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21"/>
  </p:notesMasterIdLst>
  <p:sldIdLst>
    <p:sldId id="256" r:id="rId2"/>
    <p:sldId id="262" r:id="rId3"/>
    <p:sldId id="264" r:id="rId4"/>
    <p:sldId id="265" r:id="rId5"/>
    <p:sldId id="273" r:id="rId6"/>
    <p:sldId id="269" r:id="rId7"/>
    <p:sldId id="266" r:id="rId8"/>
    <p:sldId id="270" r:id="rId9"/>
    <p:sldId id="272" r:id="rId10"/>
    <p:sldId id="271" r:id="rId11"/>
    <p:sldId id="261" r:id="rId12"/>
    <p:sldId id="274" r:id="rId13"/>
    <p:sldId id="275" r:id="rId14"/>
    <p:sldId id="276" r:id="rId15"/>
    <p:sldId id="277" r:id="rId16"/>
    <p:sldId id="257" r:id="rId17"/>
    <p:sldId id="278" r:id="rId18"/>
    <p:sldId id="279" r:id="rId19"/>
    <p:sldId id="26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148235-6541-4BB5-81C1-DD598A62B5E1}" v="51" dt="2023-08-02T22:30:00.1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ndana Anand" userId="e3a22828d5ce285a" providerId="LiveId" clId="{53148235-6541-4BB5-81C1-DD598A62B5E1}"/>
    <pc:docChg chg="undo redo custSel addSld delSld modSld sldOrd">
      <pc:chgData name="Vandana Anand" userId="e3a22828d5ce285a" providerId="LiveId" clId="{53148235-6541-4BB5-81C1-DD598A62B5E1}" dt="2023-08-06T20:13:21.607" v="6920" actId="404"/>
      <pc:docMkLst>
        <pc:docMk/>
      </pc:docMkLst>
      <pc:sldChg chg="addSp delSp modSp mod">
        <pc:chgData name="Vandana Anand" userId="e3a22828d5ce285a" providerId="LiveId" clId="{53148235-6541-4BB5-81C1-DD598A62B5E1}" dt="2023-08-02T22:21:40.622" v="4690" actId="20577"/>
        <pc:sldMkLst>
          <pc:docMk/>
          <pc:sldMk cId="1006558957" sldId="257"/>
        </pc:sldMkLst>
        <pc:spChg chg="mod">
          <ac:chgData name="Vandana Anand" userId="e3a22828d5ce285a" providerId="LiveId" clId="{53148235-6541-4BB5-81C1-DD598A62B5E1}" dt="2023-08-02T14:34:42.337" v="3025" actId="404"/>
          <ac:spMkLst>
            <pc:docMk/>
            <pc:sldMk cId="1006558957" sldId="257"/>
            <ac:spMk id="2" creationId="{90385854-81FB-34FC-3026-9F7652C2A9DD}"/>
          </ac:spMkLst>
        </pc:spChg>
        <pc:spChg chg="del">
          <ac:chgData name="Vandana Anand" userId="e3a22828d5ce285a" providerId="LiveId" clId="{53148235-6541-4BB5-81C1-DD598A62B5E1}" dt="2023-08-02T22:04:09.161" v="3026" actId="478"/>
          <ac:spMkLst>
            <pc:docMk/>
            <pc:sldMk cId="1006558957" sldId="257"/>
            <ac:spMk id="3" creationId="{5A8AC426-B7EB-782F-11DD-98341773BC14}"/>
          </ac:spMkLst>
        </pc:spChg>
        <pc:spChg chg="add del mod">
          <ac:chgData name="Vandana Anand" userId="e3a22828d5ce285a" providerId="LiveId" clId="{53148235-6541-4BB5-81C1-DD598A62B5E1}" dt="2023-08-02T22:04:15.943" v="3029" actId="478"/>
          <ac:spMkLst>
            <pc:docMk/>
            <pc:sldMk cId="1006558957" sldId="257"/>
            <ac:spMk id="5" creationId="{A3176251-AD25-4286-EC87-AFC06AB1EA9C}"/>
          </ac:spMkLst>
        </pc:spChg>
        <pc:spChg chg="add mod">
          <ac:chgData name="Vandana Anand" userId="e3a22828d5ce285a" providerId="LiveId" clId="{53148235-6541-4BB5-81C1-DD598A62B5E1}" dt="2023-08-02T22:21:40.622" v="4690" actId="20577"/>
          <ac:spMkLst>
            <pc:docMk/>
            <pc:sldMk cId="1006558957" sldId="257"/>
            <ac:spMk id="6" creationId="{0D19CBD0-7EF0-3071-9FD4-ABF7854D1BAF}"/>
          </ac:spMkLst>
        </pc:spChg>
      </pc:sldChg>
      <pc:sldChg chg="del">
        <pc:chgData name="Vandana Anand" userId="e3a22828d5ce285a" providerId="LiveId" clId="{53148235-6541-4BB5-81C1-DD598A62B5E1}" dt="2023-08-02T13:37:49.230" v="1672" actId="2696"/>
        <pc:sldMkLst>
          <pc:docMk/>
          <pc:sldMk cId="3499561225" sldId="258"/>
        </pc:sldMkLst>
      </pc:sldChg>
      <pc:sldChg chg="del">
        <pc:chgData name="Vandana Anand" userId="e3a22828d5ce285a" providerId="LiveId" clId="{53148235-6541-4BB5-81C1-DD598A62B5E1}" dt="2023-08-02T22:16:52.164" v="4343" actId="2696"/>
        <pc:sldMkLst>
          <pc:docMk/>
          <pc:sldMk cId="2427294730" sldId="259"/>
        </pc:sldMkLst>
      </pc:sldChg>
      <pc:sldChg chg="del">
        <pc:chgData name="Vandana Anand" userId="e3a22828d5ce285a" providerId="LiveId" clId="{53148235-6541-4BB5-81C1-DD598A62B5E1}" dt="2023-08-02T14:33:51.476" v="2973" actId="2696"/>
        <pc:sldMkLst>
          <pc:docMk/>
          <pc:sldMk cId="3401287502" sldId="260"/>
        </pc:sldMkLst>
      </pc:sldChg>
      <pc:sldChg chg="addSp delSp modSp mod setBg">
        <pc:chgData name="Vandana Anand" userId="e3a22828d5ce285a" providerId="LiveId" clId="{53148235-6541-4BB5-81C1-DD598A62B5E1}" dt="2023-08-02T14:31:44.299" v="2865" actId="20577"/>
        <pc:sldMkLst>
          <pc:docMk/>
          <pc:sldMk cId="1258883736" sldId="261"/>
        </pc:sldMkLst>
        <pc:spChg chg="mod">
          <ac:chgData name="Vandana Anand" userId="e3a22828d5ce285a" providerId="LiveId" clId="{53148235-6541-4BB5-81C1-DD598A62B5E1}" dt="2023-08-02T13:53:00.092" v="1999" actId="26606"/>
          <ac:spMkLst>
            <pc:docMk/>
            <pc:sldMk cId="1258883736" sldId="261"/>
            <ac:spMk id="2" creationId="{C1C14456-69F7-794B-118B-81FD8950D65C}"/>
          </ac:spMkLst>
        </pc:spChg>
        <pc:spChg chg="del">
          <ac:chgData name="Vandana Anand" userId="e3a22828d5ce285a" providerId="LiveId" clId="{53148235-6541-4BB5-81C1-DD598A62B5E1}" dt="2023-08-02T13:44:32.998" v="1704" actId="478"/>
          <ac:spMkLst>
            <pc:docMk/>
            <pc:sldMk cId="1258883736" sldId="261"/>
            <ac:spMk id="3" creationId="{A5850F3E-B386-1B05-12A4-AE7477D99DFC}"/>
          </ac:spMkLst>
        </pc:spChg>
        <pc:spChg chg="add del mod">
          <ac:chgData name="Vandana Anand" userId="e3a22828d5ce285a" providerId="LiveId" clId="{53148235-6541-4BB5-81C1-DD598A62B5E1}" dt="2023-08-02T13:53:00.092" v="1999" actId="26606"/>
          <ac:spMkLst>
            <pc:docMk/>
            <pc:sldMk cId="1258883736" sldId="261"/>
            <ac:spMk id="5" creationId="{5EB15C1C-856E-8A59-B00D-7AC83C8A848B}"/>
          </ac:spMkLst>
        </pc:spChg>
        <pc:spChg chg="add del mod">
          <ac:chgData name="Vandana Anand" userId="e3a22828d5ce285a" providerId="LiveId" clId="{53148235-6541-4BB5-81C1-DD598A62B5E1}" dt="2023-08-02T13:47:43.518" v="1908" actId="478"/>
          <ac:spMkLst>
            <pc:docMk/>
            <pc:sldMk cId="1258883736" sldId="261"/>
            <ac:spMk id="6" creationId="{A4FADDB0-F402-69AA-EA04-90948A9E23F1}"/>
          </ac:spMkLst>
        </pc:spChg>
        <pc:spChg chg="add del mod">
          <ac:chgData name="Vandana Anand" userId="e3a22828d5ce285a" providerId="LiveId" clId="{53148235-6541-4BB5-81C1-DD598A62B5E1}" dt="2023-08-02T13:47:43.283" v="1907" actId="478"/>
          <ac:spMkLst>
            <pc:docMk/>
            <pc:sldMk cId="1258883736" sldId="261"/>
            <ac:spMk id="8" creationId="{A433D6A5-1575-7AD9-0DE2-EB7099B1D6D3}"/>
          </ac:spMkLst>
        </pc:spChg>
        <pc:spChg chg="add del">
          <ac:chgData name="Vandana Anand" userId="e3a22828d5ce285a" providerId="LiveId" clId="{53148235-6541-4BB5-81C1-DD598A62B5E1}" dt="2023-08-02T13:46:39.658" v="1896" actId="26606"/>
          <ac:spMkLst>
            <pc:docMk/>
            <pc:sldMk cId="1258883736" sldId="261"/>
            <ac:spMk id="11" creationId="{990D0034-F768-41E7-85D4-F38C4DE85770}"/>
          </ac:spMkLst>
        </pc:spChg>
        <pc:spChg chg="add">
          <ac:chgData name="Vandana Anand" userId="e3a22828d5ce285a" providerId="LiveId" clId="{53148235-6541-4BB5-81C1-DD598A62B5E1}" dt="2023-08-02T13:53:00.092" v="1999" actId="26606"/>
          <ac:spMkLst>
            <pc:docMk/>
            <pc:sldMk cId="1258883736" sldId="261"/>
            <ac:spMk id="14" creationId="{FB5993E2-C02B-4335-ABA5-D8EC465551E3}"/>
          </ac:spMkLst>
        </pc:spChg>
        <pc:spChg chg="add del">
          <ac:chgData name="Vandana Anand" userId="e3a22828d5ce285a" providerId="LiveId" clId="{53148235-6541-4BB5-81C1-DD598A62B5E1}" dt="2023-08-02T13:47:40.658" v="1904" actId="26606"/>
          <ac:spMkLst>
            <pc:docMk/>
            <pc:sldMk cId="1258883736" sldId="261"/>
            <ac:spMk id="15" creationId="{B7AF614F-5BC3-4086-99F5-B87C5847A071}"/>
          </ac:spMkLst>
        </pc:spChg>
        <pc:spChg chg="add del">
          <ac:chgData name="Vandana Anand" userId="e3a22828d5ce285a" providerId="LiveId" clId="{53148235-6541-4BB5-81C1-DD598A62B5E1}" dt="2023-08-02T13:47:40.658" v="1904" actId="26606"/>
          <ac:spMkLst>
            <pc:docMk/>
            <pc:sldMk cId="1258883736" sldId="261"/>
            <ac:spMk id="16" creationId="{FB5993E2-C02B-4335-ABA5-D8EC465551E3}"/>
          </ac:spMkLst>
        </pc:spChg>
        <pc:spChg chg="add del">
          <ac:chgData name="Vandana Anand" userId="e3a22828d5ce285a" providerId="LiveId" clId="{53148235-6541-4BB5-81C1-DD598A62B5E1}" dt="2023-08-02T13:47:40.658" v="1904" actId="26606"/>
          <ac:spMkLst>
            <pc:docMk/>
            <pc:sldMk cId="1258883736" sldId="261"/>
            <ac:spMk id="17" creationId="{C0B801A2-5622-4BE8-9AD2-C337A2CD0022}"/>
          </ac:spMkLst>
        </pc:spChg>
        <pc:spChg chg="add">
          <ac:chgData name="Vandana Anand" userId="e3a22828d5ce285a" providerId="LiveId" clId="{53148235-6541-4BB5-81C1-DD598A62B5E1}" dt="2023-08-02T13:53:00.092" v="1999" actId="26606"/>
          <ac:spMkLst>
            <pc:docMk/>
            <pc:sldMk cId="1258883736" sldId="261"/>
            <ac:spMk id="19" creationId="{C0B801A2-5622-4BE8-9AD2-C337A2CD0022}"/>
          </ac:spMkLst>
        </pc:spChg>
        <pc:spChg chg="add">
          <ac:chgData name="Vandana Anand" userId="e3a22828d5ce285a" providerId="LiveId" clId="{53148235-6541-4BB5-81C1-DD598A62B5E1}" dt="2023-08-02T13:53:00.092" v="1999" actId="26606"/>
          <ac:spMkLst>
            <pc:docMk/>
            <pc:sldMk cId="1258883736" sldId="261"/>
            <ac:spMk id="20" creationId="{B7AF614F-5BC3-4086-99F5-B87C5847A071}"/>
          </ac:spMkLst>
        </pc:spChg>
        <pc:graphicFrameChg chg="add del">
          <ac:chgData name="Vandana Anand" userId="e3a22828d5ce285a" providerId="LiveId" clId="{53148235-6541-4BB5-81C1-DD598A62B5E1}" dt="2023-08-02T13:52:13.787" v="1959" actId="26606"/>
          <ac:graphicFrameMkLst>
            <pc:docMk/>
            <pc:sldMk cId="1258883736" sldId="261"/>
            <ac:graphicFrameMk id="10" creationId="{28B7D6A6-0774-90D1-9EAC-11EB48F174C3}"/>
          </ac:graphicFrameMkLst>
        </pc:graphicFrameChg>
        <pc:graphicFrameChg chg="add del">
          <ac:chgData name="Vandana Anand" userId="e3a22828d5ce285a" providerId="LiveId" clId="{53148235-6541-4BB5-81C1-DD598A62B5E1}" dt="2023-08-02T13:52:19.288" v="1961" actId="26606"/>
          <ac:graphicFrameMkLst>
            <pc:docMk/>
            <pc:sldMk cId="1258883736" sldId="261"/>
            <ac:graphicFrameMk id="12" creationId="{E67BCB8A-C0C4-6372-AC6E-9FB7B0BEE339}"/>
          </ac:graphicFrameMkLst>
        </pc:graphicFrameChg>
        <pc:graphicFrameChg chg="add del mod">
          <ac:chgData name="Vandana Anand" userId="e3a22828d5ce285a" providerId="LiveId" clId="{53148235-6541-4BB5-81C1-DD598A62B5E1}" dt="2023-08-02T13:47:40.658" v="1904" actId="26606"/>
          <ac:graphicFrameMkLst>
            <pc:docMk/>
            <pc:sldMk cId="1258883736" sldId="261"/>
            <ac:graphicFrameMk id="18" creationId="{117D1B87-779D-15CD-9DBF-88641F35B633}"/>
          </ac:graphicFrameMkLst>
        </pc:graphicFrameChg>
        <pc:graphicFrameChg chg="add mod">
          <ac:chgData name="Vandana Anand" userId="e3a22828d5ce285a" providerId="LiveId" clId="{53148235-6541-4BB5-81C1-DD598A62B5E1}" dt="2023-08-02T14:31:44.299" v="2865" actId="20577"/>
          <ac:graphicFrameMkLst>
            <pc:docMk/>
            <pc:sldMk cId="1258883736" sldId="261"/>
            <ac:graphicFrameMk id="21" creationId="{CD8A2207-A7F0-643C-1444-DD7D1A7C36C6}"/>
          </ac:graphicFrameMkLst>
        </pc:graphicFrameChg>
        <pc:picChg chg="del">
          <ac:chgData name="Vandana Anand" userId="e3a22828d5ce285a" providerId="LiveId" clId="{53148235-6541-4BB5-81C1-DD598A62B5E1}" dt="2023-08-02T13:44:29.967" v="1703" actId="478"/>
          <ac:picMkLst>
            <pc:docMk/>
            <pc:sldMk cId="1258883736" sldId="261"/>
            <ac:picMk id="7" creationId="{EC62264B-FDCA-4AF9-F6C8-824C13409F1A}"/>
          </ac:picMkLst>
        </pc:picChg>
        <pc:picChg chg="add del">
          <ac:chgData name="Vandana Anand" userId="e3a22828d5ce285a" providerId="LiveId" clId="{53148235-6541-4BB5-81C1-DD598A62B5E1}" dt="2023-08-02T13:46:39.658" v="1896" actId="26606"/>
          <ac:picMkLst>
            <pc:docMk/>
            <pc:sldMk cId="1258883736" sldId="261"/>
            <ac:picMk id="9" creationId="{3A2C6FB9-010E-B27E-63F2-E25C963BD4C6}"/>
          </ac:picMkLst>
        </pc:picChg>
        <pc:cxnChg chg="add del">
          <ac:chgData name="Vandana Anand" userId="e3a22828d5ce285a" providerId="LiveId" clId="{53148235-6541-4BB5-81C1-DD598A62B5E1}" dt="2023-08-02T13:46:39.658" v="1896" actId="26606"/>
          <ac:cxnSpMkLst>
            <pc:docMk/>
            <pc:sldMk cId="1258883736" sldId="261"/>
            <ac:cxnSpMk id="13" creationId="{5A0A5CF6-407C-4691-8122-49DF69D0020D}"/>
          </ac:cxnSpMkLst>
        </pc:cxnChg>
      </pc:sldChg>
      <pc:sldChg chg="modSp mod">
        <pc:chgData name="Vandana Anand" userId="e3a22828d5ce285a" providerId="LiveId" clId="{53148235-6541-4BB5-81C1-DD598A62B5E1}" dt="2023-08-02T23:52:46.798" v="6005" actId="20577"/>
        <pc:sldMkLst>
          <pc:docMk/>
          <pc:sldMk cId="784608296" sldId="262"/>
        </pc:sldMkLst>
        <pc:spChg chg="mod">
          <ac:chgData name="Vandana Anand" userId="e3a22828d5ce285a" providerId="LiveId" clId="{53148235-6541-4BB5-81C1-DD598A62B5E1}" dt="2023-08-02T23:52:46.798" v="6005" actId="20577"/>
          <ac:spMkLst>
            <pc:docMk/>
            <pc:sldMk cId="784608296" sldId="262"/>
            <ac:spMk id="15" creationId="{86376B08-0928-CA7E-340F-0EC81E508B13}"/>
          </ac:spMkLst>
        </pc:spChg>
      </pc:sldChg>
      <pc:sldChg chg="del">
        <pc:chgData name="Vandana Anand" userId="e3a22828d5ce285a" providerId="LiveId" clId="{53148235-6541-4BB5-81C1-DD598A62B5E1}" dt="2023-08-02T13:37:49.230" v="1672" actId="2696"/>
        <pc:sldMkLst>
          <pc:docMk/>
          <pc:sldMk cId="3760536479" sldId="267"/>
        </pc:sldMkLst>
      </pc:sldChg>
      <pc:sldChg chg="addSp delSp modSp mod setBg">
        <pc:chgData name="Vandana Anand" userId="e3a22828d5ce285a" providerId="LiveId" clId="{53148235-6541-4BB5-81C1-DD598A62B5E1}" dt="2023-08-02T13:42:14.236" v="1682" actId="20577"/>
        <pc:sldMkLst>
          <pc:docMk/>
          <pc:sldMk cId="1373150932" sldId="271"/>
        </pc:sldMkLst>
        <pc:spChg chg="mod">
          <ac:chgData name="Vandana Anand" userId="e3a22828d5ce285a" providerId="LiveId" clId="{53148235-6541-4BB5-81C1-DD598A62B5E1}" dt="2023-08-02T13:42:14.236" v="1682" actId="20577"/>
          <ac:spMkLst>
            <pc:docMk/>
            <pc:sldMk cId="1373150932" sldId="271"/>
            <ac:spMk id="2" creationId="{C2624712-D9B6-F607-97D1-8D961EEC78A0}"/>
          </ac:spMkLst>
        </pc:spChg>
        <pc:spChg chg="del">
          <ac:chgData name="Vandana Anand" userId="e3a22828d5ce285a" providerId="LiveId" clId="{53148235-6541-4BB5-81C1-DD598A62B5E1}" dt="2023-08-02T02:43:04.279" v="15" actId="26606"/>
          <ac:spMkLst>
            <pc:docMk/>
            <pc:sldMk cId="1373150932" sldId="271"/>
            <ac:spMk id="3" creationId="{FFB970F1-3BC2-4A2D-C62A-1E1C3D92DFEA}"/>
          </ac:spMkLst>
        </pc:spChg>
        <pc:spChg chg="add">
          <ac:chgData name="Vandana Anand" userId="e3a22828d5ce285a" providerId="LiveId" clId="{53148235-6541-4BB5-81C1-DD598A62B5E1}" dt="2023-08-02T02:43:04.279" v="15" actId="26606"/>
          <ac:spMkLst>
            <pc:docMk/>
            <pc:sldMk cId="1373150932" sldId="271"/>
            <ac:spMk id="9" creationId="{25C8D2C1-DA83-420D-9635-D52CE066B5DA}"/>
          </ac:spMkLst>
        </pc:spChg>
        <pc:spChg chg="add">
          <ac:chgData name="Vandana Anand" userId="e3a22828d5ce285a" providerId="LiveId" clId="{53148235-6541-4BB5-81C1-DD598A62B5E1}" dt="2023-08-02T02:43:04.279" v="15" actId="26606"/>
          <ac:spMkLst>
            <pc:docMk/>
            <pc:sldMk cId="1373150932" sldId="271"/>
            <ac:spMk id="11" creationId="{434F74C9-6A0B-409E-AD1C-45B58BE91BB8}"/>
          </ac:spMkLst>
        </pc:spChg>
        <pc:spChg chg="add">
          <ac:chgData name="Vandana Anand" userId="e3a22828d5ce285a" providerId="LiveId" clId="{53148235-6541-4BB5-81C1-DD598A62B5E1}" dt="2023-08-02T02:43:04.279" v="15" actId="26606"/>
          <ac:spMkLst>
            <pc:docMk/>
            <pc:sldMk cId="1373150932" sldId="271"/>
            <ac:spMk id="17" creationId="{1C520CBD-F82E-44E4-BDA5-128716AD79C8}"/>
          </ac:spMkLst>
        </pc:spChg>
        <pc:spChg chg="add">
          <ac:chgData name="Vandana Anand" userId="e3a22828d5ce285a" providerId="LiveId" clId="{53148235-6541-4BB5-81C1-DD598A62B5E1}" dt="2023-08-02T02:43:04.279" v="15" actId="26606"/>
          <ac:spMkLst>
            <pc:docMk/>
            <pc:sldMk cId="1373150932" sldId="271"/>
            <ac:spMk id="19" creationId="{4618AE32-A526-42FC-A854-732740BD38DA}"/>
          </ac:spMkLst>
        </pc:spChg>
        <pc:picChg chg="add">
          <ac:chgData name="Vandana Anand" userId="e3a22828d5ce285a" providerId="LiveId" clId="{53148235-6541-4BB5-81C1-DD598A62B5E1}" dt="2023-08-02T02:43:04.279" v="15" actId="26606"/>
          <ac:picMkLst>
            <pc:docMk/>
            <pc:sldMk cId="1373150932" sldId="271"/>
            <ac:picMk id="5" creationId="{E9F1E02E-E6B2-DF59-25AF-4F5E88AE1910}"/>
          </ac:picMkLst>
        </pc:picChg>
        <pc:cxnChg chg="add">
          <ac:chgData name="Vandana Anand" userId="e3a22828d5ce285a" providerId="LiveId" clId="{53148235-6541-4BB5-81C1-DD598A62B5E1}" dt="2023-08-02T02:43:04.279" v="15" actId="26606"/>
          <ac:cxnSpMkLst>
            <pc:docMk/>
            <pc:sldMk cId="1373150932" sldId="271"/>
            <ac:cxnSpMk id="13" creationId="{F5486A9D-1265-4B57-91E6-68E666B978BC}"/>
          </ac:cxnSpMkLst>
        </pc:cxnChg>
        <pc:cxnChg chg="add">
          <ac:chgData name="Vandana Anand" userId="e3a22828d5ce285a" providerId="LiveId" clId="{53148235-6541-4BB5-81C1-DD598A62B5E1}" dt="2023-08-02T02:43:04.279" v="15" actId="26606"/>
          <ac:cxnSpMkLst>
            <pc:docMk/>
            <pc:sldMk cId="1373150932" sldId="271"/>
            <ac:cxnSpMk id="15" creationId="{77AB95BF-57D0-4E49-9EF2-408B47C8D40D}"/>
          </ac:cxnSpMkLst>
        </pc:cxnChg>
      </pc:sldChg>
      <pc:sldChg chg="addSp delSp modSp mod">
        <pc:chgData name="Vandana Anand" userId="e3a22828d5ce285a" providerId="LiveId" clId="{53148235-6541-4BB5-81C1-DD598A62B5E1}" dt="2023-08-02T13:37:15.836" v="1671" actId="14100"/>
        <pc:sldMkLst>
          <pc:docMk/>
          <pc:sldMk cId="2538147942" sldId="272"/>
        </pc:sldMkLst>
        <pc:spChg chg="add del mod">
          <ac:chgData name="Vandana Anand" userId="e3a22828d5ce285a" providerId="LiveId" clId="{53148235-6541-4BB5-81C1-DD598A62B5E1}" dt="2023-08-02T13:17:26.940" v="19"/>
          <ac:spMkLst>
            <pc:docMk/>
            <pc:sldMk cId="2538147942" sldId="272"/>
            <ac:spMk id="10" creationId="{4B20EE29-36C0-D8EC-4111-141039833507}"/>
          </ac:spMkLst>
        </pc:spChg>
        <pc:spChg chg="add mod">
          <ac:chgData name="Vandana Anand" userId="e3a22828d5ce285a" providerId="LiveId" clId="{53148235-6541-4BB5-81C1-DD598A62B5E1}" dt="2023-08-02T13:37:15.836" v="1671" actId="14100"/>
          <ac:spMkLst>
            <pc:docMk/>
            <pc:sldMk cId="2538147942" sldId="272"/>
            <ac:spMk id="11" creationId="{2270FEC1-C548-257F-E0B1-986B899D93B8}"/>
          </ac:spMkLst>
        </pc:spChg>
        <pc:spChg chg="add del mod">
          <ac:chgData name="Vandana Anand" userId="e3a22828d5ce285a" providerId="LiveId" clId="{53148235-6541-4BB5-81C1-DD598A62B5E1}" dt="2023-08-02T13:24:50.533" v="866" actId="478"/>
          <ac:spMkLst>
            <pc:docMk/>
            <pc:sldMk cId="2538147942" sldId="272"/>
            <ac:spMk id="13" creationId="{A56AC390-D2B4-0CE6-6A23-0CA7DB6078B5}"/>
          </ac:spMkLst>
        </pc:spChg>
        <pc:spChg chg="add mod">
          <ac:chgData name="Vandana Anand" userId="e3a22828d5ce285a" providerId="LiveId" clId="{53148235-6541-4BB5-81C1-DD598A62B5E1}" dt="2023-08-02T13:37:06.570" v="1667" actId="1036"/>
          <ac:spMkLst>
            <pc:docMk/>
            <pc:sldMk cId="2538147942" sldId="272"/>
            <ac:spMk id="14" creationId="{68356C4A-3B4D-BBD3-D8C8-45ED5CF95E7D}"/>
          </ac:spMkLst>
        </pc:spChg>
      </pc:sldChg>
      <pc:sldChg chg="ord">
        <pc:chgData name="Vandana Anand" userId="e3a22828d5ce285a" providerId="LiveId" clId="{53148235-6541-4BB5-81C1-DD598A62B5E1}" dt="2023-08-06T16:00:13.594" v="6007"/>
        <pc:sldMkLst>
          <pc:docMk/>
          <pc:sldMk cId="2954503050" sldId="273"/>
        </pc:sldMkLst>
      </pc:sldChg>
      <pc:sldChg chg="addSp delSp modSp add mod">
        <pc:chgData name="Vandana Anand" userId="e3a22828d5ce285a" providerId="LiveId" clId="{53148235-6541-4BB5-81C1-DD598A62B5E1}" dt="2023-08-06T19:51:23.758" v="6051" actId="20577"/>
        <pc:sldMkLst>
          <pc:docMk/>
          <pc:sldMk cId="4289943904" sldId="274"/>
        </pc:sldMkLst>
        <pc:spChg chg="mod">
          <ac:chgData name="Vandana Anand" userId="e3a22828d5ce285a" providerId="LiveId" clId="{53148235-6541-4BB5-81C1-DD598A62B5E1}" dt="2023-08-02T14:08:21.730" v="2142" actId="20577"/>
          <ac:spMkLst>
            <pc:docMk/>
            <pc:sldMk cId="4289943904" sldId="274"/>
            <ac:spMk id="2" creationId="{C1C14456-69F7-794B-118B-81FD8950D65C}"/>
          </ac:spMkLst>
        </pc:spChg>
        <pc:spChg chg="del">
          <ac:chgData name="Vandana Anand" userId="e3a22828d5ce285a" providerId="LiveId" clId="{53148235-6541-4BB5-81C1-DD598A62B5E1}" dt="2023-08-02T14:05:07" v="2020" actId="478"/>
          <ac:spMkLst>
            <pc:docMk/>
            <pc:sldMk cId="4289943904" sldId="274"/>
            <ac:spMk id="3" creationId="{A5850F3E-B386-1B05-12A4-AE7477D99DFC}"/>
          </ac:spMkLst>
        </pc:spChg>
        <pc:spChg chg="add mod">
          <ac:chgData name="Vandana Anand" userId="e3a22828d5ce285a" providerId="LiveId" clId="{53148235-6541-4BB5-81C1-DD598A62B5E1}" dt="2023-08-06T19:51:23.758" v="6051" actId="20577"/>
          <ac:spMkLst>
            <pc:docMk/>
            <pc:sldMk cId="4289943904" sldId="274"/>
            <ac:spMk id="5" creationId="{1EE82687-CA60-E011-D03B-89159CB254A3}"/>
          </ac:spMkLst>
        </pc:spChg>
        <pc:picChg chg="del">
          <ac:chgData name="Vandana Anand" userId="e3a22828d5ce285a" providerId="LiveId" clId="{53148235-6541-4BB5-81C1-DD598A62B5E1}" dt="2023-08-02T14:05:03.874" v="2019" actId="478"/>
          <ac:picMkLst>
            <pc:docMk/>
            <pc:sldMk cId="4289943904" sldId="274"/>
            <ac:picMk id="7" creationId="{EC62264B-FDCA-4AF9-F6C8-824C13409F1A}"/>
          </ac:picMkLst>
        </pc:picChg>
        <pc:picChg chg="add del mod">
          <ac:chgData name="Vandana Anand" userId="e3a22828d5ce285a" providerId="LiveId" clId="{53148235-6541-4BB5-81C1-DD598A62B5E1}" dt="2023-08-06T19:49:52.698" v="6008" actId="478"/>
          <ac:picMkLst>
            <pc:docMk/>
            <pc:sldMk cId="4289943904" sldId="274"/>
            <ac:picMk id="8" creationId="{4BD1AD4B-8628-B500-E18E-443D8F37E6FD}"/>
          </ac:picMkLst>
        </pc:picChg>
        <pc:picChg chg="add del">
          <ac:chgData name="Vandana Anand" userId="e3a22828d5ce285a" providerId="LiveId" clId="{53148235-6541-4BB5-81C1-DD598A62B5E1}" dt="2023-08-06T19:49:55.429" v="6010" actId="478"/>
          <ac:picMkLst>
            <pc:docMk/>
            <pc:sldMk cId="4289943904" sldId="274"/>
            <ac:picMk id="10" creationId="{826831B5-5F2F-319C-9521-B74EC9AC8DB9}"/>
          </ac:picMkLst>
        </pc:picChg>
        <pc:picChg chg="add mod">
          <ac:chgData name="Vandana Anand" userId="e3a22828d5ce285a" providerId="LiveId" clId="{53148235-6541-4BB5-81C1-DD598A62B5E1}" dt="2023-08-06T19:50:05.004" v="6014" actId="1076"/>
          <ac:picMkLst>
            <pc:docMk/>
            <pc:sldMk cId="4289943904" sldId="274"/>
            <ac:picMk id="12" creationId="{02F79628-4595-A208-F1E9-26D547BFD7B5}"/>
          </ac:picMkLst>
        </pc:picChg>
      </pc:sldChg>
      <pc:sldChg chg="addSp delSp modSp add mod">
        <pc:chgData name="Vandana Anand" userId="e3a22828d5ce285a" providerId="LiveId" clId="{53148235-6541-4BB5-81C1-DD598A62B5E1}" dt="2023-08-06T19:52:28.926" v="6056" actId="1076"/>
        <pc:sldMkLst>
          <pc:docMk/>
          <pc:sldMk cId="1788663195" sldId="275"/>
        </pc:sldMkLst>
        <pc:spChg chg="mod">
          <ac:chgData name="Vandana Anand" userId="e3a22828d5ce285a" providerId="LiveId" clId="{53148235-6541-4BB5-81C1-DD598A62B5E1}" dt="2023-08-02T14:13:42.945" v="2334" actId="20577"/>
          <ac:spMkLst>
            <pc:docMk/>
            <pc:sldMk cId="1788663195" sldId="275"/>
            <ac:spMk id="2" creationId="{C1C14456-69F7-794B-118B-81FD8950D65C}"/>
          </ac:spMkLst>
        </pc:spChg>
        <pc:spChg chg="mod">
          <ac:chgData name="Vandana Anand" userId="e3a22828d5ce285a" providerId="LiveId" clId="{53148235-6541-4BB5-81C1-DD598A62B5E1}" dt="2023-08-06T19:52:28.926" v="6056" actId="1076"/>
          <ac:spMkLst>
            <pc:docMk/>
            <pc:sldMk cId="1788663195" sldId="275"/>
            <ac:spMk id="5" creationId="{1EE82687-CA60-E011-D03B-89159CB254A3}"/>
          </ac:spMkLst>
        </pc:spChg>
        <pc:picChg chg="add del">
          <ac:chgData name="Vandana Anand" userId="e3a22828d5ce285a" providerId="LiveId" clId="{53148235-6541-4BB5-81C1-DD598A62B5E1}" dt="2023-08-02T14:14:03.925" v="2337" actId="478"/>
          <ac:picMkLst>
            <pc:docMk/>
            <pc:sldMk cId="1788663195" sldId="275"/>
            <ac:picMk id="4" creationId="{6670DD8D-8852-5D2D-15FC-117555F5AE86}"/>
          </ac:picMkLst>
        </pc:picChg>
        <pc:picChg chg="add del mod">
          <ac:chgData name="Vandana Anand" userId="e3a22828d5ce285a" providerId="LiveId" clId="{53148235-6541-4BB5-81C1-DD598A62B5E1}" dt="2023-08-06T19:52:12.386" v="6052" actId="478"/>
          <ac:picMkLst>
            <pc:docMk/>
            <pc:sldMk cId="1788663195" sldId="275"/>
            <ac:picMk id="7" creationId="{4059E9D2-3922-FEE0-5CF4-5DF3285D4904}"/>
          </ac:picMkLst>
        </pc:picChg>
        <pc:picChg chg="del">
          <ac:chgData name="Vandana Anand" userId="e3a22828d5ce285a" providerId="LiveId" clId="{53148235-6541-4BB5-81C1-DD598A62B5E1}" dt="2023-08-02T14:14:02.182" v="2335" actId="478"/>
          <ac:picMkLst>
            <pc:docMk/>
            <pc:sldMk cId="1788663195" sldId="275"/>
            <ac:picMk id="8" creationId="{4BD1AD4B-8628-B500-E18E-443D8F37E6FD}"/>
          </ac:picMkLst>
        </pc:picChg>
        <pc:picChg chg="add mod">
          <ac:chgData name="Vandana Anand" userId="e3a22828d5ce285a" providerId="LiveId" clId="{53148235-6541-4BB5-81C1-DD598A62B5E1}" dt="2023-08-06T19:52:19.977" v="6054" actId="1076"/>
          <ac:picMkLst>
            <pc:docMk/>
            <pc:sldMk cId="1788663195" sldId="275"/>
            <ac:picMk id="10" creationId="{B115CD2D-9601-D1CE-8E51-76BD4DD728EF}"/>
          </ac:picMkLst>
        </pc:picChg>
      </pc:sldChg>
      <pc:sldChg chg="addSp delSp modSp add mod">
        <pc:chgData name="Vandana Anand" userId="e3a22828d5ce285a" providerId="LiveId" clId="{53148235-6541-4BB5-81C1-DD598A62B5E1}" dt="2023-08-06T20:13:21.607" v="6920" actId="404"/>
        <pc:sldMkLst>
          <pc:docMk/>
          <pc:sldMk cId="4205250296" sldId="276"/>
        </pc:sldMkLst>
        <pc:spChg chg="mod">
          <ac:chgData name="Vandana Anand" userId="e3a22828d5ce285a" providerId="LiveId" clId="{53148235-6541-4BB5-81C1-DD598A62B5E1}" dt="2023-08-02T14:18:20.799" v="2435" actId="20577"/>
          <ac:spMkLst>
            <pc:docMk/>
            <pc:sldMk cId="4205250296" sldId="276"/>
            <ac:spMk id="2" creationId="{C1C14456-69F7-794B-118B-81FD8950D65C}"/>
          </ac:spMkLst>
        </pc:spChg>
        <pc:spChg chg="mod">
          <ac:chgData name="Vandana Anand" userId="e3a22828d5ce285a" providerId="LiveId" clId="{53148235-6541-4BB5-81C1-DD598A62B5E1}" dt="2023-08-06T20:13:21.607" v="6920" actId="404"/>
          <ac:spMkLst>
            <pc:docMk/>
            <pc:sldMk cId="4205250296" sldId="276"/>
            <ac:spMk id="5" creationId="{1EE82687-CA60-E011-D03B-89159CB254A3}"/>
          </ac:spMkLst>
        </pc:spChg>
        <pc:picChg chg="add del">
          <ac:chgData name="Vandana Anand" userId="e3a22828d5ce285a" providerId="LiveId" clId="{53148235-6541-4BB5-81C1-DD598A62B5E1}" dt="2023-08-02T14:25:14.408" v="2453" actId="478"/>
          <ac:picMkLst>
            <pc:docMk/>
            <pc:sldMk cId="4205250296" sldId="276"/>
            <ac:picMk id="4" creationId="{F4588DAD-7C6C-A8B4-1499-F528635D753B}"/>
          </ac:picMkLst>
        </pc:picChg>
        <pc:picChg chg="del">
          <ac:chgData name="Vandana Anand" userId="e3a22828d5ce285a" providerId="LiveId" clId="{53148235-6541-4BB5-81C1-DD598A62B5E1}" dt="2023-08-02T14:25:12.328" v="2451" actId="478"/>
          <ac:picMkLst>
            <pc:docMk/>
            <pc:sldMk cId="4205250296" sldId="276"/>
            <ac:picMk id="7" creationId="{4059E9D2-3922-FEE0-5CF4-5DF3285D4904}"/>
          </ac:picMkLst>
        </pc:picChg>
        <pc:picChg chg="add del mod">
          <ac:chgData name="Vandana Anand" userId="e3a22828d5ce285a" providerId="LiveId" clId="{53148235-6541-4BB5-81C1-DD598A62B5E1}" dt="2023-08-06T19:53:37.765" v="6057" actId="478"/>
          <ac:picMkLst>
            <pc:docMk/>
            <pc:sldMk cId="4205250296" sldId="276"/>
            <ac:picMk id="8" creationId="{8EE6C3E4-3F5C-62EC-C786-8E05FE80271E}"/>
          </ac:picMkLst>
        </pc:picChg>
        <pc:picChg chg="add mod">
          <ac:chgData name="Vandana Anand" userId="e3a22828d5ce285a" providerId="LiveId" clId="{53148235-6541-4BB5-81C1-DD598A62B5E1}" dt="2023-08-06T19:53:44.549" v="6059" actId="1076"/>
          <ac:picMkLst>
            <pc:docMk/>
            <pc:sldMk cId="4205250296" sldId="276"/>
            <ac:picMk id="10" creationId="{4975B05D-CB56-CA74-93F7-51D1CF2C0EBE}"/>
          </ac:picMkLst>
        </pc:picChg>
      </pc:sldChg>
      <pc:sldChg chg="addSp delSp modSp add mod ord">
        <pc:chgData name="Vandana Anand" userId="e3a22828d5ce285a" providerId="LiveId" clId="{53148235-6541-4BB5-81C1-DD598A62B5E1}" dt="2023-08-06T20:13:02.292" v="6916" actId="1076"/>
        <pc:sldMkLst>
          <pc:docMk/>
          <pc:sldMk cId="970799870" sldId="277"/>
        </pc:sldMkLst>
        <pc:spChg chg="mod">
          <ac:chgData name="Vandana Anand" userId="e3a22828d5ce285a" providerId="LiveId" clId="{53148235-6541-4BB5-81C1-DD598A62B5E1}" dt="2023-08-02T14:30:04.262" v="2732" actId="20577"/>
          <ac:spMkLst>
            <pc:docMk/>
            <pc:sldMk cId="970799870" sldId="277"/>
            <ac:spMk id="2" creationId="{C1C14456-69F7-794B-118B-81FD8950D65C}"/>
          </ac:spMkLst>
        </pc:spChg>
        <pc:spChg chg="mod">
          <ac:chgData name="Vandana Anand" userId="e3a22828d5ce285a" providerId="LiveId" clId="{53148235-6541-4BB5-81C1-DD598A62B5E1}" dt="2023-08-06T20:13:02.292" v="6916" actId="1076"/>
          <ac:spMkLst>
            <pc:docMk/>
            <pc:sldMk cId="970799870" sldId="277"/>
            <ac:spMk id="5" creationId="{1EE82687-CA60-E011-D03B-89159CB254A3}"/>
          </ac:spMkLst>
        </pc:spChg>
        <pc:picChg chg="add del">
          <ac:chgData name="Vandana Anand" userId="e3a22828d5ce285a" providerId="LiveId" clId="{53148235-6541-4BB5-81C1-DD598A62B5E1}" dt="2023-08-02T14:30:58.665" v="2770" actId="478"/>
          <ac:picMkLst>
            <pc:docMk/>
            <pc:sldMk cId="970799870" sldId="277"/>
            <ac:picMk id="4" creationId="{53264554-48C9-FFD2-1576-1D3936301EE8}"/>
          </ac:picMkLst>
        </pc:picChg>
        <pc:picChg chg="del">
          <ac:chgData name="Vandana Anand" userId="e3a22828d5ce285a" providerId="LiveId" clId="{53148235-6541-4BB5-81C1-DD598A62B5E1}" dt="2023-08-02T14:30:07.403" v="2733" actId="478"/>
          <ac:picMkLst>
            <pc:docMk/>
            <pc:sldMk cId="970799870" sldId="277"/>
            <ac:picMk id="7" creationId="{4059E9D2-3922-FEE0-5CF4-5DF3285D4904}"/>
          </ac:picMkLst>
        </pc:picChg>
        <pc:picChg chg="add mod">
          <ac:chgData name="Vandana Anand" userId="e3a22828d5ce285a" providerId="LiveId" clId="{53148235-6541-4BB5-81C1-DD598A62B5E1}" dt="2023-08-02T14:31:07.158" v="2772" actId="1076"/>
          <ac:picMkLst>
            <pc:docMk/>
            <pc:sldMk cId="970799870" sldId="277"/>
            <ac:picMk id="8" creationId="{5BC172CC-628B-4395-5947-A3F118CF338D}"/>
          </ac:picMkLst>
        </pc:picChg>
      </pc:sldChg>
      <pc:sldChg chg="addSp modSp add mod">
        <pc:chgData name="Vandana Anand" userId="e3a22828d5ce285a" providerId="LiveId" clId="{53148235-6541-4BB5-81C1-DD598A62B5E1}" dt="2023-08-02T22:29:27.305" v="5424" actId="20577"/>
        <pc:sldMkLst>
          <pc:docMk/>
          <pc:sldMk cId="508325246" sldId="278"/>
        </pc:sldMkLst>
        <pc:spChg chg="mod">
          <ac:chgData name="Vandana Anand" userId="e3a22828d5ce285a" providerId="LiveId" clId="{53148235-6541-4BB5-81C1-DD598A62B5E1}" dt="2023-08-02T22:16:58.023" v="4362" actId="20577"/>
          <ac:spMkLst>
            <pc:docMk/>
            <pc:sldMk cId="508325246" sldId="278"/>
            <ac:spMk id="2" creationId="{90385854-81FB-34FC-3026-9F7652C2A9DD}"/>
          </ac:spMkLst>
        </pc:spChg>
        <pc:spChg chg="add mod">
          <ac:chgData name="Vandana Anand" userId="e3a22828d5ce285a" providerId="LiveId" clId="{53148235-6541-4BB5-81C1-DD598A62B5E1}" dt="2023-08-02T22:29:27.305" v="5424" actId="20577"/>
          <ac:spMkLst>
            <pc:docMk/>
            <pc:sldMk cId="508325246" sldId="278"/>
            <ac:spMk id="3" creationId="{21E2FD1F-F232-F36F-4104-C21ED9859725}"/>
          </ac:spMkLst>
        </pc:spChg>
        <pc:spChg chg="mod">
          <ac:chgData name="Vandana Anand" userId="e3a22828d5ce285a" providerId="LiveId" clId="{53148235-6541-4BB5-81C1-DD598A62B5E1}" dt="2023-08-02T22:17:02.009" v="4363" actId="20577"/>
          <ac:spMkLst>
            <pc:docMk/>
            <pc:sldMk cId="508325246" sldId="278"/>
            <ac:spMk id="6" creationId="{0D19CBD0-7EF0-3071-9FD4-ABF7854D1BAF}"/>
          </ac:spMkLst>
        </pc:spChg>
      </pc:sldChg>
      <pc:sldChg chg="addSp delSp modSp add mod">
        <pc:chgData name="Vandana Anand" userId="e3a22828d5ce285a" providerId="LiveId" clId="{53148235-6541-4BB5-81C1-DD598A62B5E1}" dt="2023-08-06T20:12:49.297" v="6915" actId="1076"/>
        <pc:sldMkLst>
          <pc:docMk/>
          <pc:sldMk cId="1539660971" sldId="279"/>
        </pc:sldMkLst>
        <pc:spChg chg="mod">
          <ac:chgData name="Vandana Anand" userId="e3a22828d5ce285a" providerId="LiveId" clId="{53148235-6541-4BB5-81C1-DD598A62B5E1}" dt="2023-08-06T20:06:21.453" v="6117" actId="20577"/>
          <ac:spMkLst>
            <pc:docMk/>
            <pc:sldMk cId="1539660971" sldId="279"/>
            <ac:spMk id="2" creationId="{90385854-81FB-34FC-3026-9F7652C2A9DD}"/>
          </ac:spMkLst>
        </pc:spChg>
        <pc:spChg chg="add mod">
          <ac:chgData name="Vandana Anand" userId="e3a22828d5ce285a" providerId="LiveId" clId="{53148235-6541-4BB5-81C1-DD598A62B5E1}" dt="2023-08-06T20:12:49.297" v="6915" actId="1076"/>
          <ac:spMkLst>
            <pc:docMk/>
            <pc:sldMk cId="1539660971" sldId="279"/>
            <ac:spMk id="3" creationId="{65919B77-8C4B-350C-3685-CB43B8CE7D0D}"/>
          </ac:spMkLst>
        </pc:spChg>
        <pc:spChg chg="add del">
          <ac:chgData name="Vandana Anand" userId="e3a22828d5ce285a" providerId="LiveId" clId="{53148235-6541-4BB5-81C1-DD598A62B5E1}" dt="2023-08-06T20:06:48.085" v="6147" actId="22"/>
          <ac:spMkLst>
            <pc:docMk/>
            <pc:sldMk cId="1539660971" sldId="279"/>
            <ac:spMk id="5" creationId="{91A2D736-C999-A50B-463D-17A7CB94E573}"/>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317AD3-EF60-46A0-8A40-0E33A2CE98CD}" type="doc">
      <dgm:prSet loTypeId="urn:microsoft.com/office/officeart/2018/2/layout/IconLabelList" loCatId="icon" qsTypeId="urn:microsoft.com/office/officeart/2005/8/quickstyle/simple1" qsCatId="simple" csTypeId="urn:microsoft.com/office/officeart/2018/5/colors/Iconchunking_neutralbg_accent3_2" csCatId="accent3" phldr="1"/>
      <dgm:spPr/>
      <dgm:t>
        <a:bodyPr/>
        <a:lstStyle/>
        <a:p>
          <a:endParaRPr lang="en-US"/>
        </a:p>
      </dgm:t>
    </dgm:pt>
    <dgm:pt modelId="{A61B1D91-DAFA-4B09-9E64-2E93D104680B}">
      <dgm:prSet/>
      <dgm:spPr/>
      <dgm:t>
        <a:bodyPr/>
        <a:lstStyle/>
        <a:p>
          <a:pPr>
            <a:lnSpc>
              <a:spcPct val="100000"/>
            </a:lnSpc>
          </a:pPr>
          <a:r>
            <a:rPr lang="en-US" dirty="0"/>
            <a:t>Hospitals</a:t>
          </a:r>
        </a:p>
      </dgm:t>
    </dgm:pt>
    <dgm:pt modelId="{F024D518-5CED-41B1-A897-5175E86DD796}" type="parTrans" cxnId="{92E4C6B0-AC45-4594-B6F5-B7A1B945D1A4}">
      <dgm:prSet/>
      <dgm:spPr/>
      <dgm:t>
        <a:bodyPr/>
        <a:lstStyle/>
        <a:p>
          <a:endParaRPr lang="en-US"/>
        </a:p>
      </dgm:t>
    </dgm:pt>
    <dgm:pt modelId="{00278357-F7F4-4055-97E3-A57EE30FB58B}" type="sibTrans" cxnId="{92E4C6B0-AC45-4594-B6F5-B7A1B945D1A4}">
      <dgm:prSet/>
      <dgm:spPr/>
      <dgm:t>
        <a:bodyPr/>
        <a:lstStyle/>
        <a:p>
          <a:endParaRPr lang="en-US"/>
        </a:p>
      </dgm:t>
    </dgm:pt>
    <dgm:pt modelId="{2740A071-2328-4C87-BD12-F00ADB59F0CF}">
      <dgm:prSet/>
      <dgm:spPr/>
      <dgm:t>
        <a:bodyPr/>
        <a:lstStyle/>
        <a:p>
          <a:pPr>
            <a:lnSpc>
              <a:spcPct val="100000"/>
            </a:lnSpc>
          </a:pPr>
          <a:r>
            <a:rPr lang="en-US" dirty="0"/>
            <a:t>Pharmaceutical Companies</a:t>
          </a:r>
        </a:p>
      </dgm:t>
    </dgm:pt>
    <dgm:pt modelId="{C89B5F20-D074-427E-91D9-60BEAA781B8B}" type="parTrans" cxnId="{CECE6667-2145-4BBE-B0F9-6DE2E3B42824}">
      <dgm:prSet/>
      <dgm:spPr/>
      <dgm:t>
        <a:bodyPr/>
        <a:lstStyle/>
        <a:p>
          <a:endParaRPr lang="en-US"/>
        </a:p>
      </dgm:t>
    </dgm:pt>
    <dgm:pt modelId="{306CBD13-2EAD-41A8-AD6D-01CDC2D59631}" type="sibTrans" cxnId="{CECE6667-2145-4BBE-B0F9-6DE2E3B42824}">
      <dgm:prSet/>
      <dgm:spPr/>
      <dgm:t>
        <a:bodyPr/>
        <a:lstStyle/>
        <a:p>
          <a:endParaRPr lang="en-US"/>
        </a:p>
      </dgm:t>
    </dgm:pt>
    <dgm:pt modelId="{D11A82EE-3D3B-4E2E-9D7B-0D64DE75D403}">
      <dgm:prSet/>
      <dgm:spPr/>
      <dgm:t>
        <a:bodyPr/>
        <a:lstStyle/>
        <a:p>
          <a:pPr>
            <a:lnSpc>
              <a:spcPct val="100000"/>
            </a:lnSpc>
          </a:pPr>
          <a:r>
            <a:rPr lang="en-US" dirty="0"/>
            <a:t>At Risk Individuals</a:t>
          </a:r>
        </a:p>
      </dgm:t>
    </dgm:pt>
    <dgm:pt modelId="{8E862B2A-0B99-4BDC-8A8E-BA2142EAA433}" type="parTrans" cxnId="{962FB9FB-43B8-4FBF-8B68-3DF23E8D863D}">
      <dgm:prSet/>
      <dgm:spPr/>
      <dgm:t>
        <a:bodyPr/>
        <a:lstStyle/>
        <a:p>
          <a:endParaRPr lang="en-US"/>
        </a:p>
      </dgm:t>
    </dgm:pt>
    <dgm:pt modelId="{6D4D8973-1440-4986-B0C0-7FD5267A11FA}" type="sibTrans" cxnId="{962FB9FB-43B8-4FBF-8B68-3DF23E8D863D}">
      <dgm:prSet/>
      <dgm:spPr/>
      <dgm:t>
        <a:bodyPr/>
        <a:lstStyle/>
        <a:p>
          <a:endParaRPr lang="en-US"/>
        </a:p>
      </dgm:t>
    </dgm:pt>
    <dgm:pt modelId="{DF313C7D-1FDD-4AEE-AF8F-9E2B9EA2B479}" type="pres">
      <dgm:prSet presAssocID="{DD317AD3-EF60-46A0-8A40-0E33A2CE98CD}" presName="root" presStyleCnt="0">
        <dgm:presLayoutVars>
          <dgm:dir/>
          <dgm:resizeHandles val="exact"/>
        </dgm:presLayoutVars>
      </dgm:prSet>
      <dgm:spPr/>
    </dgm:pt>
    <dgm:pt modelId="{74F21DD8-192F-4B27-816A-EE0361F03C92}" type="pres">
      <dgm:prSet presAssocID="{A61B1D91-DAFA-4B09-9E64-2E93D104680B}" presName="compNode" presStyleCnt="0"/>
      <dgm:spPr/>
    </dgm:pt>
    <dgm:pt modelId="{4FF8E0C0-1785-4CC4-A7B5-9F3D0D1D946B}" type="pres">
      <dgm:prSet presAssocID="{A61B1D91-DAFA-4B09-9E64-2E93D104680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spital"/>
        </a:ext>
      </dgm:extLst>
    </dgm:pt>
    <dgm:pt modelId="{976C69D4-F277-4E41-908A-4DAE065D7ABD}" type="pres">
      <dgm:prSet presAssocID="{A61B1D91-DAFA-4B09-9E64-2E93D104680B}" presName="spaceRect" presStyleCnt="0"/>
      <dgm:spPr/>
    </dgm:pt>
    <dgm:pt modelId="{12028F33-5894-4C9F-BE75-32FDB4AD942A}" type="pres">
      <dgm:prSet presAssocID="{A61B1D91-DAFA-4B09-9E64-2E93D104680B}" presName="textRect" presStyleLbl="revTx" presStyleIdx="0" presStyleCnt="3">
        <dgm:presLayoutVars>
          <dgm:chMax val="1"/>
          <dgm:chPref val="1"/>
        </dgm:presLayoutVars>
      </dgm:prSet>
      <dgm:spPr/>
    </dgm:pt>
    <dgm:pt modelId="{2A5BE9A7-86F1-4C72-A232-4459A81EC086}" type="pres">
      <dgm:prSet presAssocID="{00278357-F7F4-4055-97E3-A57EE30FB58B}" presName="sibTrans" presStyleCnt="0"/>
      <dgm:spPr/>
    </dgm:pt>
    <dgm:pt modelId="{460945CB-3785-4571-9E84-030C9EE3AB18}" type="pres">
      <dgm:prSet presAssocID="{2740A071-2328-4C87-BD12-F00ADB59F0CF}" presName="compNode" presStyleCnt="0"/>
      <dgm:spPr/>
    </dgm:pt>
    <dgm:pt modelId="{700E6E73-B209-410E-BAC0-C4BCB5C24BAB}" type="pres">
      <dgm:prSet presAssocID="{2740A071-2328-4C87-BD12-F00ADB59F0C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dicine"/>
        </a:ext>
      </dgm:extLst>
    </dgm:pt>
    <dgm:pt modelId="{53DDB656-BFBA-446F-9823-2D381D7CE25F}" type="pres">
      <dgm:prSet presAssocID="{2740A071-2328-4C87-BD12-F00ADB59F0CF}" presName="spaceRect" presStyleCnt="0"/>
      <dgm:spPr/>
    </dgm:pt>
    <dgm:pt modelId="{D5FA9C7D-B607-4704-AD92-072D384B0314}" type="pres">
      <dgm:prSet presAssocID="{2740A071-2328-4C87-BD12-F00ADB59F0CF}" presName="textRect" presStyleLbl="revTx" presStyleIdx="1" presStyleCnt="3">
        <dgm:presLayoutVars>
          <dgm:chMax val="1"/>
          <dgm:chPref val="1"/>
        </dgm:presLayoutVars>
      </dgm:prSet>
      <dgm:spPr/>
    </dgm:pt>
    <dgm:pt modelId="{7F0792B7-1014-4A94-808B-B57F927D3501}" type="pres">
      <dgm:prSet presAssocID="{306CBD13-2EAD-41A8-AD6D-01CDC2D59631}" presName="sibTrans" presStyleCnt="0"/>
      <dgm:spPr/>
    </dgm:pt>
    <dgm:pt modelId="{3F3D1729-176D-47EE-A701-ACD42AD9DAA4}" type="pres">
      <dgm:prSet presAssocID="{D11A82EE-3D3B-4E2E-9D7B-0D64DE75D403}" presName="compNode" presStyleCnt="0"/>
      <dgm:spPr/>
    </dgm:pt>
    <dgm:pt modelId="{20D4C999-4573-4F17-B4D1-AD49AA9A63CB}" type="pres">
      <dgm:prSet presAssocID="{D11A82EE-3D3B-4E2E-9D7B-0D64DE75D40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in head"/>
        </a:ext>
      </dgm:extLst>
    </dgm:pt>
    <dgm:pt modelId="{51D7ECB4-B459-402C-A9DA-9D934B84295E}" type="pres">
      <dgm:prSet presAssocID="{D11A82EE-3D3B-4E2E-9D7B-0D64DE75D403}" presName="spaceRect" presStyleCnt="0"/>
      <dgm:spPr/>
    </dgm:pt>
    <dgm:pt modelId="{DEBA2294-5846-46A4-9D21-3F38BCBCF051}" type="pres">
      <dgm:prSet presAssocID="{D11A82EE-3D3B-4E2E-9D7B-0D64DE75D403}" presName="textRect" presStyleLbl="revTx" presStyleIdx="2" presStyleCnt="3">
        <dgm:presLayoutVars>
          <dgm:chMax val="1"/>
          <dgm:chPref val="1"/>
        </dgm:presLayoutVars>
      </dgm:prSet>
      <dgm:spPr/>
    </dgm:pt>
  </dgm:ptLst>
  <dgm:cxnLst>
    <dgm:cxn modelId="{CECE6667-2145-4BBE-B0F9-6DE2E3B42824}" srcId="{DD317AD3-EF60-46A0-8A40-0E33A2CE98CD}" destId="{2740A071-2328-4C87-BD12-F00ADB59F0CF}" srcOrd="1" destOrd="0" parTransId="{C89B5F20-D074-427E-91D9-60BEAA781B8B}" sibTransId="{306CBD13-2EAD-41A8-AD6D-01CDC2D59631}"/>
    <dgm:cxn modelId="{B4B98783-D1BF-4A09-82D9-0DD5FB2FE6E2}" type="presOf" srcId="{A61B1D91-DAFA-4B09-9E64-2E93D104680B}" destId="{12028F33-5894-4C9F-BE75-32FDB4AD942A}" srcOrd="0" destOrd="0" presId="urn:microsoft.com/office/officeart/2018/2/layout/IconLabelList"/>
    <dgm:cxn modelId="{415196B0-C364-4661-9974-F16679A5AA1B}" type="presOf" srcId="{2740A071-2328-4C87-BD12-F00ADB59F0CF}" destId="{D5FA9C7D-B607-4704-AD92-072D384B0314}" srcOrd="0" destOrd="0" presId="urn:microsoft.com/office/officeart/2018/2/layout/IconLabelList"/>
    <dgm:cxn modelId="{92E4C6B0-AC45-4594-B6F5-B7A1B945D1A4}" srcId="{DD317AD3-EF60-46A0-8A40-0E33A2CE98CD}" destId="{A61B1D91-DAFA-4B09-9E64-2E93D104680B}" srcOrd="0" destOrd="0" parTransId="{F024D518-5CED-41B1-A897-5175E86DD796}" sibTransId="{00278357-F7F4-4055-97E3-A57EE30FB58B}"/>
    <dgm:cxn modelId="{673FE4D3-62AA-492E-97EF-898EC48F3307}" type="presOf" srcId="{D11A82EE-3D3B-4E2E-9D7B-0D64DE75D403}" destId="{DEBA2294-5846-46A4-9D21-3F38BCBCF051}" srcOrd="0" destOrd="0" presId="urn:microsoft.com/office/officeart/2018/2/layout/IconLabelList"/>
    <dgm:cxn modelId="{719D22FA-2BE9-4F2A-9A6A-AE3C93662535}" type="presOf" srcId="{DD317AD3-EF60-46A0-8A40-0E33A2CE98CD}" destId="{DF313C7D-1FDD-4AEE-AF8F-9E2B9EA2B479}" srcOrd="0" destOrd="0" presId="urn:microsoft.com/office/officeart/2018/2/layout/IconLabelList"/>
    <dgm:cxn modelId="{962FB9FB-43B8-4FBF-8B68-3DF23E8D863D}" srcId="{DD317AD3-EF60-46A0-8A40-0E33A2CE98CD}" destId="{D11A82EE-3D3B-4E2E-9D7B-0D64DE75D403}" srcOrd="2" destOrd="0" parTransId="{8E862B2A-0B99-4BDC-8A8E-BA2142EAA433}" sibTransId="{6D4D8973-1440-4986-B0C0-7FD5267A11FA}"/>
    <dgm:cxn modelId="{4E25ABC5-320B-4F24-A8AC-DA64A333795F}" type="presParOf" srcId="{DF313C7D-1FDD-4AEE-AF8F-9E2B9EA2B479}" destId="{74F21DD8-192F-4B27-816A-EE0361F03C92}" srcOrd="0" destOrd="0" presId="urn:microsoft.com/office/officeart/2018/2/layout/IconLabelList"/>
    <dgm:cxn modelId="{C0CA4CFA-B8D1-4F68-9FC5-D3A6963C2F14}" type="presParOf" srcId="{74F21DD8-192F-4B27-816A-EE0361F03C92}" destId="{4FF8E0C0-1785-4CC4-A7B5-9F3D0D1D946B}" srcOrd="0" destOrd="0" presId="urn:microsoft.com/office/officeart/2018/2/layout/IconLabelList"/>
    <dgm:cxn modelId="{0321B3EA-8D8F-4A11-879F-9A69D2D04E6F}" type="presParOf" srcId="{74F21DD8-192F-4B27-816A-EE0361F03C92}" destId="{976C69D4-F277-4E41-908A-4DAE065D7ABD}" srcOrd="1" destOrd="0" presId="urn:microsoft.com/office/officeart/2018/2/layout/IconLabelList"/>
    <dgm:cxn modelId="{9A3FA703-3C5F-4DF3-BFCD-3F8F02B7B478}" type="presParOf" srcId="{74F21DD8-192F-4B27-816A-EE0361F03C92}" destId="{12028F33-5894-4C9F-BE75-32FDB4AD942A}" srcOrd="2" destOrd="0" presId="urn:microsoft.com/office/officeart/2018/2/layout/IconLabelList"/>
    <dgm:cxn modelId="{A0059BE8-7FE6-4592-A195-2A6B4541A363}" type="presParOf" srcId="{DF313C7D-1FDD-4AEE-AF8F-9E2B9EA2B479}" destId="{2A5BE9A7-86F1-4C72-A232-4459A81EC086}" srcOrd="1" destOrd="0" presId="urn:microsoft.com/office/officeart/2018/2/layout/IconLabelList"/>
    <dgm:cxn modelId="{66152D61-9CB5-4730-9E17-37D467225563}" type="presParOf" srcId="{DF313C7D-1FDD-4AEE-AF8F-9E2B9EA2B479}" destId="{460945CB-3785-4571-9E84-030C9EE3AB18}" srcOrd="2" destOrd="0" presId="urn:microsoft.com/office/officeart/2018/2/layout/IconLabelList"/>
    <dgm:cxn modelId="{BAC641E6-2CE2-4981-B822-99E7BB497DC3}" type="presParOf" srcId="{460945CB-3785-4571-9E84-030C9EE3AB18}" destId="{700E6E73-B209-410E-BAC0-C4BCB5C24BAB}" srcOrd="0" destOrd="0" presId="urn:microsoft.com/office/officeart/2018/2/layout/IconLabelList"/>
    <dgm:cxn modelId="{C01F1441-1164-4EB3-9914-FB873E1E2F1C}" type="presParOf" srcId="{460945CB-3785-4571-9E84-030C9EE3AB18}" destId="{53DDB656-BFBA-446F-9823-2D381D7CE25F}" srcOrd="1" destOrd="0" presId="urn:microsoft.com/office/officeart/2018/2/layout/IconLabelList"/>
    <dgm:cxn modelId="{09EDAC68-3AB0-42E8-BA69-FDE0497AFDCB}" type="presParOf" srcId="{460945CB-3785-4571-9E84-030C9EE3AB18}" destId="{D5FA9C7D-B607-4704-AD92-072D384B0314}" srcOrd="2" destOrd="0" presId="urn:microsoft.com/office/officeart/2018/2/layout/IconLabelList"/>
    <dgm:cxn modelId="{0438F8AA-2719-4ECF-819B-25E4A70207AD}" type="presParOf" srcId="{DF313C7D-1FDD-4AEE-AF8F-9E2B9EA2B479}" destId="{7F0792B7-1014-4A94-808B-B57F927D3501}" srcOrd="3" destOrd="0" presId="urn:microsoft.com/office/officeart/2018/2/layout/IconLabelList"/>
    <dgm:cxn modelId="{BFC0ECD5-B7E0-4898-947E-99A127C6AB54}" type="presParOf" srcId="{DF313C7D-1FDD-4AEE-AF8F-9E2B9EA2B479}" destId="{3F3D1729-176D-47EE-A701-ACD42AD9DAA4}" srcOrd="4" destOrd="0" presId="urn:microsoft.com/office/officeart/2018/2/layout/IconLabelList"/>
    <dgm:cxn modelId="{17DEE091-0E72-40F3-A22D-6AFA1B596674}" type="presParOf" srcId="{3F3D1729-176D-47EE-A701-ACD42AD9DAA4}" destId="{20D4C999-4573-4F17-B4D1-AD49AA9A63CB}" srcOrd="0" destOrd="0" presId="urn:microsoft.com/office/officeart/2018/2/layout/IconLabelList"/>
    <dgm:cxn modelId="{703A86C8-39FE-45E9-BEB2-229A70DCE83D}" type="presParOf" srcId="{3F3D1729-176D-47EE-A701-ACD42AD9DAA4}" destId="{51D7ECB4-B459-402C-A9DA-9D934B84295E}" srcOrd="1" destOrd="0" presId="urn:microsoft.com/office/officeart/2018/2/layout/IconLabelList"/>
    <dgm:cxn modelId="{667563F1-0706-4583-A4CE-E84C192FD9E3}" type="presParOf" srcId="{3F3D1729-176D-47EE-A701-ACD42AD9DAA4}" destId="{DEBA2294-5846-46A4-9D21-3F38BCBCF05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93A4D4-790A-472D-95FF-CD0C9069AB64}"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A19156A2-7518-4C49-BCA3-88A7988FE3C7}">
      <dgm:prSet/>
      <dgm:spPr/>
      <dgm:t>
        <a:bodyPr/>
        <a:lstStyle/>
        <a:p>
          <a:r>
            <a:rPr lang="en-US" dirty="0"/>
            <a:t>Get Dummies</a:t>
          </a:r>
        </a:p>
      </dgm:t>
    </dgm:pt>
    <dgm:pt modelId="{29D07E41-2A2F-4B0B-AA6B-5F29409B9026}" type="parTrans" cxnId="{DB071FAF-4C06-4FC8-B5DB-5E47F5B18BC6}">
      <dgm:prSet/>
      <dgm:spPr/>
      <dgm:t>
        <a:bodyPr/>
        <a:lstStyle/>
        <a:p>
          <a:endParaRPr lang="en-US"/>
        </a:p>
      </dgm:t>
    </dgm:pt>
    <dgm:pt modelId="{8E7160F5-E477-445B-8B65-E431C33774E7}" type="sibTrans" cxnId="{DB071FAF-4C06-4FC8-B5DB-5E47F5B18BC6}">
      <dgm:prSet/>
      <dgm:spPr/>
      <dgm:t>
        <a:bodyPr/>
        <a:lstStyle/>
        <a:p>
          <a:endParaRPr lang="en-US"/>
        </a:p>
      </dgm:t>
    </dgm:pt>
    <dgm:pt modelId="{37B0756D-7194-4B70-BB99-03E4D628A50E}">
      <dgm:prSet/>
      <dgm:spPr/>
      <dgm:t>
        <a:bodyPr/>
        <a:lstStyle/>
        <a:p>
          <a:r>
            <a:rPr lang="en-US"/>
            <a:t>Get dummies for categorical features</a:t>
          </a:r>
        </a:p>
      </dgm:t>
    </dgm:pt>
    <dgm:pt modelId="{7F40CCD8-2B35-4E24-95CA-AD0A2B5DF87B}" type="parTrans" cxnId="{A0B90101-A65D-4B85-AB50-6531FE8889FA}">
      <dgm:prSet/>
      <dgm:spPr/>
      <dgm:t>
        <a:bodyPr/>
        <a:lstStyle/>
        <a:p>
          <a:endParaRPr lang="en-US"/>
        </a:p>
      </dgm:t>
    </dgm:pt>
    <dgm:pt modelId="{BCBD7830-958C-4525-912E-D26B6405CCAC}" type="sibTrans" cxnId="{A0B90101-A65D-4B85-AB50-6531FE8889FA}">
      <dgm:prSet/>
      <dgm:spPr/>
      <dgm:t>
        <a:bodyPr/>
        <a:lstStyle/>
        <a:p>
          <a:endParaRPr lang="en-US"/>
        </a:p>
      </dgm:t>
    </dgm:pt>
    <dgm:pt modelId="{BBEEC926-D060-4B01-B750-9666A92C7F33}">
      <dgm:prSet/>
      <dgm:spPr/>
      <dgm:t>
        <a:bodyPr/>
        <a:lstStyle/>
        <a:p>
          <a:r>
            <a:rPr lang="en-US"/>
            <a:t>Scale</a:t>
          </a:r>
        </a:p>
      </dgm:t>
    </dgm:pt>
    <dgm:pt modelId="{2939C6B8-39EC-408E-BE63-C06D69CD190B}" type="parTrans" cxnId="{2F3B8B74-3A70-44BF-9274-192993A1276D}">
      <dgm:prSet/>
      <dgm:spPr/>
      <dgm:t>
        <a:bodyPr/>
        <a:lstStyle/>
        <a:p>
          <a:endParaRPr lang="en-US"/>
        </a:p>
      </dgm:t>
    </dgm:pt>
    <dgm:pt modelId="{3CD114B6-909A-4462-9216-B9BFEF9836B7}" type="sibTrans" cxnId="{2F3B8B74-3A70-44BF-9274-192993A1276D}">
      <dgm:prSet/>
      <dgm:spPr/>
      <dgm:t>
        <a:bodyPr/>
        <a:lstStyle/>
        <a:p>
          <a:endParaRPr lang="en-US"/>
        </a:p>
      </dgm:t>
    </dgm:pt>
    <dgm:pt modelId="{D5DB910B-AF3F-42B7-8B00-3882EDCB995B}">
      <dgm:prSet/>
      <dgm:spPr/>
      <dgm:t>
        <a:bodyPr/>
        <a:lstStyle/>
        <a:p>
          <a:r>
            <a:rPr lang="en-US"/>
            <a:t>Scale numerical features</a:t>
          </a:r>
        </a:p>
      </dgm:t>
    </dgm:pt>
    <dgm:pt modelId="{560C25BF-7ACE-49B2-ADD0-2C2F5E56A1AB}" type="parTrans" cxnId="{CF48F6D9-6620-4CE9-B70A-F8353B5DDD3B}">
      <dgm:prSet/>
      <dgm:spPr/>
      <dgm:t>
        <a:bodyPr/>
        <a:lstStyle/>
        <a:p>
          <a:endParaRPr lang="en-US"/>
        </a:p>
      </dgm:t>
    </dgm:pt>
    <dgm:pt modelId="{B75A6E3A-61D2-445E-9A85-1813EC58DA17}" type="sibTrans" cxnId="{CF48F6D9-6620-4CE9-B70A-F8353B5DDD3B}">
      <dgm:prSet/>
      <dgm:spPr/>
      <dgm:t>
        <a:bodyPr/>
        <a:lstStyle/>
        <a:p>
          <a:endParaRPr lang="en-US"/>
        </a:p>
      </dgm:t>
    </dgm:pt>
    <dgm:pt modelId="{D68E4E07-9512-4AD2-BC55-F5BD01A9C82D}">
      <dgm:prSet/>
      <dgm:spPr/>
      <dgm:t>
        <a:bodyPr/>
        <a:lstStyle/>
        <a:p>
          <a:r>
            <a:rPr lang="en-US"/>
            <a:t>Split</a:t>
          </a:r>
        </a:p>
      </dgm:t>
    </dgm:pt>
    <dgm:pt modelId="{926EC190-F50B-490C-99ED-0E88BEC0B848}" type="parTrans" cxnId="{3C9E412B-3EB8-43D5-8BF3-D6DB47023C98}">
      <dgm:prSet/>
      <dgm:spPr/>
      <dgm:t>
        <a:bodyPr/>
        <a:lstStyle/>
        <a:p>
          <a:endParaRPr lang="en-US"/>
        </a:p>
      </dgm:t>
    </dgm:pt>
    <dgm:pt modelId="{62833DC7-EE4F-499B-A273-985BD5610A22}" type="sibTrans" cxnId="{3C9E412B-3EB8-43D5-8BF3-D6DB47023C98}">
      <dgm:prSet/>
      <dgm:spPr/>
      <dgm:t>
        <a:bodyPr/>
        <a:lstStyle/>
        <a:p>
          <a:endParaRPr lang="en-US"/>
        </a:p>
      </dgm:t>
    </dgm:pt>
    <dgm:pt modelId="{5896CE64-4E25-4A8A-8BB6-C02E5E00B098}">
      <dgm:prSet/>
      <dgm:spPr/>
      <dgm:t>
        <a:bodyPr/>
        <a:lstStyle/>
        <a:p>
          <a:r>
            <a:rPr lang="en-US"/>
            <a:t>Split into test and train set (80%/20%)</a:t>
          </a:r>
        </a:p>
      </dgm:t>
    </dgm:pt>
    <dgm:pt modelId="{69CCD5A6-18E4-4FD3-96EF-7D2F76903C24}" type="parTrans" cxnId="{1DD8904E-16CC-4025-904F-DA032272CE2A}">
      <dgm:prSet/>
      <dgm:spPr/>
      <dgm:t>
        <a:bodyPr/>
        <a:lstStyle/>
        <a:p>
          <a:endParaRPr lang="en-US"/>
        </a:p>
      </dgm:t>
    </dgm:pt>
    <dgm:pt modelId="{35F7C9D5-4EA3-43B9-8C71-99C6E8391800}" type="sibTrans" cxnId="{1DD8904E-16CC-4025-904F-DA032272CE2A}">
      <dgm:prSet/>
      <dgm:spPr/>
      <dgm:t>
        <a:bodyPr/>
        <a:lstStyle/>
        <a:p>
          <a:endParaRPr lang="en-US"/>
        </a:p>
      </dgm:t>
    </dgm:pt>
    <dgm:pt modelId="{23725B5F-F56C-493A-AAFB-9611EDE0FD9E}">
      <dgm:prSet/>
      <dgm:spPr/>
      <dgm:t>
        <a:bodyPr/>
        <a:lstStyle/>
        <a:p>
          <a:r>
            <a:rPr lang="en-US"/>
            <a:t>Create and compare</a:t>
          </a:r>
        </a:p>
      </dgm:t>
    </dgm:pt>
    <dgm:pt modelId="{6A31ECE2-EF2D-4F7E-A607-FF5A497BC574}" type="parTrans" cxnId="{F6EED121-3364-48A6-88D7-FB4412932920}">
      <dgm:prSet/>
      <dgm:spPr/>
      <dgm:t>
        <a:bodyPr/>
        <a:lstStyle/>
        <a:p>
          <a:endParaRPr lang="en-US"/>
        </a:p>
      </dgm:t>
    </dgm:pt>
    <dgm:pt modelId="{28DAA3FE-B8C2-453E-9DEC-916EF3CA762F}" type="sibTrans" cxnId="{F6EED121-3364-48A6-88D7-FB4412932920}">
      <dgm:prSet/>
      <dgm:spPr/>
      <dgm:t>
        <a:bodyPr/>
        <a:lstStyle/>
        <a:p>
          <a:endParaRPr lang="en-US"/>
        </a:p>
      </dgm:t>
    </dgm:pt>
    <dgm:pt modelId="{8F06C94E-92FE-41C0-BADD-A36F9AFCD71B}">
      <dgm:prSet/>
      <dgm:spPr/>
      <dgm:t>
        <a:bodyPr/>
        <a:lstStyle/>
        <a:p>
          <a:r>
            <a:rPr lang="en-US" dirty="0"/>
            <a:t>Create and compare several models using the Recall Score.</a:t>
          </a:r>
        </a:p>
      </dgm:t>
    </dgm:pt>
    <dgm:pt modelId="{82A462DE-FF63-4C66-B118-4B38628DFEBE}" type="parTrans" cxnId="{55AFE246-DAE2-4025-AB13-4697575BA974}">
      <dgm:prSet/>
      <dgm:spPr/>
      <dgm:t>
        <a:bodyPr/>
        <a:lstStyle/>
        <a:p>
          <a:endParaRPr lang="en-US"/>
        </a:p>
      </dgm:t>
    </dgm:pt>
    <dgm:pt modelId="{2DBE59C6-172A-4AD5-9CB6-761021F7AE0D}" type="sibTrans" cxnId="{55AFE246-DAE2-4025-AB13-4697575BA974}">
      <dgm:prSet/>
      <dgm:spPr/>
      <dgm:t>
        <a:bodyPr/>
        <a:lstStyle/>
        <a:p>
          <a:endParaRPr lang="en-US"/>
        </a:p>
      </dgm:t>
    </dgm:pt>
    <dgm:pt modelId="{F9C2B131-E88A-434C-B197-2F1F6D8F5E03}" type="pres">
      <dgm:prSet presAssocID="{D893A4D4-790A-472D-95FF-CD0C9069AB64}" presName="Name0" presStyleCnt="0">
        <dgm:presLayoutVars>
          <dgm:dir/>
          <dgm:animLvl val="lvl"/>
          <dgm:resizeHandles val="exact"/>
        </dgm:presLayoutVars>
      </dgm:prSet>
      <dgm:spPr/>
    </dgm:pt>
    <dgm:pt modelId="{9EC8D5AE-1F1C-4AE4-842B-8CEC55D533ED}" type="pres">
      <dgm:prSet presAssocID="{23725B5F-F56C-493A-AAFB-9611EDE0FD9E}" presName="boxAndChildren" presStyleCnt="0"/>
      <dgm:spPr/>
    </dgm:pt>
    <dgm:pt modelId="{DDBF06B5-D4E2-4F47-99F5-9D027D5BAD58}" type="pres">
      <dgm:prSet presAssocID="{23725B5F-F56C-493A-AAFB-9611EDE0FD9E}" presName="parentTextBox" presStyleLbl="alignNode1" presStyleIdx="0" presStyleCnt="4"/>
      <dgm:spPr/>
    </dgm:pt>
    <dgm:pt modelId="{7463A5DB-2EFB-4D9C-A367-DD3A694D5D83}" type="pres">
      <dgm:prSet presAssocID="{23725B5F-F56C-493A-AAFB-9611EDE0FD9E}" presName="descendantBox" presStyleLbl="bgAccFollowNode1" presStyleIdx="0" presStyleCnt="4"/>
      <dgm:spPr/>
    </dgm:pt>
    <dgm:pt modelId="{A36BAC23-7103-4EA6-9B4B-2FFB94EAC320}" type="pres">
      <dgm:prSet presAssocID="{62833DC7-EE4F-499B-A273-985BD5610A22}" presName="sp" presStyleCnt="0"/>
      <dgm:spPr/>
    </dgm:pt>
    <dgm:pt modelId="{962A63CF-9A6E-4F0E-A9E3-74CE35EE394F}" type="pres">
      <dgm:prSet presAssocID="{D68E4E07-9512-4AD2-BC55-F5BD01A9C82D}" presName="arrowAndChildren" presStyleCnt="0"/>
      <dgm:spPr/>
    </dgm:pt>
    <dgm:pt modelId="{B4E97B75-B62D-4AAA-831C-9DEDC3A0740F}" type="pres">
      <dgm:prSet presAssocID="{D68E4E07-9512-4AD2-BC55-F5BD01A9C82D}" presName="parentTextArrow" presStyleLbl="node1" presStyleIdx="0" presStyleCnt="0"/>
      <dgm:spPr/>
    </dgm:pt>
    <dgm:pt modelId="{07034166-1FCE-44C9-8EC5-410D912467E6}" type="pres">
      <dgm:prSet presAssocID="{D68E4E07-9512-4AD2-BC55-F5BD01A9C82D}" presName="arrow" presStyleLbl="alignNode1" presStyleIdx="1" presStyleCnt="4"/>
      <dgm:spPr/>
    </dgm:pt>
    <dgm:pt modelId="{92995651-0703-4251-85DC-BE4894C1B4FC}" type="pres">
      <dgm:prSet presAssocID="{D68E4E07-9512-4AD2-BC55-F5BD01A9C82D}" presName="descendantArrow" presStyleLbl="bgAccFollowNode1" presStyleIdx="1" presStyleCnt="4"/>
      <dgm:spPr/>
    </dgm:pt>
    <dgm:pt modelId="{489D7D6A-5813-465A-8430-9699C3D26DEF}" type="pres">
      <dgm:prSet presAssocID="{3CD114B6-909A-4462-9216-B9BFEF9836B7}" presName="sp" presStyleCnt="0"/>
      <dgm:spPr/>
    </dgm:pt>
    <dgm:pt modelId="{3FE4F7A5-763C-4275-BE54-23BAE33F3BB5}" type="pres">
      <dgm:prSet presAssocID="{BBEEC926-D060-4B01-B750-9666A92C7F33}" presName="arrowAndChildren" presStyleCnt="0"/>
      <dgm:spPr/>
    </dgm:pt>
    <dgm:pt modelId="{C21D684F-6CDD-478A-854E-3B4496ECE112}" type="pres">
      <dgm:prSet presAssocID="{BBEEC926-D060-4B01-B750-9666A92C7F33}" presName="parentTextArrow" presStyleLbl="node1" presStyleIdx="0" presStyleCnt="0"/>
      <dgm:spPr/>
    </dgm:pt>
    <dgm:pt modelId="{FA4D60DD-AE72-4A48-8ED2-E9F1426AE885}" type="pres">
      <dgm:prSet presAssocID="{BBEEC926-D060-4B01-B750-9666A92C7F33}" presName="arrow" presStyleLbl="alignNode1" presStyleIdx="2" presStyleCnt="4"/>
      <dgm:spPr/>
    </dgm:pt>
    <dgm:pt modelId="{B0DAFE01-3195-4943-9B10-C391CE71E30D}" type="pres">
      <dgm:prSet presAssocID="{BBEEC926-D060-4B01-B750-9666A92C7F33}" presName="descendantArrow" presStyleLbl="bgAccFollowNode1" presStyleIdx="2" presStyleCnt="4"/>
      <dgm:spPr/>
    </dgm:pt>
    <dgm:pt modelId="{4FF10780-3387-40E6-9DFC-73997D0BEC9B}" type="pres">
      <dgm:prSet presAssocID="{8E7160F5-E477-445B-8B65-E431C33774E7}" presName="sp" presStyleCnt="0"/>
      <dgm:spPr/>
    </dgm:pt>
    <dgm:pt modelId="{86A64D9D-F085-4A76-ABAF-6E321B7740B7}" type="pres">
      <dgm:prSet presAssocID="{A19156A2-7518-4C49-BCA3-88A7988FE3C7}" presName="arrowAndChildren" presStyleCnt="0"/>
      <dgm:spPr/>
    </dgm:pt>
    <dgm:pt modelId="{EEE3744D-E2B2-43A4-9CC9-1C1354E20698}" type="pres">
      <dgm:prSet presAssocID="{A19156A2-7518-4C49-BCA3-88A7988FE3C7}" presName="parentTextArrow" presStyleLbl="node1" presStyleIdx="0" presStyleCnt="0"/>
      <dgm:spPr/>
    </dgm:pt>
    <dgm:pt modelId="{5F20AC4D-7CBC-4D15-87DC-E0923E0E969F}" type="pres">
      <dgm:prSet presAssocID="{A19156A2-7518-4C49-BCA3-88A7988FE3C7}" presName="arrow" presStyleLbl="alignNode1" presStyleIdx="3" presStyleCnt="4"/>
      <dgm:spPr/>
    </dgm:pt>
    <dgm:pt modelId="{84C96A3F-0EC1-4C3F-BE27-92806786354D}" type="pres">
      <dgm:prSet presAssocID="{A19156A2-7518-4C49-BCA3-88A7988FE3C7}" presName="descendantArrow" presStyleLbl="bgAccFollowNode1" presStyleIdx="3" presStyleCnt="4"/>
      <dgm:spPr/>
    </dgm:pt>
  </dgm:ptLst>
  <dgm:cxnLst>
    <dgm:cxn modelId="{A0B90101-A65D-4B85-AB50-6531FE8889FA}" srcId="{A19156A2-7518-4C49-BCA3-88A7988FE3C7}" destId="{37B0756D-7194-4B70-BB99-03E4D628A50E}" srcOrd="0" destOrd="0" parTransId="{7F40CCD8-2B35-4E24-95CA-AD0A2B5DF87B}" sibTransId="{BCBD7830-958C-4525-912E-D26B6405CCAC}"/>
    <dgm:cxn modelId="{F5CD1A17-D731-4E3D-A179-243D14DBE09D}" type="presOf" srcId="{BBEEC926-D060-4B01-B750-9666A92C7F33}" destId="{C21D684F-6CDD-478A-854E-3B4496ECE112}" srcOrd="0" destOrd="0" presId="urn:microsoft.com/office/officeart/2016/7/layout/VerticalDownArrowProcess"/>
    <dgm:cxn modelId="{23BF101F-BC9F-4D52-8D2E-FEF0D69C0981}" type="presOf" srcId="{D68E4E07-9512-4AD2-BC55-F5BD01A9C82D}" destId="{07034166-1FCE-44C9-8EC5-410D912467E6}" srcOrd="1" destOrd="0" presId="urn:microsoft.com/office/officeart/2016/7/layout/VerticalDownArrowProcess"/>
    <dgm:cxn modelId="{F6EED121-3364-48A6-88D7-FB4412932920}" srcId="{D893A4D4-790A-472D-95FF-CD0C9069AB64}" destId="{23725B5F-F56C-493A-AAFB-9611EDE0FD9E}" srcOrd="3" destOrd="0" parTransId="{6A31ECE2-EF2D-4F7E-A607-FF5A497BC574}" sibTransId="{28DAA3FE-B8C2-453E-9DEC-916EF3CA762F}"/>
    <dgm:cxn modelId="{80977E27-81C8-405D-8FD1-A615D275E00C}" type="presOf" srcId="{D5DB910B-AF3F-42B7-8B00-3882EDCB995B}" destId="{B0DAFE01-3195-4943-9B10-C391CE71E30D}" srcOrd="0" destOrd="0" presId="urn:microsoft.com/office/officeart/2016/7/layout/VerticalDownArrowProcess"/>
    <dgm:cxn modelId="{3C9E412B-3EB8-43D5-8BF3-D6DB47023C98}" srcId="{D893A4D4-790A-472D-95FF-CD0C9069AB64}" destId="{D68E4E07-9512-4AD2-BC55-F5BD01A9C82D}" srcOrd="2" destOrd="0" parTransId="{926EC190-F50B-490C-99ED-0E88BEC0B848}" sibTransId="{62833DC7-EE4F-499B-A273-985BD5610A22}"/>
    <dgm:cxn modelId="{55AFE246-DAE2-4025-AB13-4697575BA974}" srcId="{23725B5F-F56C-493A-AAFB-9611EDE0FD9E}" destId="{8F06C94E-92FE-41C0-BADD-A36F9AFCD71B}" srcOrd="0" destOrd="0" parTransId="{82A462DE-FF63-4C66-B118-4B38628DFEBE}" sibTransId="{2DBE59C6-172A-4AD5-9CB6-761021F7AE0D}"/>
    <dgm:cxn modelId="{1DD8904E-16CC-4025-904F-DA032272CE2A}" srcId="{D68E4E07-9512-4AD2-BC55-F5BD01A9C82D}" destId="{5896CE64-4E25-4A8A-8BB6-C02E5E00B098}" srcOrd="0" destOrd="0" parTransId="{69CCD5A6-18E4-4FD3-96EF-7D2F76903C24}" sibTransId="{35F7C9D5-4EA3-43B9-8C71-99C6E8391800}"/>
    <dgm:cxn modelId="{193DD372-241F-41A9-8A71-0CC087005098}" type="presOf" srcId="{D68E4E07-9512-4AD2-BC55-F5BD01A9C82D}" destId="{B4E97B75-B62D-4AAA-831C-9DEDC3A0740F}" srcOrd="0" destOrd="0" presId="urn:microsoft.com/office/officeart/2016/7/layout/VerticalDownArrowProcess"/>
    <dgm:cxn modelId="{2F3B8B74-3A70-44BF-9274-192993A1276D}" srcId="{D893A4D4-790A-472D-95FF-CD0C9069AB64}" destId="{BBEEC926-D060-4B01-B750-9666A92C7F33}" srcOrd="1" destOrd="0" parTransId="{2939C6B8-39EC-408E-BE63-C06D69CD190B}" sibTransId="{3CD114B6-909A-4462-9216-B9BFEF9836B7}"/>
    <dgm:cxn modelId="{1CD42355-EB5B-4A76-9698-5BA62B78EFE6}" type="presOf" srcId="{D893A4D4-790A-472D-95FF-CD0C9069AB64}" destId="{F9C2B131-E88A-434C-B197-2F1F6D8F5E03}" srcOrd="0" destOrd="0" presId="urn:microsoft.com/office/officeart/2016/7/layout/VerticalDownArrowProcess"/>
    <dgm:cxn modelId="{407BA476-DB6B-471B-9256-67724BF34B4F}" type="presOf" srcId="{23725B5F-F56C-493A-AAFB-9611EDE0FD9E}" destId="{DDBF06B5-D4E2-4F47-99F5-9D027D5BAD58}" srcOrd="0" destOrd="0" presId="urn:microsoft.com/office/officeart/2016/7/layout/VerticalDownArrowProcess"/>
    <dgm:cxn modelId="{378E7C8F-F13E-480E-8E67-DD4FB38C4704}" type="presOf" srcId="{BBEEC926-D060-4B01-B750-9666A92C7F33}" destId="{FA4D60DD-AE72-4A48-8ED2-E9F1426AE885}" srcOrd="1" destOrd="0" presId="urn:microsoft.com/office/officeart/2016/7/layout/VerticalDownArrowProcess"/>
    <dgm:cxn modelId="{A201ED9D-6DA7-475D-A04C-3A82334FB477}" type="presOf" srcId="{5896CE64-4E25-4A8A-8BB6-C02E5E00B098}" destId="{92995651-0703-4251-85DC-BE4894C1B4FC}" srcOrd="0" destOrd="0" presId="urn:microsoft.com/office/officeart/2016/7/layout/VerticalDownArrowProcess"/>
    <dgm:cxn modelId="{6700AFAD-107E-4FDA-A2A4-66085E2235AF}" type="presOf" srcId="{37B0756D-7194-4B70-BB99-03E4D628A50E}" destId="{84C96A3F-0EC1-4C3F-BE27-92806786354D}" srcOrd="0" destOrd="0" presId="urn:microsoft.com/office/officeart/2016/7/layout/VerticalDownArrowProcess"/>
    <dgm:cxn modelId="{DB071FAF-4C06-4FC8-B5DB-5E47F5B18BC6}" srcId="{D893A4D4-790A-472D-95FF-CD0C9069AB64}" destId="{A19156A2-7518-4C49-BCA3-88A7988FE3C7}" srcOrd="0" destOrd="0" parTransId="{29D07E41-2A2F-4B0B-AA6B-5F29409B9026}" sibTransId="{8E7160F5-E477-445B-8B65-E431C33774E7}"/>
    <dgm:cxn modelId="{77FE51CF-FD7A-4204-AE02-6DA2248B61CF}" type="presOf" srcId="{8F06C94E-92FE-41C0-BADD-A36F9AFCD71B}" destId="{7463A5DB-2EFB-4D9C-A367-DD3A694D5D83}" srcOrd="0" destOrd="0" presId="urn:microsoft.com/office/officeart/2016/7/layout/VerticalDownArrowProcess"/>
    <dgm:cxn modelId="{CF48F6D9-6620-4CE9-B70A-F8353B5DDD3B}" srcId="{BBEEC926-D060-4B01-B750-9666A92C7F33}" destId="{D5DB910B-AF3F-42B7-8B00-3882EDCB995B}" srcOrd="0" destOrd="0" parTransId="{560C25BF-7ACE-49B2-ADD0-2C2F5E56A1AB}" sibTransId="{B75A6E3A-61D2-445E-9A85-1813EC58DA17}"/>
    <dgm:cxn modelId="{89DF75E1-C5BB-48CB-B05D-6A40FFBA6E8B}" type="presOf" srcId="{A19156A2-7518-4C49-BCA3-88A7988FE3C7}" destId="{5F20AC4D-7CBC-4D15-87DC-E0923E0E969F}" srcOrd="1" destOrd="0" presId="urn:microsoft.com/office/officeart/2016/7/layout/VerticalDownArrowProcess"/>
    <dgm:cxn modelId="{CAB7EAF3-0A1E-4259-91F2-8BF6B01798C3}" type="presOf" srcId="{A19156A2-7518-4C49-BCA3-88A7988FE3C7}" destId="{EEE3744D-E2B2-43A4-9CC9-1C1354E20698}" srcOrd="0" destOrd="0" presId="urn:microsoft.com/office/officeart/2016/7/layout/VerticalDownArrowProcess"/>
    <dgm:cxn modelId="{8E338139-C1B0-4B56-A8B1-553A4637F1AC}" type="presParOf" srcId="{F9C2B131-E88A-434C-B197-2F1F6D8F5E03}" destId="{9EC8D5AE-1F1C-4AE4-842B-8CEC55D533ED}" srcOrd="0" destOrd="0" presId="urn:microsoft.com/office/officeart/2016/7/layout/VerticalDownArrowProcess"/>
    <dgm:cxn modelId="{538B9B6D-DF0C-4325-A19F-DC475186E356}" type="presParOf" srcId="{9EC8D5AE-1F1C-4AE4-842B-8CEC55D533ED}" destId="{DDBF06B5-D4E2-4F47-99F5-9D027D5BAD58}" srcOrd="0" destOrd="0" presId="urn:microsoft.com/office/officeart/2016/7/layout/VerticalDownArrowProcess"/>
    <dgm:cxn modelId="{BA5D1C87-DC0D-4DF9-8D73-140FB22F4776}" type="presParOf" srcId="{9EC8D5AE-1F1C-4AE4-842B-8CEC55D533ED}" destId="{7463A5DB-2EFB-4D9C-A367-DD3A694D5D83}" srcOrd="1" destOrd="0" presId="urn:microsoft.com/office/officeart/2016/7/layout/VerticalDownArrowProcess"/>
    <dgm:cxn modelId="{9BC6086B-1693-4AD9-98F8-F659A5FA59B3}" type="presParOf" srcId="{F9C2B131-E88A-434C-B197-2F1F6D8F5E03}" destId="{A36BAC23-7103-4EA6-9B4B-2FFB94EAC320}" srcOrd="1" destOrd="0" presId="urn:microsoft.com/office/officeart/2016/7/layout/VerticalDownArrowProcess"/>
    <dgm:cxn modelId="{28BE44E0-1226-47F5-A018-6CD469DA9749}" type="presParOf" srcId="{F9C2B131-E88A-434C-B197-2F1F6D8F5E03}" destId="{962A63CF-9A6E-4F0E-A9E3-74CE35EE394F}" srcOrd="2" destOrd="0" presId="urn:microsoft.com/office/officeart/2016/7/layout/VerticalDownArrowProcess"/>
    <dgm:cxn modelId="{F43B9323-EEA7-4217-BF35-833069D0F19A}" type="presParOf" srcId="{962A63CF-9A6E-4F0E-A9E3-74CE35EE394F}" destId="{B4E97B75-B62D-4AAA-831C-9DEDC3A0740F}" srcOrd="0" destOrd="0" presId="urn:microsoft.com/office/officeart/2016/7/layout/VerticalDownArrowProcess"/>
    <dgm:cxn modelId="{ADAAC5FC-6913-4639-9CA5-269101CB1AC2}" type="presParOf" srcId="{962A63CF-9A6E-4F0E-A9E3-74CE35EE394F}" destId="{07034166-1FCE-44C9-8EC5-410D912467E6}" srcOrd="1" destOrd="0" presId="urn:microsoft.com/office/officeart/2016/7/layout/VerticalDownArrowProcess"/>
    <dgm:cxn modelId="{2D15B6B5-7125-475E-9829-347417FD3612}" type="presParOf" srcId="{962A63CF-9A6E-4F0E-A9E3-74CE35EE394F}" destId="{92995651-0703-4251-85DC-BE4894C1B4FC}" srcOrd="2" destOrd="0" presId="urn:microsoft.com/office/officeart/2016/7/layout/VerticalDownArrowProcess"/>
    <dgm:cxn modelId="{054E22A9-3693-409B-8A0D-77518285C627}" type="presParOf" srcId="{F9C2B131-E88A-434C-B197-2F1F6D8F5E03}" destId="{489D7D6A-5813-465A-8430-9699C3D26DEF}" srcOrd="3" destOrd="0" presId="urn:microsoft.com/office/officeart/2016/7/layout/VerticalDownArrowProcess"/>
    <dgm:cxn modelId="{1ED1582F-2952-4A3E-AA32-E6BCBF57019E}" type="presParOf" srcId="{F9C2B131-E88A-434C-B197-2F1F6D8F5E03}" destId="{3FE4F7A5-763C-4275-BE54-23BAE33F3BB5}" srcOrd="4" destOrd="0" presId="urn:microsoft.com/office/officeart/2016/7/layout/VerticalDownArrowProcess"/>
    <dgm:cxn modelId="{E1C1D372-99AE-468F-8E96-0F0B075BF65A}" type="presParOf" srcId="{3FE4F7A5-763C-4275-BE54-23BAE33F3BB5}" destId="{C21D684F-6CDD-478A-854E-3B4496ECE112}" srcOrd="0" destOrd="0" presId="urn:microsoft.com/office/officeart/2016/7/layout/VerticalDownArrowProcess"/>
    <dgm:cxn modelId="{15CC9EEB-60A1-48B8-A2E9-2274549EE80A}" type="presParOf" srcId="{3FE4F7A5-763C-4275-BE54-23BAE33F3BB5}" destId="{FA4D60DD-AE72-4A48-8ED2-E9F1426AE885}" srcOrd="1" destOrd="0" presId="urn:microsoft.com/office/officeart/2016/7/layout/VerticalDownArrowProcess"/>
    <dgm:cxn modelId="{799B469D-D808-4B9B-AF95-7533F8F36727}" type="presParOf" srcId="{3FE4F7A5-763C-4275-BE54-23BAE33F3BB5}" destId="{B0DAFE01-3195-4943-9B10-C391CE71E30D}" srcOrd="2" destOrd="0" presId="urn:microsoft.com/office/officeart/2016/7/layout/VerticalDownArrowProcess"/>
    <dgm:cxn modelId="{535BDE45-CC24-4381-81B4-70BBFF98CC8C}" type="presParOf" srcId="{F9C2B131-E88A-434C-B197-2F1F6D8F5E03}" destId="{4FF10780-3387-40E6-9DFC-73997D0BEC9B}" srcOrd="5" destOrd="0" presId="urn:microsoft.com/office/officeart/2016/7/layout/VerticalDownArrowProcess"/>
    <dgm:cxn modelId="{5968DE49-5541-44D4-B44F-BCF3AB2682FA}" type="presParOf" srcId="{F9C2B131-E88A-434C-B197-2F1F6D8F5E03}" destId="{86A64D9D-F085-4A76-ABAF-6E321B7740B7}" srcOrd="6" destOrd="0" presId="urn:microsoft.com/office/officeart/2016/7/layout/VerticalDownArrowProcess"/>
    <dgm:cxn modelId="{853EBBDC-4F0F-4F68-AFFE-A06D77D805BC}" type="presParOf" srcId="{86A64D9D-F085-4A76-ABAF-6E321B7740B7}" destId="{EEE3744D-E2B2-43A4-9CC9-1C1354E20698}" srcOrd="0" destOrd="0" presId="urn:microsoft.com/office/officeart/2016/7/layout/VerticalDownArrowProcess"/>
    <dgm:cxn modelId="{1104C7C2-BF90-46EB-8660-A9167C751775}" type="presParOf" srcId="{86A64D9D-F085-4A76-ABAF-6E321B7740B7}" destId="{5F20AC4D-7CBC-4D15-87DC-E0923E0E969F}" srcOrd="1" destOrd="0" presId="urn:microsoft.com/office/officeart/2016/7/layout/VerticalDownArrowProcess"/>
    <dgm:cxn modelId="{AD2223E1-079E-4170-A0BB-3A115E5201E4}" type="presParOf" srcId="{86A64D9D-F085-4A76-ABAF-6E321B7740B7}" destId="{84C96A3F-0EC1-4C3F-BE27-92806786354D}"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F8E0C0-1785-4CC4-A7B5-9F3D0D1D946B}">
      <dsp:nvSpPr>
        <dsp:cNvPr id="0" name=""/>
        <dsp:cNvSpPr/>
      </dsp:nvSpPr>
      <dsp:spPr>
        <a:xfrm>
          <a:off x="939509" y="533187"/>
          <a:ext cx="1449877" cy="14498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028F33-5894-4C9F-BE75-32FDB4AD942A}">
      <dsp:nvSpPr>
        <dsp:cNvPr id="0" name=""/>
        <dsp:cNvSpPr/>
      </dsp:nvSpPr>
      <dsp:spPr>
        <a:xfrm>
          <a:off x="53473" y="2366054"/>
          <a:ext cx="322194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Hospitals</a:t>
          </a:r>
        </a:p>
      </dsp:txBody>
      <dsp:txXfrm>
        <a:off x="53473" y="2366054"/>
        <a:ext cx="3221949" cy="720000"/>
      </dsp:txXfrm>
    </dsp:sp>
    <dsp:sp modelId="{700E6E73-B209-410E-BAC0-C4BCB5C24BAB}">
      <dsp:nvSpPr>
        <dsp:cNvPr id="0" name=""/>
        <dsp:cNvSpPr/>
      </dsp:nvSpPr>
      <dsp:spPr>
        <a:xfrm>
          <a:off x="4725299" y="533187"/>
          <a:ext cx="1449877" cy="14498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FA9C7D-B607-4704-AD92-072D384B0314}">
      <dsp:nvSpPr>
        <dsp:cNvPr id="0" name=""/>
        <dsp:cNvSpPr/>
      </dsp:nvSpPr>
      <dsp:spPr>
        <a:xfrm>
          <a:off x="3839263" y="2366054"/>
          <a:ext cx="322194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Pharmaceutical Companies</a:t>
          </a:r>
        </a:p>
      </dsp:txBody>
      <dsp:txXfrm>
        <a:off x="3839263" y="2366054"/>
        <a:ext cx="3221949" cy="720000"/>
      </dsp:txXfrm>
    </dsp:sp>
    <dsp:sp modelId="{20D4C999-4573-4F17-B4D1-AD49AA9A63CB}">
      <dsp:nvSpPr>
        <dsp:cNvPr id="0" name=""/>
        <dsp:cNvSpPr/>
      </dsp:nvSpPr>
      <dsp:spPr>
        <a:xfrm>
          <a:off x="8511090" y="533187"/>
          <a:ext cx="1449877" cy="14498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BA2294-5846-46A4-9D21-3F38BCBCF051}">
      <dsp:nvSpPr>
        <dsp:cNvPr id="0" name=""/>
        <dsp:cNvSpPr/>
      </dsp:nvSpPr>
      <dsp:spPr>
        <a:xfrm>
          <a:off x="7625054" y="2366054"/>
          <a:ext cx="322194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At Risk Individuals</a:t>
          </a:r>
        </a:p>
      </dsp:txBody>
      <dsp:txXfrm>
        <a:off x="7625054" y="2366054"/>
        <a:ext cx="3221949"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BF06B5-D4E2-4F47-99F5-9D027D5BAD58}">
      <dsp:nvSpPr>
        <dsp:cNvPr id="0" name=""/>
        <dsp:cNvSpPr/>
      </dsp:nvSpPr>
      <dsp:spPr>
        <a:xfrm>
          <a:off x="0" y="4634152"/>
          <a:ext cx="1699418" cy="1013839"/>
        </a:xfrm>
        <a:prstGeom prst="rect">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863" tIns="170688" rIns="120863" bIns="170688" numCol="1" spcCol="1270" anchor="ctr" anchorCtr="0">
          <a:noAutofit/>
        </a:bodyPr>
        <a:lstStyle/>
        <a:p>
          <a:pPr marL="0" lvl="0" indent="0" algn="ctr" defTabSz="1066800">
            <a:lnSpc>
              <a:spcPct val="90000"/>
            </a:lnSpc>
            <a:spcBef>
              <a:spcPct val="0"/>
            </a:spcBef>
            <a:spcAft>
              <a:spcPct val="35000"/>
            </a:spcAft>
            <a:buNone/>
          </a:pPr>
          <a:r>
            <a:rPr lang="en-US" sz="2400" kern="1200"/>
            <a:t>Create and compare</a:t>
          </a:r>
        </a:p>
      </dsp:txBody>
      <dsp:txXfrm>
        <a:off x="0" y="4634152"/>
        <a:ext cx="1699418" cy="1013839"/>
      </dsp:txXfrm>
    </dsp:sp>
    <dsp:sp modelId="{7463A5DB-2EFB-4D9C-A367-DD3A694D5D83}">
      <dsp:nvSpPr>
        <dsp:cNvPr id="0" name=""/>
        <dsp:cNvSpPr/>
      </dsp:nvSpPr>
      <dsp:spPr>
        <a:xfrm>
          <a:off x="1699418" y="4634152"/>
          <a:ext cx="5098256" cy="1013839"/>
        </a:xfrm>
        <a:prstGeom prst="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3417" tIns="241300" rIns="103417" bIns="241300" numCol="1" spcCol="1270" anchor="ctr" anchorCtr="0">
          <a:noAutofit/>
        </a:bodyPr>
        <a:lstStyle/>
        <a:p>
          <a:pPr marL="0" lvl="0" indent="0" algn="l" defTabSz="844550">
            <a:lnSpc>
              <a:spcPct val="90000"/>
            </a:lnSpc>
            <a:spcBef>
              <a:spcPct val="0"/>
            </a:spcBef>
            <a:spcAft>
              <a:spcPct val="35000"/>
            </a:spcAft>
            <a:buNone/>
          </a:pPr>
          <a:r>
            <a:rPr lang="en-US" sz="1900" kern="1200" dirty="0"/>
            <a:t>Create and compare several models using the Recall Score.</a:t>
          </a:r>
        </a:p>
      </dsp:txBody>
      <dsp:txXfrm>
        <a:off x="1699418" y="4634152"/>
        <a:ext cx="5098256" cy="1013839"/>
      </dsp:txXfrm>
    </dsp:sp>
    <dsp:sp modelId="{07034166-1FCE-44C9-8EC5-410D912467E6}">
      <dsp:nvSpPr>
        <dsp:cNvPr id="0" name=""/>
        <dsp:cNvSpPr/>
      </dsp:nvSpPr>
      <dsp:spPr>
        <a:xfrm rot="10800000">
          <a:off x="0" y="3090074"/>
          <a:ext cx="1699418" cy="1559284"/>
        </a:xfrm>
        <a:prstGeom prst="upArrowCallout">
          <a:avLst>
            <a:gd name="adj1" fmla="val 5000"/>
            <a:gd name="adj2" fmla="val 10000"/>
            <a:gd name="adj3" fmla="val 15000"/>
            <a:gd name="adj4" fmla="val 64977"/>
          </a:avLst>
        </a:prstGeom>
        <a:solidFill>
          <a:schemeClr val="accent5">
            <a:hueOff val="709040"/>
            <a:satOff val="-7964"/>
            <a:lumOff val="-1699"/>
            <a:alphaOff val="0"/>
          </a:schemeClr>
        </a:solidFill>
        <a:ln w="15875" cap="flat" cmpd="sng" algn="ctr">
          <a:solidFill>
            <a:schemeClr val="accent5">
              <a:hueOff val="709040"/>
              <a:satOff val="-7964"/>
              <a:lumOff val="-169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863" tIns="170688" rIns="120863" bIns="170688" numCol="1" spcCol="1270" anchor="ctr" anchorCtr="0">
          <a:noAutofit/>
        </a:bodyPr>
        <a:lstStyle/>
        <a:p>
          <a:pPr marL="0" lvl="0" indent="0" algn="ctr" defTabSz="1066800">
            <a:lnSpc>
              <a:spcPct val="90000"/>
            </a:lnSpc>
            <a:spcBef>
              <a:spcPct val="0"/>
            </a:spcBef>
            <a:spcAft>
              <a:spcPct val="35000"/>
            </a:spcAft>
            <a:buNone/>
          </a:pPr>
          <a:r>
            <a:rPr lang="en-US" sz="2400" kern="1200"/>
            <a:t>Split</a:t>
          </a:r>
        </a:p>
      </dsp:txBody>
      <dsp:txXfrm rot="-10800000">
        <a:off x="0" y="3090074"/>
        <a:ext cx="1699418" cy="1013535"/>
      </dsp:txXfrm>
    </dsp:sp>
    <dsp:sp modelId="{92995651-0703-4251-85DC-BE4894C1B4FC}">
      <dsp:nvSpPr>
        <dsp:cNvPr id="0" name=""/>
        <dsp:cNvSpPr/>
      </dsp:nvSpPr>
      <dsp:spPr>
        <a:xfrm>
          <a:off x="1699418" y="3090074"/>
          <a:ext cx="5098256" cy="1013535"/>
        </a:xfrm>
        <a:prstGeom prst="rect">
          <a:avLst/>
        </a:prstGeom>
        <a:solidFill>
          <a:schemeClr val="accent5">
            <a:tint val="40000"/>
            <a:alpha val="90000"/>
            <a:hueOff val="755555"/>
            <a:satOff val="-6627"/>
            <a:lumOff val="-528"/>
            <a:alphaOff val="0"/>
          </a:schemeClr>
        </a:solidFill>
        <a:ln w="15875" cap="flat" cmpd="sng" algn="ctr">
          <a:solidFill>
            <a:schemeClr val="accent5">
              <a:tint val="40000"/>
              <a:alpha val="90000"/>
              <a:hueOff val="755555"/>
              <a:satOff val="-6627"/>
              <a:lumOff val="-5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3417" tIns="241300" rIns="103417" bIns="241300" numCol="1" spcCol="1270" anchor="ctr" anchorCtr="0">
          <a:noAutofit/>
        </a:bodyPr>
        <a:lstStyle/>
        <a:p>
          <a:pPr marL="0" lvl="0" indent="0" algn="l" defTabSz="844550">
            <a:lnSpc>
              <a:spcPct val="90000"/>
            </a:lnSpc>
            <a:spcBef>
              <a:spcPct val="0"/>
            </a:spcBef>
            <a:spcAft>
              <a:spcPct val="35000"/>
            </a:spcAft>
            <a:buNone/>
          </a:pPr>
          <a:r>
            <a:rPr lang="en-US" sz="1900" kern="1200"/>
            <a:t>Split into test and train set (80%/20%)</a:t>
          </a:r>
        </a:p>
      </dsp:txBody>
      <dsp:txXfrm>
        <a:off x="1699418" y="3090074"/>
        <a:ext cx="5098256" cy="1013535"/>
      </dsp:txXfrm>
    </dsp:sp>
    <dsp:sp modelId="{FA4D60DD-AE72-4A48-8ED2-E9F1426AE885}">
      <dsp:nvSpPr>
        <dsp:cNvPr id="0" name=""/>
        <dsp:cNvSpPr/>
      </dsp:nvSpPr>
      <dsp:spPr>
        <a:xfrm rot="10800000">
          <a:off x="0" y="1545997"/>
          <a:ext cx="1699418" cy="1559284"/>
        </a:xfrm>
        <a:prstGeom prst="upArrowCallout">
          <a:avLst>
            <a:gd name="adj1" fmla="val 5000"/>
            <a:gd name="adj2" fmla="val 10000"/>
            <a:gd name="adj3" fmla="val 15000"/>
            <a:gd name="adj4" fmla="val 64977"/>
          </a:avLst>
        </a:prstGeom>
        <a:solidFill>
          <a:schemeClr val="accent5">
            <a:hueOff val="1418080"/>
            <a:satOff val="-15927"/>
            <a:lumOff val="-3399"/>
            <a:alphaOff val="0"/>
          </a:schemeClr>
        </a:solidFill>
        <a:ln w="15875" cap="flat" cmpd="sng" algn="ctr">
          <a:solidFill>
            <a:schemeClr val="accent5">
              <a:hueOff val="1418080"/>
              <a:satOff val="-15927"/>
              <a:lumOff val="-339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863" tIns="170688" rIns="120863" bIns="170688" numCol="1" spcCol="1270" anchor="ctr" anchorCtr="0">
          <a:noAutofit/>
        </a:bodyPr>
        <a:lstStyle/>
        <a:p>
          <a:pPr marL="0" lvl="0" indent="0" algn="ctr" defTabSz="1066800">
            <a:lnSpc>
              <a:spcPct val="90000"/>
            </a:lnSpc>
            <a:spcBef>
              <a:spcPct val="0"/>
            </a:spcBef>
            <a:spcAft>
              <a:spcPct val="35000"/>
            </a:spcAft>
            <a:buNone/>
          </a:pPr>
          <a:r>
            <a:rPr lang="en-US" sz="2400" kern="1200"/>
            <a:t>Scale</a:t>
          </a:r>
        </a:p>
      </dsp:txBody>
      <dsp:txXfrm rot="-10800000">
        <a:off x="0" y="1545997"/>
        <a:ext cx="1699418" cy="1013535"/>
      </dsp:txXfrm>
    </dsp:sp>
    <dsp:sp modelId="{B0DAFE01-3195-4943-9B10-C391CE71E30D}">
      <dsp:nvSpPr>
        <dsp:cNvPr id="0" name=""/>
        <dsp:cNvSpPr/>
      </dsp:nvSpPr>
      <dsp:spPr>
        <a:xfrm>
          <a:off x="1699418" y="1545997"/>
          <a:ext cx="5098256" cy="1013535"/>
        </a:xfrm>
        <a:prstGeom prst="rect">
          <a:avLst/>
        </a:prstGeom>
        <a:solidFill>
          <a:schemeClr val="accent5">
            <a:tint val="40000"/>
            <a:alpha val="90000"/>
            <a:hueOff val="1511109"/>
            <a:satOff val="-13255"/>
            <a:lumOff val="-1055"/>
            <a:alphaOff val="0"/>
          </a:schemeClr>
        </a:solidFill>
        <a:ln w="15875" cap="flat" cmpd="sng" algn="ctr">
          <a:solidFill>
            <a:schemeClr val="accent5">
              <a:tint val="40000"/>
              <a:alpha val="90000"/>
              <a:hueOff val="1511109"/>
              <a:satOff val="-13255"/>
              <a:lumOff val="-105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3417" tIns="241300" rIns="103417" bIns="241300" numCol="1" spcCol="1270" anchor="ctr" anchorCtr="0">
          <a:noAutofit/>
        </a:bodyPr>
        <a:lstStyle/>
        <a:p>
          <a:pPr marL="0" lvl="0" indent="0" algn="l" defTabSz="844550">
            <a:lnSpc>
              <a:spcPct val="90000"/>
            </a:lnSpc>
            <a:spcBef>
              <a:spcPct val="0"/>
            </a:spcBef>
            <a:spcAft>
              <a:spcPct val="35000"/>
            </a:spcAft>
            <a:buNone/>
          </a:pPr>
          <a:r>
            <a:rPr lang="en-US" sz="1900" kern="1200"/>
            <a:t>Scale numerical features</a:t>
          </a:r>
        </a:p>
      </dsp:txBody>
      <dsp:txXfrm>
        <a:off x="1699418" y="1545997"/>
        <a:ext cx="5098256" cy="1013535"/>
      </dsp:txXfrm>
    </dsp:sp>
    <dsp:sp modelId="{5F20AC4D-7CBC-4D15-87DC-E0923E0E969F}">
      <dsp:nvSpPr>
        <dsp:cNvPr id="0" name=""/>
        <dsp:cNvSpPr/>
      </dsp:nvSpPr>
      <dsp:spPr>
        <a:xfrm rot="10800000">
          <a:off x="0" y="1920"/>
          <a:ext cx="1699418" cy="1559284"/>
        </a:xfrm>
        <a:prstGeom prst="upArrowCallout">
          <a:avLst>
            <a:gd name="adj1" fmla="val 5000"/>
            <a:gd name="adj2" fmla="val 10000"/>
            <a:gd name="adj3" fmla="val 15000"/>
            <a:gd name="adj4" fmla="val 64977"/>
          </a:avLst>
        </a:prstGeom>
        <a:solidFill>
          <a:schemeClr val="accent5">
            <a:hueOff val="2127120"/>
            <a:satOff val="-23891"/>
            <a:lumOff val="-5098"/>
            <a:alphaOff val="0"/>
          </a:schemeClr>
        </a:solidFill>
        <a:ln w="15875" cap="flat" cmpd="sng" algn="ctr">
          <a:solidFill>
            <a:schemeClr val="accent5">
              <a:hueOff val="2127120"/>
              <a:satOff val="-23891"/>
              <a:lumOff val="-509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863" tIns="170688" rIns="120863"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Get Dummies</a:t>
          </a:r>
        </a:p>
      </dsp:txBody>
      <dsp:txXfrm rot="-10800000">
        <a:off x="0" y="1920"/>
        <a:ext cx="1699418" cy="1013535"/>
      </dsp:txXfrm>
    </dsp:sp>
    <dsp:sp modelId="{84C96A3F-0EC1-4C3F-BE27-92806786354D}">
      <dsp:nvSpPr>
        <dsp:cNvPr id="0" name=""/>
        <dsp:cNvSpPr/>
      </dsp:nvSpPr>
      <dsp:spPr>
        <a:xfrm>
          <a:off x="1699418" y="1920"/>
          <a:ext cx="5098256" cy="1013535"/>
        </a:xfrm>
        <a:prstGeom prst="rect">
          <a:avLst/>
        </a:prstGeom>
        <a:solidFill>
          <a:schemeClr val="accent5">
            <a:tint val="40000"/>
            <a:alpha val="90000"/>
            <a:hueOff val="2266664"/>
            <a:satOff val="-19882"/>
            <a:lumOff val="-1583"/>
            <a:alphaOff val="0"/>
          </a:schemeClr>
        </a:solidFill>
        <a:ln w="15875" cap="flat" cmpd="sng" algn="ctr">
          <a:solidFill>
            <a:schemeClr val="accent5">
              <a:tint val="40000"/>
              <a:alpha val="90000"/>
              <a:hueOff val="2266664"/>
              <a:satOff val="-19882"/>
              <a:lumOff val="-15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3417" tIns="241300" rIns="103417" bIns="241300" numCol="1" spcCol="1270" anchor="ctr" anchorCtr="0">
          <a:noAutofit/>
        </a:bodyPr>
        <a:lstStyle/>
        <a:p>
          <a:pPr marL="0" lvl="0" indent="0" algn="l" defTabSz="844550">
            <a:lnSpc>
              <a:spcPct val="90000"/>
            </a:lnSpc>
            <a:spcBef>
              <a:spcPct val="0"/>
            </a:spcBef>
            <a:spcAft>
              <a:spcPct val="35000"/>
            </a:spcAft>
            <a:buNone/>
          </a:pPr>
          <a:r>
            <a:rPr lang="en-US" sz="1900" kern="1200"/>
            <a:t>Get dummies for categorical features</a:t>
          </a:r>
        </a:p>
      </dsp:txBody>
      <dsp:txXfrm>
        <a:off x="1699418" y="1920"/>
        <a:ext cx="5098256" cy="101353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17B378-3421-4AF7-BA3A-04AB8B9D6D70}" type="datetimeFigureOut">
              <a:rPr lang="en-US" smtClean="0"/>
              <a:t>8/1/2023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6966FE-4D56-4609-A054-4866E0E60B3A}" type="slidenum">
              <a:rPr lang="en-US" smtClean="0"/>
              <a:t>‹#›</a:t>
            </a:fld>
            <a:endParaRPr lang="en-US"/>
          </a:p>
        </p:txBody>
      </p:sp>
    </p:spTree>
    <p:extLst>
      <p:ext uri="{BB962C8B-B14F-4D97-AF65-F5344CB8AC3E}">
        <p14:creationId xmlns:p14="http://schemas.microsoft.com/office/powerpoint/2010/main" val="2385660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6966FE-4D56-4609-A054-4866E0E60B3A}" type="slidenum">
              <a:rPr lang="en-US" smtClean="0"/>
              <a:t>4</a:t>
            </a:fld>
            <a:endParaRPr lang="en-US"/>
          </a:p>
        </p:txBody>
      </p:sp>
    </p:spTree>
    <p:extLst>
      <p:ext uri="{BB962C8B-B14F-4D97-AF65-F5344CB8AC3E}">
        <p14:creationId xmlns:p14="http://schemas.microsoft.com/office/powerpoint/2010/main" val="4057961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B6966FE-4D56-4609-A054-4866E0E60B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923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6966FE-4D56-4609-A054-4866E0E60B3A}" type="slidenum">
              <a:rPr lang="en-US" smtClean="0"/>
              <a:t>7</a:t>
            </a:fld>
            <a:endParaRPr lang="en-US"/>
          </a:p>
        </p:txBody>
      </p:sp>
    </p:spTree>
    <p:extLst>
      <p:ext uri="{BB962C8B-B14F-4D97-AF65-F5344CB8AC3E}">
        <p14:creationId xmlns:p14="http://schemas.microsoft.com/office/powerpoint/2010/main" val="117713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B6966FE-4D56-4609-A054-4866E0E60B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65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B6966FE-4D56-4609-A054-4866E0E60B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5188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6966FE-4D56-4609-A054-4866E0E60B3A}" type="slidenum">
              <a:rPr lang="en-US" smtClean="0"/>
              <a:t>14</a:t>
            </a:fld>
            <a:endParaRPr lang="en-US"/>
          </a:p>
        </p:txBody>
      </p:sp>
    </p:spTree>
    <p:extLst>
      <p:ext uri="{BB962C8B-B14F-4D97-AF65-F5344CB8AC3E}">
        <p14:creationId xmlns:p14="http://schemas.microsoft.com/office/powerpoint/2010/main" val="731776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767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913669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928195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083816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2553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AF61AA-5A98-4049-A93E-477E5505141A}" type="datetimeFigureOut">
              <a:rPr lang="en-US" smtClean="0"/>
              <a:t>8/1/2023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965132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AF61AA-5A98-4049-A93E-477E5505141A}" type="datetimeFigureOut">
              <a:rPr lang="en-US" smtClean="0"/>
              <a:t>8/1/2023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569479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AF61AA-5A98-4049-A93E-477E5505141A}" type="datetimeFigureOut">
              <a:rPr lang="en-US" smtClean="0"/>
              <a:t>8/1/2023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87152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DAF61AA-5A98-4049-A93E-477E5505141A}" type="datetimeFigureOut">
              <a:rPr lang="en-US" smtClean="0"/>
              <a:t>8/1/2023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227197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DAF61AA-5A98-4049-A93E-477E5505141A}" type="datetimeFigureOut">
              <a:rPr lang="en-US" smtClean="0"/>
              <a:t>8/1/2023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3B850FF-6169-4056-8077-06FFA93A5366}" type="slidenum">
              <a:rPr lang="en-US" smtClean="0"/>
              <a:t>‹#›</a:t>
            </a:fld>
            <a:endParaRPr lang="en-US" dirty="0"/>
          </a:p>
        </p:txBody>
      </p:sp>
    </p:spTree>
    <p:extLst>
      <p:ext uri="{BB962C8B-B14F-4D97-AF65-F5344CB8AC3E}">
        <p14:creationId xmlns:p14="http://schemas.microsoft.com/office/powerpoint/2010/main" val="2919000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t>8/1/2023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10263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DAF61AA-5A98-4049-A93E-477E5505141A}" type="datetimeFigureOut">
              <a:rPr lang="en-US" smtClean="0"/>
              <a:pPr/>
              <a:t>8/1/2023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3B850FF-6169-4056-8077-06FFA93A5366}"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764593"/>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E220058-3FCE-496E-ADF2-D8A6961F3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E193F809-7E50-4AAD-8E26-878207931C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A1F835A-27CC-CE61-A0F5-3B05FF593F0E}"/>
              </a:ext>
            </a:extLst>
          </p:cNvPr>
          <p:cNvSpPr>
            <a:spLocks noGrp="1"/>
          </p:cNvSpPr>
          <p:nvPr>
            <p:ph type="ctrTitle"/>
          </p:nvPr>
        </p:nvSpPr>
        <p:spPr>
          <a:xfrm>
            <a:off x="3836504" y="758952"/>
            <a:ext cx="7319175" cy="3566160"/>
          </a:xfrm>
        </p:spPr>
        <p:txBody>
          <a:bodyPr>
            <a:normAutofit/>
          </a:bodyPr>
          <a:lstStyle/>
          <a:p>
            <a:r>
              <a:rPr lang="en-US" dirty="0"/>
              <a:t>Stroke Prediction Analysis</a:t>
            </a:r>
          </a:p>
        </p:txBody>
      </p:sp>
      <p:sp>
        <p:nvSpPr>
          <p:cNvPr id="3" name="Subtitle 2">
            <a:extLst>
              <a:ext uri="{FF2B5EF4-FFF2-40B4-BE49-F238E27FC236}">
                <a16:creationId xmlns:a16="http://schemas.microsoft.com/office/drawing/2014/main" id="{525A5100-F4B2-368D-C04B-C5CFF800467B}"/>
              </a:ext>
            </a:extLst>
          </p:cNvPr>
          <p:cNvSpPr>
            <a:spLocks noGrp="1"/>
          </p:cNvSpPr>
          <p:nvPr>
            <p:ph type="subTitle" idx="1"/>
          </p:nvPr>
        </p:nvSpPr>
        <p:spPr>
          <a:xfrm>
            <a:off x="3836504" y="4455620"/>
            <a:ext cx="7321946" cy="1143000"/>
          </a:xfrm>
        </p:spPr>
        <p:txBody>
          <a:bodyPr>
            <a:normAutofit/>
          </a:bodyPr>
          <a:lstStyle/>
          <a:p>
            <a:r>
              <a:rPr lang="en-US"/>
              <a:t>Prepared by: Vandana Anand</a:t>
            </a:r>
          </a:p>
        </p:txBody>
      </p:sp>
      <p:pic>
        <p:nvPicPr>
          <p:cNvPr id="7" name="Graphic 6" descr="Brain">
            <a:extLst>
              <a:ext uri="{FF2B5EF4-FFF2-40B4-BE49-F238E27FC236}">
                <a16:creationId xmlns:a16="http://schemas.microsoft.com/office/drawing/2014/main" id="{AC7E0026-50BC-153B-D559-A3143432FE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9818" y="1944907"/>
            <a:ext cx="2449486" cy="2449486"/>
          </a:xfrm>
          <a:prstGeom prst="rect">
            <a:avLst/>
          </a:prstGeom>
        </p:spPr>
      </p:pic>
      <p:sp>
        <p:nvSpPr>
          <p:cNvPr id="5" name="Rectangle 13">
            <a:extLst>
              <a:ext uri="{FF2B5EF4-FFF2-40B4-BE49-F238E27FC236}">
                <a16:creationId xmlns:a16="http://schemas.microsoft.com/office/drawing/2014/main" id="{3E9C5090-7D25-41E3-A6D3-CCAEE505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Rectangle 15">
            <a:extLst>
              <a:ext uri="{FF2B5EF4-FFF2-40B4-BE49-F238E27FC236}">
                <a16:creationId xmlns:a16="http://schemas.microsoft.com/office/drawing/2014/main" id="{11BF8809-0DAC-41E5-A212-ACB4A01BE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017739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bstract background of blue mesh and nodes">
            <a:extLst>
              <a:ext uri="{FF2B5EF4-FFF2-40B4-BE49-F238E27FC236}">
                <a16:creationId xmlns:a16="http://schemas.microsoft.com/office/drawing/2014/main" id="{E9F1E02E-E6B2-DF59-25AF-4F5E88AE1910}"/>
              </a:ext>
            </a:extLst>
          </p:cNvPr>
          <p:cNvPicPr>
            <a:picLocks noChangeAspect="1"/>
          </p:cNvPicPr>
          <p:nvPr/>
        </p:nvPicPr>
        <p:blipFill rotWithShape="1">
          <a:blip r:embed="rId2">
            <a:duotone>
              <a:schemeClr val="bg2">
                <a:shade val="45000"/>
                <a:satMod val="135000"/>
              </a:schemeClr>
              <a:prstClr val="white"/>
            </a:duotone>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C2624712-D9B6-F607-97D1-8D961EEC78A0}"/>
              </a:ext>
            </a:extLst>
          </p:cNvPr>
          <p:cNvSpPr>
            <a:spLocks noGrp="1"/>
          </p:cNvSpPr>
          <p:nvPr>
            <p:ph type="title"/>
          </p:nvPr>
        </p:nvSpPr>
        <p:spPr>
          <a:xfrm>
            <a:off x="1097280" y="758952"/>
            <a:ext cx="10058400" cy="3566160"/>
          </a:xfrm>
        </p:spPr>
        <p:txBody>
          <a:bodyPr vert="horz" lIns="91440" tIns="45720" rIns="91440" bIns="45720" rtlCol="0" anchor="b">
            <a:normAutofit/>
          </a:bodyPr>
          <a:lstStyle/>
          <a:p>
            <a:r>
              <a:rPr lang="en-US" sz="8000" dirty="0">
                <a:solidFill>
                  <a:schemeClr val="tx1">
                    <a:lumMod val="85000"/>
                    <a:lumOff val="15000"/>
                  </a:schemeClr>
                </a:solidFill>
              </a:rPr>
              <a:t>Data Modeling</a:t>
            </a:r>
          </a:p>
        </p:txBody>
      </p:sp>
      <p:cxnSp>
        <p:nvCxnSpPr>
          <p:cNvPr id="15" name="Straight Connector 14">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373150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2">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1C14456-69F7-794B-118B-81FD8950D65C}"/>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Data Modeling Steps</a:t>
            </a:r>
          </a:p>
        </p:txBody>
      </p:sp>
      <p:sp>
        <p:nvSpPr>
          <p:cNvPr id="20" name="Rectangle 14">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21" name="Content Placeholder 4">
            <a:extLst>
              <a:ext uri="{FF2B5EF4-FFF2-40B4-BE49-F238E27FC236}">
                <a16:creationId xmlns:a16="http://schemas.microsoft.com/office/drawing/2014/main" id="{CD8A2207-A7F0-643C-1444-DD7D1A7C36C6}"/>
              </a:ext>
            </a:extLst>
          </p:cNvPr>
          <p:cNvGraphicFramePr>
            <a:graphicFrameLocks noGrp="1"/>
          </p:cNvGraphicFramePr>
          <p:nvPr>
            <p:ph idx="1"/>
            <p:extLst>
              <p:ext uri="{D42A27DB-BD31-4B8C-83A1-F6EECF244321}">
                <p14:modId xmlns:p14="http://schemas.microsoft.com/office/powerpoint/2010/main" val="170307255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8883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4456-69F7-794B-118B-81FD8950D65C}"/>
              </a:ext>
            </a:extLst>
          </p:cNvPr>
          <p:cNvSpPr>
            <a:spLocks noGrp="1"/>
          </p:cNvSpPr>
          <p:nvPr>
            <p:ph type="title"/>
          </p:nvPr>
        </p:nvSpPr>
        <p:spPr/>
        <p:txBody>
          <a:bodyPr/>
          <a:lstStyle/>
          <a:p>
            <a:r>
              <a:rPr lang="en-US" dirty="0"/>
              <a:t>Grid Search – Logistic Regression Model</a:t>
            </a:r>
          </a:p>
        </p:txBody>
      </p:sp>
      <p:sp>
        <p:nvSpPr>
          <p:cNvPr id="5" name="Content Placeholder 4">
            <a:extLst>
              <a:ext uri="{FF2B5EF4-FFF2-40B4-BE49-F238E27FC236}">
                <a16:creationId xmlns:a16="http://schemas.microsoft.com/office/drawing/2014/main" id="{1EE82687-CA60-E011-D03B-89159CB254A3}"/>
              </a:ext>
            </a:extLst>
          </p:cNvPr>
          <p:cNvSpPr>
            <a:spLocks noGrp="1"/>
          </p:cNvSpPr>
          <p:nvPr>
            <p:ph idx="1"/>
          </p:nvPr>
        </p:nvSpPr>
        <p:spPr>
          <a:xfrm>
            <a:off x="1097280" y="2292496"/>
            <a:ext cx="4036696" cy="3274907"/>
          </a:xfrm>
        </p:spPr>
        <p:txBody>
          <a:bodyPr>
            <a:normAutofit/>
          </a:bodyPr>
          <a:lstStyle/>
          <a:p>
            <a:r>
              <a:rPr lang="en-US" u="sng" dirty="0"/>
              <a:t>Hyperparameters Compared</a:t>
            </a:r>
          </a:p>
          <a:p>
            <a:r>
              <a:rPr lang="en-US" sz="1800" dirty="0"/>
              <a:t>solver: </a:t>
            </a:r>
            <a:r>
              <a:rPr lang="en-US" sz="1800" dirty="0" err="1"/>
              <a:t>lbfgs</a:t>
            </a:r>
            <a:r>
              <a:rPr lang="en-US" sz="1800" dirty="0"/>
              <a:t>, </a:t>
            </a:r>
            <a:r>
              <a:rPr lang="en-US" sz="1800" dirty="0" err="1"/>
              <a:t>liblinear</a:t>
            </a:r>
            <a:r>
              <a:rPr lang="en-US" sz="1800" dirty="0"/>
              <a:t>, newton-Cholesky</a:t>
            </a:r>
          </a:p>
          <a:p>
            <a:r>
              <a:rPr lang="en-US" sz="1800" dirty="0"/>
              <a:t>C: 1, 0.5, 0.1, 0.01, 0.001</a:t>
            </a:r>
          </a:p>
          <a:p>
            <a:endParaRPr lang="en-US" sz="1800" dirty="0"/>
          </a:p>
          <a:p>
            <a:r>
              <a:rPr lang="en-US" u="sng" dirty="0"/>
              <a:t>Results</a:t>
            </a:r>
          </a:p>
          <a:p>
            <a:r>
              <a:rPr lang="en-US" sz="1800" dirty="0"/>
              <a:t>- Noted that the </a:t>
            </a:r>
            <a:r>
              <a:rPr lang="en-US" sz="1800" dirty="0" err="1"/>
              <a:t>liblinear</a:t>
            </a:r>
            <a:r>
              <a:rPr lang="en-US" sz="1800" dirty="0"/>
              <a:t> solver with a C value of 0.001 had the best results. </a:t>
            </a:r>
          </a:p>
          <a:p>
            <a:r>
              <a:rPr lang="en-US" sz="1800" dirty="0"/>
              <a:t>- This had a Recall score of 0.8561.</a:t>
            </a:r>
          </a:p>
        </p:txBody>
      </p:sp>
      <p:pic>
        <p:nvPicPr>
          <p:cNvPr id="12" name="Picture 11">
            <a:extLst>
              <a:ext uri="{FF2B5EF4-FFF2-40B4-BE49-F238E27FC236}">
                <a16:creationId xmlns:a16="http://schemas.microsoft.com/office/drawing/2014/main" id="{02F79628-4595-A208-F1E9-26D547BFD7B5}"/>
              </a:ext>
            </a:extLst>
          </p:cNvPr>
          <p:cNvPicPr>
            <a:picLocks noChangeAspect="1"/>
          </p:cNvPicPr>
          <p:nvPr/>
        </p:nvPicPr>
        <p:blipFill>
          <a:blip r:embed="rId2"/>
          <a:stretch>
            <a:fillRect/>
          </a:stretch>
        </p:blipFill>
        <p:spPr>
          <a:xfrm>
            <a:off x="5766485" y="1815251"/>
            <a:ext cx="5366335" cy="4229399"/>
          </a:xfrm>
          <a:prstGeom prst="rect">
            <a:avLst/>
          </a:prstGeom>
        </p:spPr>
      </p:pic>
    </p:spTree>
    <p:extLst>
      <p:ext uri="{BB962C8B-B14F-4D97-AF65-F5344CB8AC3E}">
        <p14:creationId xmlns:p14="http://schemas.microsoft.com/office/powerpoint/2010/main" val="4289943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4456-69F7-794B-118B-81FD8950D65C}"/>
              </a:ext>
            </a:extLst>
          </p:cNvPr>
          <p:cNvSpPr>
            <a:spLocks noGrp="1"/>
          </p:cNvSpPr>
          <p:nvPr>
            <p:ph type="title"/>
          </p:nvPr>
        </p:nvSpPr>
        <p:spPr/>
        <p:txBody>
          <a:bodyPr/>
          <a:lstStyle/>
          <a:p>
            <a:r>
              <a:rPr lang="en-US" dirty="0"/>
              <a:t>Grid Search – Decision Tree Model</a:t>
            </a:r>
          </a:p>
        </p:txBody>
      </p:sp>
      <p:sp>
        <p:nvSpPr>
          <p:cNvPr id="5" name="Content Placeholder 4">
            <a:extLst>
              <a:ext uri="{FF2B5EF4-FFF2-40B4-BE49-F238E27FC236}">
                <a16:creationId xmlns:a16="http://schemas.microsoft.com/office/drawing/2014/main" id="{1EE82687-CA60-E011-D03B-89159CB254A3}"/>
              </a:ext>
            </a:extLst>
          </p:cNvPr>
          <p:cNvSpPr>
            <a:spLocks noGrp="1"/>
          </p:cNvSpPr>
          <p:nvPr>
            <p:ph idx="1"/>
          </p:nvPr>
        </p:nvSpPr>
        <p:spPr>
          <a:xfrm>
            <a:off x="1097280" y="2315392"/>
            <a:ext cx="4036696" cy="3274907"/>
          </a:xfrm>
        </p:spPr>
        <p:txBody>
          <a:bodyPr>
            <a:normAutofit/>
          </a:bodyPr>
          <a:lstStyle/>
          <a:p>
            <a:r>
              <a:rPr lang="en-US" u="sng" dirty="0"/>
              <a:t>Hyperparameters Compared</a:t>
            </a:r>
          </a:p>
          <a:p>
            <a:r>
              <a:rPr lang="it-IT" sz="1800" dirty="0"/>
              <a:t>criterion: gini, entropy, log_loss</a:t>
            </a:r>
          </a:p>
          <a:p>
            <a:r>
              <a:rPr lang="en-US" sz="1800" dirty="0" err="1"/>
              <a:t>max_depth</a:t>
            </a:r>
            <a:r>
              <a:rPr lang="en-US" sz="1800" dirty="0"/>
              <a:t>: 2,3,4,5,6</a:t>
            </a:r>
          </a:p>
          <a:p>
            <a:endParaRPr lang="en-US" sz="1800" dirty="0"/>
          </a:p>
          <a:p>
            <a:r>
              <a:rPr lang="en-US" u="sng" dirty="0"/>
              <a:t>Results</a:t>
            </a:r>
          </a:p>
          <a:p>
            <a:r>
              <a:rPr lang="en-US" sz="1800" dirty="0"/>
              <a:t>- Noted that the </a:t>
            </a:r>
            <a:r>
              <a:rPr lang="en-US" sz="1800" dirty="0" err="1"/>
              <a:t>gini</a:t>
            </a:r>
            <a:r>
              <a:rPr lang="en-US" sz="1800" dirty="0"/>
              <a:t> criterion with a max depth value of 2 had the best results. </a:t>
            </a:r>
          </a:p>
          <a:p>
            <a:r>
              <a:rPr lang="en-US" sz="1800" dirty="0"/>
              <a:t>- This had a Recall score of 0.8889.</a:t>
            </a:r>
          </a:p>
        </p:txBody>
      </p:sp>
      <p:pic>
        <p:nvPicPr>
          <p:cNvPr id="10" name="Picture 9">
            <a:extLst>
              <a:ext uri="{FF2B5EF4-FFF2-40B4-BE49-F238E27FC236}">
                <a16:creationId xmlns:a16="http://schemas.microsoft.com/office/drawing/2014/main" id="{B115CD2D-9601-D1CE-8E51-76BD4DD728EF}"/>
              </a:ext>
            </a:extLst>
          </p:cNvPr>
          <p:cNvPicPr>
            <a:picLocks noChangeAspect="1"/>
          </p:cNvPicPr>
          <p:nvPr/>
        </p:nvPicPr>
        <p:blipFill>
          <a:blip r:embed="rId2"/>
          <a:stretch>
            <a:fillRect/>
          </a:stretch>
        </p:blipFill>
        <p:spPr>
          <a:xfrm>
            <a:off x="5684046" y="1845734"/>
            <a:ext cx="5471634" cy="4214225"/>
          </a:xfrm>
          <a:prstGeom prst="rect">
            <a:avLst/>
          </a:prstGeom>
        </p:spPr>
      </p:pic>
    </p:spTree>
    <p:extLst>
      <p:ext uri="{BB962C8B-B14F-4D97-AF65-F5344CB8AC3E}">
        <p14:creationId xmlns:p14="http://schemas.microsoft.com/office/powerpoint/2010/main" val="1788663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4456-69F7-794B-118B-81FD8950D65C}"/>
              </a:ext>
            </a:extLst>
          </p:cNvPr>
          <p:cNvSpPr>
            <a:spLocks noGrp="1"/>
          </p:cNvSpPr>
          <p:nvPr>
            <p:ph type="title"/>
          </p:nvPr>
        </p:nvSpPr>
        <p:spPr/>
        <p:txBody>
          <a:bodyPr/>
          <a:lstStyle/>
          <a:p>
            <a:r>
              <a:rPr lang="en-US" dirty="0"/>
              <a:t>Grid Search – Random Forest Model</a:t>
            </a:r>
          </a:p>
        </p:txBody>
      </p:sp>
      <p:sp>
        <p:nvSpPr>
          <p:cNvPr id="5" name="Content Placeholder 4">
            <a:extLst>
              <a:ext uri="{FF2B5EF4-FFF2-40B4-BE49-F238E27FC236}">
                <a16:creationId xmlns:a16="http://schemas.microsoft.com/office/drawing/2014/main" id="{1EE82687-CA60-E011-D03B-89159CB254A3}"/>
              </a:ext>
            </a:extLst>
          </p:cNvPr>
          <p:cNvSpPr>
            <a:spLocks noGrp="1"/>
          </p:cNvSpPr>
          <p:nvPr>
            <p:ph idx="1"/>
          </p:nvPr>
        </p:nvSpPr>
        <p:spPr>
          <a:xfrm>
            <a:off x="1097280" y="1928442"/>
            <a:ext cx="4036696" cy="4168434"/>
          </a:xfrm>
        </p:spPr>
        <p:txBody>
          <a:bodyPr>
            <a:noAutofit/>
          </a:bodyPr>
          <a:lstStyle/>
          <a:p>
            <a:r>
              <a:rPr lang="en-US" sz="1700" u="sng" dirty="0"/>
              <a:t>Hyperparameters Compared</a:t>
            </a:r>
          </a:p>
          <a:p>
            <a:r>
              <a:rPr lang="it-IT" sz="1700" dirty="0"/>
              <a:t>criterion: gini, entropy, log_loss</a:t>
            </a:r>
          </a:p>
          <a:p>
            <a:r>
              <a:rPr lang="en-US" sz="1700" dirty="0" err="1"/>
              <a:t>max_depth</a:t>
            </a:r>
            <a:r>
              <a:rPr lang="en-US" sz="1700" dirty="0"/>
              <a:t>: 2,3,4,5,6</a:t>
            </a:r>
          </a:p>
          <a:p>
            <a:r>
              <a:rPr lang="en-US" sz="1700" dirty="0" err="1"/>
              <a:t>n_estimators</a:t>
            </a:r>
            <a:r>
              <a:rPr lang="en-US" sz="1700" dirty="0"/>
              <a:t>: 10,25,100,150</a:t>
            </a:r>
          </a:p>
          <a:p>
            <a:r>
              <a:rPr lang="en-US" sz="1200" dirty="0"/>
              <a:t>* Per the grid search, noted that the entropy model was the most effective model. The chart on the right is comparing the various </a:t>
            </a:r>
            <a:r>
              <a:rPr lang="en-US" sz="1200" dirty="0" err="1"/>
              <a:t>max_depth</a:t>
            </a:r>
            <a:r>
              <a:rPr lang="en-US" sz="1200" dirty="0"/>
              <a:t> and </a:t>
            </a:r>
            <a:r>
              <a:rPr lang="en-US" sz="1200" dirty="0" err="1"/>
              <a:t>n_estimator</a:t>
            </a:r>
            <a:r>
              <a:rPr lang="en-US" sz="1200" dirty="0"/>
              <a:t> values for the entropy model.</a:t>
            </a:r>
          </a:p>
          <a:p>
            <a:r>
              <a:rPr lang="en-US" sz="1700" u="sng" dirty="0"/>
              <a:t>Results</a:t>
            </a:r>
          </a:p>
          <a:p>
            <a:r>
              <a:rPr lang="en-US" sz="1700" dirty="0"/>
              <a:t>- Noted that the entropy criterion with a max depth value of 2 and an </a:t>
            </a:r>
            <a:r>
              <a:rPr lang="en-US" sz="1700" dirty="0" err="1"/>
              <a:t>n_estimators</a:t>
            </a:r>
            <a:r>
              <a:rPr lang="en-US" sz="1700" dirty="0"/>
              <a:t> value of 150 had the best results. </a:t>
            </a:r>
          </a:p>
          <a:p>
            <a:r>
              <a:rPr lang="en-US" sz="1700" dirty="0"/>
              <a:t>- This had a Recall score of 0.8291.</a:t>
            </a:r>
          </a:p>
        </p:txBody>
      </p:sp>
      <p:pic>
        <p:nvPicPr>
          <p:cNvPr id="10" name="Picture 9">
            <a:extLst>
              <a:ext uri="{FF2B5EF4-FFF2-40B4-BE49-F238E27FC236}">
                <a16:creationId xmlns:a16="http://schemas.microsoft.com/office/drawing/2014/main" id="{4975B05D-CB56-CA74-93F7-51D1CF2C0EBE}"/>
              </a:ext>
            </a:extLst>
          </p:cNvPr>
          <p:cNvPicPr>
            <a:picLocks noChangeAspect="1"/>
          </p:cNvPicPr>
          <p:nvPr/>
        </p:nvPicPr>
        <p:blipFill>
          <a:blip r:embed="rId3"/>
          <a:stretch>
            <a:fillRect/>
          </a:stretch>
        </p:blipFill>
        <p:spPr>
          <a:xfrm>
            <a:off x="5737390" y="1916978"/>
            <a:ext cx="5418290" cy="4191363"/>
          </a:xfrm>
          <a:prstGeom prst="rect">
            <a:avLst/>
          </a:prstGeom>
        </p:spPr>
      </p:pic>
    </p:spTree>
    <p:extLst>
      <p:ext uri="{BB962C8B-B14F-4D97-AF65-F5344CB8AC3E}">
        <p14:creationId xmlns:p14="http://schemas.microsoft.com/office/powerpoint/2010/main" val="4205250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4456-69F7-794B-118B-81FD8950D65C}"/>
              </a:ext>
            </a:extLst>
          </p:cNvPr>
          <p:cNvSpPr>
            <a:spLocks noGrp="1"/>
          </p:cNvSpPr>
          <p:nvPr>
            <p:ph type="title"/>
          </p:nvPr>
        </p:nvSpPr>
        <p:spPr/>
        <p:txBody>
          <a:bodyPr/>
          <a:lstStyle/>
          <a:p>
            <a:r>
              <a:rPr lang="en-US" dirty="0"/>
              <a:t>Best Model – Decision Tree Model</a:t>
            </a:r>
          </a:p>
        </p:txBody>
      </p:sp>
      <p:sp>
        <p:nvSpPr>
          <p:cNvPr id="5" name="Content Placeholder 4">
            <a:extLst>
              <a:ext uri="{FF2B5EF4-FFF2-40B4-BE49-F238E27FC236}">
                <a16:creationId xmlns:a16="http://schemas.microsoft.com/office/drawing/2014/main" id="{1EE82687-CA60-E011-D03B-89159CB254A3}"/>
              </a:ext>
            </a:extLst>
          </p:cNvPr>
          <p:cNvSpPr>
            <a:spLocks noGrp="1"/>
          </p:cNvSpPr>
          <p:nvPr>
            <p:ph idx="1"/>
          </p:nvPr>
        </p:nvSpPr>
        <p:spPr>
          <a:xfrm>
            <a:off x="1097280" y="3252594"/>
            <a:ext cx="4468633" cy="1583266"/>
          </a:xfrm>
        </p:spPr>
        <p:txBody>
          <a:bodyPr>
            <a:normAutofit/>
          </a:bodyPr>
          <a:lstStyle/>
          <a:p>
            <a:pPr>
              <a:buFont typeface="Wingdings" panose="05000000000000000000" pitchFamily="2" charset="2"/>
              <a:buChar char="§"/>
            </a:pPr>
            <a:r>
              <a:rPr lang="en-US" sz="1800" dirty="0"/>
              <a:t>Noted that the model with the highest recall score is the Decision Tree model with a score of  0.8889. </a:t>
            </a:r>
          </a:p>
          <a:p>
            <a:pPr>
              <a:buFont typeface="Wingdings" panose="05000000000000000000" pitchFamily="2" charset="2"/>
              <a:buChar char="§"/>
            </a:pPr>
            <a:r>
              <a:rPr lang="en-US" sz="1800" dirty="0"/>
              <a:t>This model was able to predict 42 of the 51 instances of stroke accurately. </a:t>
            </a:r>
          </a:p>
        </p:txBody>
      </p:sp>
      <p:pic>
        <p:nvPicPr>
          <p:cNvPr id="8" name="Picture 7">
            <a:extLst>
              <a:ext uri="{FF2B5EF4-FFF2-40B4-BE49-F238E27FC236}">
                <a16:creationId xmlns:a16="http://schemas.microsoft.com/office/drawing/2014/main" id="{5BC172CC-628B-4395-5947-A3F118CF338D}"/>
              </a:ext>
            </a:extLst>
          </p:cNvPr>
          <p:cNvPicPr>
            <a:picLocks noChangeAspect="1"/>
          </p:cNvPicPr>
          <p:nvPr/>
        </p:nvPicPr>
        <p:blipFill>
          <a:blip r:embed="rId2"/>
          <a:stretch>
            <a:fillRect/>
          </a:stretch>
        </p:blipFill>
        <p:spPr>
          <a:xfrm>
            <a:off x="6008305" y="2074287"/>
            <a:ext cx="5303980" cy="3939881"/>
          </a:xfrm>
          <a:prstGeom prst="rect">
            <a:avLst/>
          </a:prstGeom>
        </p:spPr>
      </p:pic>
    </p:spTree>
    <p:extLst>
      <p:ext uri="{BB962C8B-B14F-4D97-AF65-F5344CB8AC3E}">
        <p14:creationId xmlns:p14="http://schemas.microsoft.com/office/powerpoint/2010/main" val="970799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85854-81FB-34FC-3026-9F7652C2A9DD}"/>
              </a:ext>
            </a:extLst>
          </p:cNvPr>
          <p:cNvSpPr>
            <a:spLocks noGrp="1"/>
          </p:cNvSpPr>
          <p:nvPr>
            <p:ph type="title"/>
          </p:nvPr>
        </p:nvSpPr>
        <p:spPr/>
        <p:txBody>
          <a:bodyPr>
            <a:normAutofit/>
          </a:bodyPr>
          <a:lstStyle/>
          <a:p>
            <a:r>
              <a:rPr lang="en-US" sz="4400" dirty="0"/>
              <a:t>Assumptions, Limitations, and Disclaimers</a:t>
            </a:r>
          </a:p>
        </p:txBody>
      </p:sp>
      <p:sp>
        <p:nvSpPr>
          <p:cNvPr id="6" name="Content Placeholder 4">
            <a:extLst>
              <a:ext uri="{FF2B5EF4-FFF2-40B4-BE49-F238E27FC236}">
                <a16:creationId xmlns:a16="http://schemas.microsoft.com/office/drawing/2014/main" id="{0D19CBD0-7EF0-3071-9FD4-ABF7854D1BAF}"/>
              </a:ext>
            </a:extLst>
          </p:cNvPr>
          <p:cNvSpPr txBox="1">
            <a:spLocks/>
          </p:cNvSpPr>
          <p:nvPr/>
        </p:nvSpPr>
        <p:spPr>
          <a:xfrm>
            <a:off x="1097280" y="1874309"/>
            <a:ext cx="10058400" cy="426931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Font typeface="Wingdings" panose="05000000000000000000" pitchFamily="2" charset="2"/>
              <a:buChar char="§"/>
            </a:pPr>
            <a:r>
              <a:rPr lang="en-US" sz="2000" dirty="0"/>
              <a:t>The data around individuals who have had strokes is limited as there are only 51 lines of data as opposed to the 971 lines of data for individuals who have not had strokes.</a:t>
            </a:r>
          </a:p>
          <a:p>
            <a:pPr lvl="3">
              <a:buFont typeface="Wingdings" panose="05000000000000000000" pitchFamily="2" charset="2"/>
              <a:buChar char="§"/>
            </a:pPr>
            <a:r>
              <a:rPr lang="en-US" sz="2000" dirty="0"/>
              <a:t>A more balanced dataset would help improve the model.</a:t>
            </a:r>
          </a:p>
          <a:p>
            <a:pPr lvl="1">
              <a:buFont typeface="Wingdings" panose="05000000000000000000" pitchFamily="2" charset="2"/>
              <a:buChar char="§"/>
            </a:pPr>
            <a:endParaRPr lang="en-US" sz="2000" dirty="0"/>
          </a:p>
          <a:p>
            <a:pPr lvl="1">
              <a:buFont typeface="Wingdings" panose="05000000000000000000" pitchFamily="2" charset="2"/>
              <a:buChar char="§"/>
            </a:pPr>
            <a:r>
              <a:rPr lang="en-US" sz="2000" dirty="0"/>
              <a:t>In order to judge performance of this model, We are assuming that the individual in the dataset who have not had a stroke, will not have a stroke in the future. In reality, there is a chance that individuals who have not had a stroke, may have one in the future.</a:t>
            </a:r>
          </a:p>
          <a:p>
            <a:pPr lvl="1">
              <a:buFont typeface="Wingdings" panose="05000000000000000000" pitchFamily="2" charset="2"/>
              <a:buChar char="§"/>
            </a:pPr>
            <a:endParaRPr lang="en-US" sz="2000" dirty="0"/>
          </a:p>
          <a:p>
            <a:pPr lvl="1">
              <a:buFont typeface="Wingdings" panose="05000000000000000000" pitchFamily="2" charset="2"/>
              <a:buChar char="§"/>
            </a:pPr>
            <a:r>
              <a:rPr lang="en-US" sz="2000" dirty="0"/>
              <a:t>There was a large number of unknown values for the smoking status column, it was the second most frequent response. As there was an extensive number of unknowns, we were unable to drop those values. Having more reliable data around the smoking status for each individual would improve the model.</a:t>
            </a:r>
          </a:p>
          <a:p>
            <a:pPr lvl="1">
              <a:buFont typeface="Wingdings" panose="05000000000000000000" pitchFamily="2" charset="2"/>
              <a:buChar char="§"/>
            </a:pPr>
            <a:endParaRPr lang="en-US" sz="2000" dirty="0"/>
          </a:p>
        </p:txBody>
      </p:sp>
    </p:spTree>
    <p:extLst>
      <p:ext uri="{BB962C8B-B14F-4D97-AF65-F5344CB8AC3E}">
        <p14:creationId xmlns:p14="http://schemas.microsoft.com/office/powerpoint/2010/main" val="1006558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85854-81FB-34FC-3026-9F7652C2A9DD}"/>
              </a:ext>
            </a:extLst>
          </p:cNvPr>
          <p:cNvSpPr>
            <a:spLocks noGrp="1"/>
          </p:cNvSpPr>
          <p:nvPr>
            <p:ph type="title"/>
          </p:nvPr>
        </p:nvSpPr>
        <p:spPr/>
        <p:txBody>
          <a:bodyPr>
            <a:normAutofit/>
          </a:bodyPr>
          <a:lstStyle/>
          <a:p>
            <a:r>
              <a:rPr lang="en-US" sz="4400" dirty="0"/>
              <a:t>Recommendations</a:t>
            </a:r>
          </a:p>
        </p:txBody>
      </p:sp>
      <p:sp>
        <p:nvSpPr>
          <p:cNvPr id="6" name="Content Placeholder 4">
            <a:extLst>
              <a:ext uri="{FF2B5EF4-FFF2-40B4-BE49-F238E27FC236}">
                <a16:creationId xmlns:a16="http://schemas.microsoft.com/office/drawing/2014/main" id="{0D19CBD0-7EF0-3071-9FD4-ABF7854D1BAF}"/>
              </a:ext>
            </a:extLst>
          </p:cNvPr>
          <p:cNvSpPr txBox="1">
            <a:spLocks/>
          </p:cNvSpPr>
          <p:nvPr/>
        </p:nvSpPr>
        <p:spPr>
          <a:xfrm>
            <a:off x="1097280" y="1845734"/>
            <a:ext cx="10058400" cy="426931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Font typeface="Wingdings" panose="05000000000000000000" pitchFamily="2" charset="2"/>
              <a:buChar char="§"/>
            </a:pPr>
            <a:endParaRPr lang="en-US" sz="2000" dirty="0"/>
          </a:p>
        </p:txBody>
      </p:sp>
      <p:sp>
        <p:nvSpPr>
          <p:cNvPr id="3" name="Content Placeholder 4">
            <a:extLst>
              <a:ext uri="{FF2B5EF4-FFF2-40B4-BE49-F238E27FC236}">
                <a16:creationId xmlns:a16="http://schemas.microsoft.com/office/drawing/2014/main" id="{21E2FD1F-F232-F36F-4104-C21ED9859725}"/>
              </a:ext>
            </a:extLst>
          </p:cNvPr>
          <p:cNvSpPr txBox="1">
            <a:spLocks/>
          </p:cNvSpPr>
          <p:nvPr/>
        </p:nvSpPr>
        <p:spPr>
          <a:xfrm>
            <a:off x="1097280" y="1824568"/>
            <a:ext cx="10058400" cy="426931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Font typeface="Wingdings" panose="05000000000000000000" pitchFamily="2" charset="2"/>
              <a:buChar char="§"/>
            </a:pPr>
            <a:r>
              <a:rPr lang="en-US" sz="2000" dirty="0"/>
              <a:t>This model can be used in the following ways:</a:t>
            </a:r>
          </a:p>
          <a:p>
            <a:pPr marL="201168" lvl="1" indent="0">
              <a:buNone/>
            </a:pPr>
            <a:endParaRPr lang="en-US" sz="2000" dirty="0"/>
          </a:p>
          <a:p>
            <a:pPr lvl="2">
              <a:buFont typeface="Wingdings" panose="05000000000000000000" pitchFamily="2" charset="2"/>
              <a:buChar char="§"/>
            </a:pPr>
            <a:r>
              <a:rPr lang="en-US" sz="2000" dirty="0"/>
              <a:t>Hospitals can use this model to identify individuals who are at significant risk for having a stroke and can provide those patients with targeted preventative treatments. </a:t>
            </a:r>
          </a:p>
          <a:p>
            <a:pPr lvl="2">
              <a:buFont typeface="Wingdings" panose="05000000000000000000" pitchFamily="2" charset="2"/>
              <a:buChar char="§"/>
            </a:pPr>
            <a:endParaRPr lang="en-US" sz="2000" dirty="0"/>
          </a:p>
          <a:p>
            <a:pPr lvl="2">
              <a:buFont typeface="Wingdings" panose="05000000000000000000" pitchFamily="2" charset="2"/>
              <a:buChar char="§"/>
            </a:pPr>
            <a:r>
              <a:rPr lang="en-US" sz="2000" dirty="0"/>
              <a:t>Pharmaceutical companies can also partner with hospitals and use this model to identify individuals who may be candidates for clinical trials for medications that prevent strokes.</a:t>
            </a:r>
          </a:p>
          <a:p>
            <a:pPr lvl="2">
              <a:buFont typeface="Wingdings" panose="05000000000000000000" pitchFamily="2" charset="2"/>
              <a:buChar char="§"/>
            </a:pPr>
            <a:endParaRPr lang="en-US" sz="2000" dirty="0"/>
          </a:p>
          <a:p>
            <a:pPr lvl="2">
              <a:buFont typeface="Wingdings" panose="05000000000000000000" pitchFamily="2" charset="2"/>
              <a:buChar char="§"/>
            </a:pPr>
            <a:r>
              <a:rPr lang="en-US" sz="2000" dirty="0"/>
              <a:t>This model could be used by consumers directly to identify whether they are at a high risk for getting a stroke. If they are at a high risk, they can start implementing lifestyle changes to lower their chances of getting a stroke.</a:t>
            </a:r>
          </a:p>
          <a:p>
            <a:pPr lvl="2">
              <a:buFont typeface="Wingdings" panose="05000000000000000000" pitchFamily="2" charset="2"/>
              <a:buChar char="§"/>
            </a:pPr>
            <a:endParaRPr lang="en-US" sz="2000" dirty="0"/>
          </a:p>
          <a:p>
            <a:pPr lvl="2">
              <a:buFont typeface="Wingdings" panose="05000000000000000000" pitchFamily="2" charset="2"/>
              <a:buChar char="§"/>
            </a:pPr>
            <a:endParaRPr lang="en-US" sz="2000" dirty="0"/>
          </a:p>
          <a:p>
            <a:pPr lvl="1">
              <a:buFont typeface="Wingdings" panose="05000000000000000000" pitchFamily="2" charset="2"/>
              <a:buChar char="§"/>
            </a:pPr>
            <a:endParaRPr lang="en-US" sz="2000" dirty="0"/>
          </a:p>
        </p:txBody>
      </p:sp>
    </p:spTree>
    <p:extLst>
      <p:ext uri="{BB962C8B-B14F-4D97-AF65-F5344CB8AC3E}">
        <p14:creationId xmlns:p14="http://schemas.microsoft.com/office/powerpoint/2010/main" val="508325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85854-81FB-34FC-3026-9F7652C2A9DD}"/>
              </a:ext>
            </a:extLst>
          </p:cNvPr>
          <p:cNvSpPr>
            <a:spLocks noGrp="1"/>
          </p:cNvSpPr>
          <p:nvPr>
            <p:ph type="title"/>
          </p:nvPr>
        </p:nvSpPr>
        <p:spPr/>
        <p:txBody>
          <a:bodyPr>
            <a:normAutofit/>
          </a:bodyPr>
          <a:lstStyle/>
          <a:p>
            <a:r>
              <a:rPr lang="en-US" sz="4400" dirty="0"/>
              <a:t>Next Steps</a:t>
            </a:r>
          </a:p>
        </p:txBody>
      </p:sp>
      <p:sp>
        <p:nvSpPr>
          <p:cNvPr id="6" name="Content Placeholder 4">
            <a:extLst>
              <a:ext uri="{FF2B5EF4-FFF2-40B4-BE49-F238E27FC236}">
                <a16:creationId xmlns:a16="http://schemas.microsoft.com/office/drawing/2014/main" id="{0D19CBD0-7EF0-3071-9FD4-ABF7854D1BAF}"/>
              </a:ext>
            </a:extLst>
          </p:cNvPr>
          <p:cNvSpPr txBox="1">
            <a:spLocks/>
          </p:cNvSpPr>
          <p:nvPr/>
        </p:nvSpPr>
        <p:spPr>
          <a:xfrm>
            <a:off x="1097280" y="1845734"/>
            <a:ext cx="10058400" cy="426931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Font typeface="Wingdings" panose="05000000000000000000" pitchFamily="2" charset="2"/>
              <a:buChar char="§"/>
            </a:pPr>
            <a:endParaRPr lang="en-US" sz="2000" dirty="0"/>
          </a:p>
        </p:txBody>
      </p:sp>
      <p:sp>
        <p:nvSpPr>
          <p:cNvPr id="3" name="Content Placeholder 4">
            <a:extLst>
              <a:ext uri="{FF2B5EF4-FFF2-40B4-BE49-F238E27FC236}">
                <a16:creationId xmlns:a16="http://schemas.microsoft.com/office/drawing/2014/main" id="{65919B77-8C4B-350C-3685-CB43B8CE7D0D}"/>
              </a:ext>
            </a:extLst>
          </p:cNvPr>
          <p:cNvSpPr txBox="1">
            <a:spLocks/>
          </p:cNvSpPr>
          <p:nvPr/>
        </p:nvSpPr>
        <p:spPr>
          <a:xfrm>
            <a:off x="933450" y="1845734"/>
            <a:ext cx="10058400" cy="292840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84048" lvl="2" indent="0">
              <a:buNone/>
            </a:pPr>
            <a:r>
              <a:rPr lang="en-US" sz="2000" dirty="0"/>
              <a:t>Upon checking the features importance for the final model, we noted that this model is only using the age column to make predictions. This heavy reliance on the “age” column may be overfitting the model.</a:t>
            </a:r>
          </a:p>
          <a:p>
            <a:pPr lvl="3">
              <a:buFont typeface="Wingdings" panose="05000000000000000000" pitchFamily="2" charset="2"/>
              <a:buChar char="§"/>
            </a:pPr>
            <a:r>
              <a:rPr lang="en-US" sz="2000" dirty="0"/>
              <a:t>Potential Solutions:</a:t>
            </a:r>
          </a:p>
          <a:p>
            <a:pPr lvl="4">
              <a:buFont typeface="Wingdings" panose="05000000000000000000" pitchFamily="2" charset="2"/>
              <a:buChar char="§"/>
            </a:pPr>
            <a:r>
              <a:rPr lang="en-US" sz="2000" dirty="0"/>
              <a:t>Remove the “age” column completely and train the model with the other features.</a:t>
            </a:r>
          </a:p>
          <a:p>
            <a:pPr lvl="4">
              <a:buFont typeface="Wingdings" panose="05000000000000000000" pitchFamily="2" charset="2"/>
              <a:buChar char="§"/>
            </a:pPr>
            <a:r>
              <a:rPr lang="en-US" sz="2000" dirty="0"/>
              <a:t>Filter data to only include individuals that are the ages that people typically get a stroke. Then remove the age column and rely on other features to train the model.</a:t>
            </a:r>
          </a:p>
          <a:p>
            <a:pPr lvl="4">
              <a:buFont typeface="Wingdings" panose="05000000000000000000" pitchFamily="2" charset="2"/>
              <a:buChar char="§"/>
            </a:pPr>
            <a:r>
              <a:rPr lang="en-US" sz="2000" dirty="0"/>
              <a:t>Remove the age column to train a separate model, then use the best parameters from that on this model that includes age.</a:t>
            </a:r>
          </a:p>
          <a:p>
            <a:pPr lvl="4">
              <a:buFont typeface="Wingdings" panose="05000000000000000000" pitchFamily="2" charset="2"/>
              <a:buChar char="§"/>
            </a:pPr>
            <a:endParaRPr lang="en-US" sz="2000" dirty="0"/>
          </a:p>
          <a:p>
            <a:pPr lvl="2">
              <a:buFont typeface="Wingdings" panose="05000000000000000000" pitchFamily="2" charset="2"/>
              <a:buChar char="§"/>
            </a:pPr>
            <a:endParaRPr lang="en-US" sz="2000" dirty="0"/>
          </a:p>
          <a:p>
            <a:pPr lvl="1">
              <a:buFont typeface="Wingdings" panose="05000000000000000000" pitchFamily="2" charset="2"/>
              <a:buChar char="§"/>
            </a:pPr>
            <a:endParaRPr lang="en-US" sz="2000" dirty="0"/>
          </a:p>
        </p:txBody>
      </p:sp>
    </p:spTree>
    <p:extLst>
      <p:ext uri="{BB962C8B-B14F-4D97-AF65-F5344CB8AC3E}">
        <p14:creationId xmlns:p14="http://schemas.microsoft.com/office/powerpoint/2010/main" val="1539660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895D3-DE53-4A4B-618E-C0AAE2E86EA6}"/>
              </a:ext>
            </a:extLst>
          </p:cNvPr>
          <p:cNvSpPr>
            <a:spLocks noGrp="1"/>
          </p:cNvSpPr>
          <p:nvPr>
            <p:ph type="title"/>
          </p:nvPr>
        </p:nvSpPr>
        <p:spPr>
          <a:xfrm>
            <a:off x="1188802" y="3498177"/>
            <a:ext cx="9805016" cy="2646916"/>
          </a:xfrm>
        </p:spPr>
        <p:txBody>
          <a:bodyPr vert="horz" lIns="91440" tIns="45720" rIns="91440" bIns="45720" rtlCol="0" anchor="ctr">
            <a:normAutofit/>
          </a:bodyPr>
          <a:lstStyle/>
          <a:p>
            <a:pPr algn="ctr"/>
            <a:r>
              <a:rPr lang="en-US" sz="5400" kern="1200" dirty="0">
                <a:solidFill>
                  <a:schemeClr val="tx2"/>
                </a:solidFill>
                <a:latin typeface="+mj-lt"/>
                <a:ea typeface="+mj-ea"/>
                <a:cs typeface="+mj-cs"/>
              </a:rPr>
              <a:t>Thank you!</a:t>
            </a:r>
          </a:p>
        </p:txBody>
      </p:sp>
    </p:spTree>
    <p:extLst>
      <p:ext uri="{BB962C8B-B14F-4D97-AF65-F5344CB8AC3E}">
        <p14:creationId xmlns:p14="http://schemas.microsoft.com/office/powerpoint/2010/main" val="2804523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B16166D-7FE2-DFFA-81F6-390A6A26DA58}"/>
              </a:ext>
            </a:extLst>
          </p:cNvPr>
          <p:cNvSpPr>
            <a:spLocks noGrp="1"/>
          </p:cNvSpPr>
          <p:nvPr>
            <p:ph type="title"/>
          </p:nvPr>
        </p:nvSpPr>
        <p:spPr>
          <a:xfrm>
            <a:off x="492370" y="605896"/>
            <a:ext cx="3084844" cy="5646208"/>
          </a:xfrm>
        </p:spPr>
        <p:txBody>
          <a:bodyPr anchor="ctr">
            <a:normAutofit/>
          </a:bodyPr>
          <a:lstStyle/>
          <a:p>
            <a:r>
              <a:rPr lang="en-US" sz="3600" dirty="0">
                <a:solidFill>
                  <a:srgbClr val="FFFFFF"/>
                </a:solidFill>
              </a:rPr>
              <a:t>Problem Identification</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Content Placeholder 2">
            <a:extLst>
              <a:ext uri="{FF2B5EF4-FFF2-40B4-BE49-F238E27FC236}">
                <a16:creationId xmlns:a16="http://schemas.microsoft.com/office/drawing/2014/main" id="{86376B08-0928-CA7E-340F-0EC81E508B13}"/>
              </a:ext>
            </a:extLst>
          </p:cNvPr>
          <p:cNvSpPr>
            <a:spLocks noGrp="1"/>
          </p:cNvSpPr>
          <p:nvPr>
            <p:ph idx="1"/>
          </p:nvPr>
        </p:nvSpPr>
        <p:spPr>
          <a:xfrm>
            <a:off x="4367719" y="605896"/>
            <a:ext cx="7461115" cy="5646208"/>
          </a:xfrm>
        </p:spPr>
        <p:txBody>
          <a:bodyPr anchor="ctr">
            <a:normAutofit/>
          </a:bodyPr>
          <a:lstStyle/>
          <a:p>
            <a:pPr>
              <a:buFont typeface="Wingdings" panose="05000000000000000000" pitchFamily="2" charset="2"/>
              <a:buChar char="§"/>
            </a:pPr>
            <a:r>
              <a:rPr lang="en-US" sz="1900" dirty="0">
                <a:effectLst/>
                <a:latin typeface="Calibri" panose="020F0502020204030204" pitchFamily="34" charset="0"/>
                <a:ea typeface="Calibri" panose="020F0502020204030204" pitchFamily="34" charset="0"/>
                <a:cs typeface="Calibri" panose="020F0502020204030204" pitchFamily="34" charset="0"/>
              </a:rPr>
              <a:t> According to the World Health Organization (WHO) strokes are the 2nd leading cause of death globally, responsible for approximately 11% of total deaths. </a:t>
            </a:r>
          </a:p>
          <a:p>
            <a:pPr>
              <a:buFont typeface="Wingdings" panose="05000000000000000000" pitchFamily="2" charset="2"/>
              <a:buChar char="§"/>
            </a:pPr>
            <a:r>
              <a:rPr lang="en-US" sz="1900" dirty="0">
                <a:effectLst/>
                <a:latin typeface="Calibri" panose="020F0502020204030204" pitchFamily="34" charset="0"/>
                <a:ea typeface="Calibri" panose="020F0502020204030204" pitchFamily="34" charset="0"/>
                <a:cs typeface="Calibri" panose="020F0502020204030204" pitchFamily="34" charset="0"/>
              </a:rPr>
              <a:t> Although strokes are such a common cause of death, according to the Center for Disease Control (CDC) 80% of strokes are preventable. Many strokes can be prevented through healthy lifestyle changes. </a:t>
            </a:r>
          </a:p>
          <a:p>
            <a:pPr>
              <a:buFont typeface="Wingdings" panose="05000000000000000000" pitchFamily="2" charset="2"/>
              <a:buChar char="§"/>
            </a:pPr>
            <a:r>
              <a:rPr lang="en-US" sz="1900" dirty="0">
                <a:latin typeface="Calibri" panose="020F0502020204030204" pitchFamily="34" charset="0"/>
                <a:ea typeface="Calibri" panose="020F0502020204030204" pitchFamily="34" charset="0"/>
                <a:cs typeface="Calibri" panose="020F0502020204030204" pitchFamily="34" charset="0"/>
              </a:rPr>
              <a:t> We’ve obtained this</a:t>
            </a:r>
            <a:r>
              <a:rPr lang="en-US" sz="1900" dirty="0">
                <a:effectLst/>
                <a:latin typeface="Calibri" panose="020F0502020204030204" pitchFamily="34" charset="0"/>
                <a:ea typeface="Calibri" panose="020F0502020204030204" pitchFamily="34" charset="0"/>
                <a:cs typeface="Calibri" panose="020F0502020204030204" pitchFamily="34" charset="0"/>
              </a:rPr>
              <a:t> dataset which includes patients and key information about them such as gender, age, various diseases, smoking status, and whether they’ve had a stroke or not. </a:t>
            </a:r>
          </a:p>
          <a:p>
            <a:pPr marL="0" indent="0">
              <a:buNone/>
            </a:pPr>
            <a:r>
              <a:rPr lang="en-US" sz="1900" b="1" dirty="0">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US" sz="1900" b="1" dirty="0">
                <a:solidFill>
                  <a:schemeClr val="accent1"/>
                </a:solidFill>
                <a:latin typeface="Calibri" panose="020F0502020204030204" pitchFamily="34" charset="0"/>
                <a:ea typeface="Calibri" panose="020F0502020204030204" pitchFamily="34" charset="0"/>
                <a:cs typeface="Calibri" panose="020F0502020204030204" pitchFamily="34" charset="0"/>
              </a:rPr>
              <a:t>Goal:</a:t>
            </a:r>
          </a:p>
          <a:p>
            <a:r>
              <a:rPr lang="en-US" sz="1900" dirty="0">
                <a:effectLst/>
                <a:latin typeface="Calibri" panose="020F0502020204030204" pitchFamily="34" charset="0"/>
                <a:ea typeface="Calibri" panose="020F0502020204030204" pitchFamily="34" charset="0"/>
                <a:cs typeface="Calibri" panose="020F0502020204030204" pitchFamily="34" charset="0"/>
              </a:rPr>
              <a:t>We’d like to use the provided dataset to identify the key factors that are associated with individuals who have had a stroke and use this data </a:t>
            </a:r>
            <a:r>
              <a:rPr lang="en-US" sz="1900" dirty="0">
                <a:latin typeface="Calibri" panose="020F0502020204030204" pitchFamily="34" charset="0"/>
                <a:ea typeface="Calibri" panose="020F0502020204030204" pitchFamily="34" charset="0"/>
                <a:cs typeface="Calibri" panose="020F0502020204030204" pitchFamily="34" charset="0"/>
              </a:rPr>
              <a:t>to successfully predict which individuals are more likely to have a stroke. With this information, medical centers can provide more targeted preventative treatments.</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900" dirty="0"/>
          </a:p>
        </p:txBody>
      </p:sp>
    </p:spTree>
    <p:extLst>
      <p:ext uri="{BB962C8B-B14F-4D97-AF65-F5344CB8AC3E}">
        <p14:creationId xmlns:p14="http://schemas.microsoft.com/office/powerpoint/2010/main" val="784608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F9E80720-23E6-4B89-B77E-04A7689F1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D1D3CA1-3EB6-41F3-A419-8424B56BE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00951CA-27EF-3AE0-5F9F-09AFEA61EA78}"/>
              </a:ext>
            </a:extLst>
          </p:cNvPr>
          <p:cNvSpPr>
            <a:spLocks noGrp="1"/>
          </p:cNvSpPr>
          <p:nvPr>
            <p:ph type="title"/>
          </p:nvPr>
        </p:nvSpPr>
        <p:spPr>
          <a:xfrm>
            <a:off x="1066800" y="5252936"/>
            <a:ext cx="10058400" cy="1028715"/>
          </a:xfrm>
        </p:spPr>
        <p:txBody>
          <a:bodyPr>
            <a:normAutofit/>
          </a:bodyPr>
          <a:lstStyle/>
          <a:p>
            <a:pPr algn="ctr"/>
            <a:r>
              <a:rPr lang="en-US">
                <a:solidFill>
                  <a:srgbClr val="FFFFFF"/>
                </a:solidFill>
              </a:rPr>
              <a:t>Potential Stakeholders</a:t>
            </a:r>
          </a:p>
        </p:txBody>
      </p:sp>
      <p:sp>
        <p:nvSpPr>
          <p:cNvPr id="43" name="Rectangle 42">
            <a:extLst>
              <a:ext uri="{FF2B5EF4-FFF2-40B4-BE49-F238E27FC236}">
                <a16:creationId xmlns:a16="http://schemas.microsoft.com/office/drawing/2014/main" id="{4D87F7B2-AA36-4B58-BC2C-1BBA135E8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34" name="Content Placeholder 2">
            <a:extLst>
              <a:ext uri="{FF2B5EF4-FFF2-40B4-BE49-F238E27FC236}">
                <a16:creationId xmlns:a16="http://schemas.microsoft.com/office/drawing/2014/main" id="{BF605C30-808C-4757-AC7A-AFAFF0023CB6}"/>
              </a:ext>
            </a:extLst>
          </p:cNvPr>
          <p:cNvGraphicFramePr>
            <a:graphicFrameLocks noGrp="1"/>
          </p:cNvGraphicFramePr>
          <p:nvPr>
            <p:ph idx="1"/>
            <p:extLst>
              <p:ext uri="{D42A27DB-BD31-4B8C-83A1-F6EECF244321}">
                <p14:modId xmlns:p14="http://schemas.microsoft.com/office/powerpoint/2010/main" val="3857442547"/>
              </p:ext>
            </p:extLst>
          </p:nvPr>
        </p:nvGraphicFramePr>
        <p:xfrm>
          <a:off x="643466" y="643467"/>
          <a:ext cx="10900477" cy="36192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2615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A7C20-ACF3-C73A-2724-2558AE3508F9}"/>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69EBDBC9-B28A-B641-28EC-0E17D0519AC9}"/>
              </a:ext>
            </a:extLst>
          </p:cNvPr>
          <p:cNvSpPr>
            <a:spLocks noGrp="1"/>
          </p:cNvSpPr>
          <p:nvPr>
            <p:ph idx="1"/>
          </p:nvPr>
        </p:nvSpPr>
        <p:spPr>
          <a:xfrm>
            <a:off x="1097280" y="1845733"/>
            <a:ext cx="2493645" cy="3925147"/>
          </a:xfrm>
        </p:spPr>
        <p:txBody>
          <a:bodyPr>
            <a:normAutofit fontScale="92500" lnSpcReduction="10000"/>
          </a:bodyPr>
          <a:lstStyle/>
          <a:p>
            <a:r>
              <a:rPr lang="en-US" b="1" dirty="0"/>
              <a:t>Features noted:</a:t>
            </a:r>
          </a:p>
          <a:p>
            <a:pPr lvl="1">
              <a:buFont typeface="Wingdings" panose="05000000000000000000" pitchFamily="2" charset="2"/>
              <a:buChar char="§"/>
            </a:pPr>
            <a:r>
              <a:rPr lang="en-US" dirty="0"/>
              <a:t>ID</a:t>
            </a:r>
          </a:p>
          <a:p>
            <a:pPr lvl="1">
              <a:buFont typeface="Wingdings" panose="05000000000000000000" pitchFamily="2" charset="2"/>
              <a:buChar char="§"/>
            </a:pPr>
            <a:r>
              <a:rPr lang="en-US" dirty="0"/>
              <a:t>Gender</a:t>
            </a:r>
          </a:p>
          <a:p>
            <a:pPr lvl="1">
              <a:buFont typeface="Wingdings" panose="05000000000000000000" pitchFamily="2" charset="2"/>
              <a:buChar char="§"/>
            </a:pPr>
            <a:r>
              <a:rPr lang="en-US" dirty="0"/>
              <a:t>Age</a:t>
            </a:r>
          </a:p>
          <a:p>
            <a:pPr lvl="1">
              <a:buFont typeface="Wingdings" panose="05000000000000000000" pitchFamily="2" charset="2"/>
              <a:buChar char="§"/>
            </a:pPr>
            <a:r>
              <a:rPr lang="en-US" dirty="0"/>
              <a:t>Hypertension</a:t>
            </a:r>
          </a:p>
          <a:p>
            <a:pPr lvl="1">
              <a:buFont typeface="Wingdings" panose="05000000000000000000" pitchFamily="2" charset="2"/>
              <a:buChar char="§"/>
            </a:pPr>
            <a:r>
              <a:rPr lang="en-US" dirty="0"/>
              <a:t>Heart Disease</a:t>
            </a:r>
          </a:p>
          <a:p>
            <a:pPr lvl="1">
              <a:buFont typeface="Wingdings" panose="05000000000000000000" pitchFamily="2" charset="2"/>
              <a:buChar char="§"/>
            </a:pPr>
            <a:r>
              <a:rPr lang="en-US" dirty="0"/>
              <a:t>Ever Married</a:t>
            </a:r>
          </a:p>
          <a:p>
            <a:pPr lvl="1">
              <a:buFont typeface="Wingdings" panose="05000000000000000000" pitchFamily="2" charset="2"/>
              <a:buChar char="§"/>
            </a:pPr>
            <a:r>
              <a:rPr lang="en-US" dirty="0"/>
              <a:t>Work Type</a:t>
            </a:r>
          </a:p>
          <a:p>
            <a:pPr lvl="1">
              <a:buFont typeface="Wingdings" panose="05000000000000000000" pitchFamily="2" charset="2"/>
              <a:buChar char="§"/>
            </a:pPr>
            <a:r>
              <a:rPr lang="en-US" dirty="0"/>
              <a:t>Residence Type</a:t>
            </a:r>
          </a:p>
          <a:p>
            <a:pPr lvl="1">
              <a:buFont typeface="Wingdings" panose="05000000000000000000" pitchFamily="2" charset="2"/>
              <a:buChar char="§"/>
            </a:pPr>
            <a:r>
              <a:rPr lang="en-US" dirty="0"/>
              <a:t>Average Glucose Level</a:t>
            </a:r>
          </a:p>
          <a:p>
            <a:pPr lvl="1">
              <a:buFont typeface="Wingdings" panose="05000000000000000000" pitchFamily="2" charset="2"/>
              <a:buChar char="§"/>
            </a:pPr>
            <a:r>
              <a:rPr lang="en-US" dirty="0"/>
              <a:t>BMI</a:t>
            </a:r>
          </a:p>
          <a:p>
            <a:pPr lvl="1">
              <a:buFont typeface="Wingdings" panose="05000000000000000000" pitchFamily="2" charset="2"/>
              <a:buChar char="§"/>
            </a:pPr>
            <a:r>
              <a:rPr lang="en-US" dirty="0"/>
              <a:t>Smoking Status</a:t>
            </a:r>
          </a:p>
          <a:p>
            <a:pPr lvl="1">
              <a:buFont typeface="Wingdings" panose="05000000000000000000" pitchFamily="2" charset="2"/>
              <a:buChar char="§"/>
            </a:pPr>
            <a:r>
              <a:rPr lang="en-US" dirty="0"/>
              <a:t>Stroke</a:t>
            </a:r>
          </a:p>
          <a:p>
            <a:pPr lvl="1">
              <a:buFont typeface="Wingdings" panose="05000000000000000000" pitchFamily="2" charset="2"/>
              <a:buChar char="§"/>
            </a:pPr>
            <a:endParaRPr lang="en-US" dirty="0"/>
          </a:p>
        </p:txBody>
      </p:sp>
      <p:sp>
        <p:nvSpPr>
          <p:cNvPr id="4" name="Content Placeholder 2">
            <a:extLst>
              <a:ext uri="{FF2B5EF4-FFF2-40B4-BE49-F238E27FC236}">
                <a16:creationId xmlns:a16="http://schemas.microsoft.com/office/drawing/2014/main" id="{B6595014-4EA1-40C2-977F-3B329183AE20}"/>
              </a:ext>
            </a:extLst>
          </p:cNvPr>
          <p:cNvSpPr txBox="1">
            <a:spLocks/>
          </p:cNvSpPr>
          <p:nvPr/>
        </p:nvSpPr>
        <p:spPr>
          <a:xfrm>
            <a:off x="4272463" y="1845732"/>
            <a:ext cx="3217445" cy="392514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900" b="1" dirty="0"/>
              <a:t>Data Summary:</a:t>
            </a:r>
          </a:p>
          <a:p>
            <a:pPr lvl="1">
              <a:buFont typeface="Wingdings" panose="05000000000000000000" pitchFamily="2" charset="2"/>
              <a:buChar char="§"/>
            </a:pPr>
            <a:r>
              <a:rPr lang="en-US" sz="1700" dirty="0"/>
              <a:t>Total Columns: 12</a:t>
            </a:r>
          </a:p>
          <a:p>
            <a:pPr lvl="1">
              <a:buFont typeface="Wingdings" panose="05000000000000000000" pitchFamily="2" charset="2"/>
              <a:buChar char="§"/>
            </a:pPr>
            <a:r>
              <a:rPr lang="en-US" sz="1700" dirty="0"/>
              <a:t>Total Rows: 5110</a:t>
            </a:r>
          </a:p>
          <a:p>
            <a:pPr lvl="1">
              <a:buFont typeface="Wingdings" panose="05000000000000000000" pitchFamily="2" charset="2"/>
              <a:buChar char="§"/>
            </a:pPr>
            <a:r>
              <a:rPr lang="en-US" sz="1700" dirty="0"/>
              <a:t>8 of 12 features are Categorical</a:t>
            </a:r>
          </a:p>
          <a:p>
            <a:pPr lvl="1">
              <a:buFont typeface="Wingdings" panose="05000000000000000000" pitchFamily="2" charset="2"/>
              <a:buChar char="§"/>
            </a:pPr>
            <a:r>
              <a:rPr lang="en-US" sz="1700" dirty="0"/>
              <a:t>4 of 12 features are Numerical</a:t>
            </a:r>
          </a:p>
          <a:p>
            <a:pPr lvl="1">
              <a:buFont typeface="Wingdings" panose="05000000000000000000" pitchFamily="2" charset="2"/>
              <a:buChar char="§"/>
            </a:pPr>
            <a:r>
              <a:rPr lang="en-US" sz="1700" dirty="0"/>
              <a:t>Of the 5110 rows, 4.87% (249 rows) have had a stroke.</a:t>
            </a:r>
          </a:p>
        </p:txBody>
      </p:sp>
      <p:sp>
        <p:nvSpPr>
          <p:cNvPr id="7" name="Content Placeholder 2">
            <a:extLst>
              <a:ext uri="{FF2B5EF4-FFF2-40B4-BE49-F238E27FC236}">
                <a16:creationId xmlns:a16="http://schemas.microsoft.com/office/drawing/2014/main" id="{7FAD04D0-86CF-E1FC-5D66-CA5A21A2B38E}"/>
              </a:ext>
            </a:extLst>
          </p:cNvPr>
          <p:cNvSpPr txBox="1">
            <a:spLocks/>
          </p:cNvSpPr>
          <p:nvPr/>
        </p:nvSpPr>
        <p:spPr>
          <a:xfrm>
            <a:off x="8171447" y="1845733"/>
            <a:ext cx="2984233" cy="436256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Font typeface="Wingdings" panose="05000000000000000000" pitchFamily="2" charset="2"/>
              <a:buChar char="§"/>
            </a:pPr>
            <a:endParaRPr lang="en-US" sz="1800" dirty="0"/>
          </a:p>
        </p:txBody>
      </p:sp>
      <p:sp>
        <p:nvSpPr>
          <p:cNvPr id="10" name="Content Placeholder 2">
            <a:extLst>
              <a:ext uri="{FF2B5EF4-FFF2-40B4-BE49-F238E27FC236}">
                <a16:creationId xmlns:a16="http://schemas.microsoft.com/office/drawing/2014/main" id="{9D98A4C2-E5AE-7F91-408F-C30610C6C5EA}"/>
              </a:ext>
            </a:extLst>
          </p:cNvPr>
          <p:cNvSpPr txBox="1">
            <a:spLocks/>
          </p:cNvSpPr>
          <p:nvPr/>
        </p:nvSpPr>
        <p:spPr>
          <a:xfrm>
            <a:off x="8334240" y="1822024"/>
            <a:ext cx="2658645" cy="394885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 </a:t>
            </a:r>
            <a:r>
              <a:rPr lang="en-US" sz="1900" b="1" dirty="0"/>
              <a:t>Numerical Features:</a:t>
            </a:r>
          </a:p>
          <a:p>
            <a:pPr lvl="1">
              <a:buFont typeface="Wingdings" panose="05000000000000000000" pitchFamily="2" charset="2"/>
              <a:buChar char="§"/>
            </a:pPr>
            <a:r>
              <a:rPr lang="en-US" sz="1700" dirty="0"/>
              <a:t>Age</a:t>
            </a:r>
          </a:p>
          <a:p>
            <a:pPr lvl="2">
              <a:buFont typeface="Wingdings" panose="05000000000000000000" pitchFamily="2" charset="2"/>
              <a:buChar char="§"/>
            </a:pPr>
            <a:r>
              <a:rPr lang="en-US" sz="1700" dirty="0"/>
              <a:t>Mean: 43.22</a:t>
            </a:r>
          </a:p>
          <a:p>
            <a:pPr lvl="2">
              <a:buFont typeface="Wingdings" panose="05000000000000000000" pitchFamily="2" charset="2"/>
              <a:buChar char="§"/>
            </a:pPr>
            <a:r>
              <a:rPr lang="en-US" sz="1700" dirty="0"/>
              <a:t>STD: 22.61</a:t>
            </a:r>
          </a:p>
          <a:p>
            <a:pPr lvl="1">
              <a:buFont typeface="Wingdings" panose="05000000000000000000" pitchFamily="2" charset="2"/>
              <a:buChar char="§"/>
            </a:pPr>
            <a:r>
              <a:rPr lang="en-US" sz="1700" dirty="0"/>
              <a:t> Average Glucose Level</a:t>
            </a:r>
          </a:p>
          <a:p>
            <a:pPr lvl="2">
              <a:buFont typeface="Wingdings" panose="05000000000000000000" pitchFamily="2" charset="2"/>
              <a:buChar char="§"/>
            </a:pPr>
            <a:r>
              <a:rPr lang="en-US" sz="1700" dirty="0"/>
              <a:t>Mean: 106/15</a:t>
            </a:r>
          </a:p>
          <a:p>
            <a:pPr lvl="2">
              <a:buFont typeface="Wingdings" panose="05000000000000000000" pitchFamily="2" charset="2"/>
              <a:buChar char="§"/>
            </a:pPr>
            <a:r>
              <a:rPr lang="en-US" sz="1700" dirty="0"/>
              <a:t>STD: 45.28</a:t>
            </a:r>
          </a:p>
          <a:p>
            <a:pPr lvl="1">
              <a:buFont typeface="Wingdings" panose="05000000000000000000" pitchFamily="2" charset="2"/>
              <a:buChar char="§"/>
            </a:pPr>
            <a:r>
              <a:rPr lang="en-US" sz="1700" dirty="0"/>
              <a:t>BMI</a:t>
            </a:r>
          </a:p>
          <a:p>
            <a:pPr lvl="2">
              <a:buFont typeface="Wingdings" panose="05000000000000000000" pitchFamily="2" charset="2"/>
              <a:buChar char="§"/>
            </a:pPr>
            <a:r>
              <a:rPr lang="en-US" sz="1700" dirty="0"/>
              <a:t>Mean: 28.89</a:t>
            </a:r>
          </a:p>
          <a:p>
            <a:pPr lvl="2">
              <a:buFont typeface="Wingdings" panose="05000000000000000000" pitchFamily="2" charset="2"/>
              <a:buChar char="§"/>
            </a:pPr>
            <a:r>
              <a:rPr lang="en-US" sz="1700" dirty="0"/>
              <a:t>STD: 7.69</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2296313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AE220058-3FCE-496E-ADF2-D8A6961F3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E193F809-7E50-4AAD-8E26-878207931C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6B42641-50A5-544E-5DA9-2DD2C6DCB1D6}"/>
              </a:ext>
            </a:extLst>
          </p:cNvPr>
          <p:cNvSpPr>
            <a:spLocks noGrp="1"/>
          </p:cNvSpPr>
          <p:nvPr>
            <p:ph type="title"/>
          </p:nvPr>
        </p:nvSpPr>
        <p:spPr>
          <a:xfrm>
            <a:off x="3836504" y="758952"/>
            <a:ext cx="7319175" cy="3566160"/>
          </a:xfrm>
        </p:spPr>
        <p:txBody>
          <a:bodyPr vert="horz" lIns="91440" tIns="45720" rIns="91440" bIns="45720" rtlCol="0" anchor="b">
            <a:normAutofit/>
          </a:bodyPr>
          <a:lstStyle/>
          <a:p>
            <a:r>
              <a:rPr lang="en-US" sz="8000">
                <a:solidFill>
                  <a:schemeClr val="tx1">
                    <a:lumMod val="85000"/>
                    <a:lumOff val="15000"/>
                  </a:schemeClr>
                </a:solidFill>
              </a:rPr>
              <a:t>Exploratory Data Analysis</a:t>
            </a:r>
          </a:p>
        </p:txBody>
      </p:sp>
      <p:pic>
        <p:nvPicPr>
          <p:cNvPr id="7" name="Graphic 6" descr="Magnifying glass">
            <a:extLst>
              <a:ext uri="{FF2B5EF4-FFF2-40B4-BE49-F238E27FC236}">
                <a16:creationId xmlns:a16="http://schemas.microsoft.com/office/drawing/2014/main" id="{4CA3B9B2-CB88-065A-1383-020AA4DB31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9818" y="1944907"/>
            <a:ext cx="2449486" cy="2449486"/>
          </a:xfrm>
          <a:prstGeom prst="rect">
            <a:avLst/>
          </a:prstGeom>
        </p:spPr>
      </p:pic>
      <p:sp>
        <p:nvSpPr>
          <p:cNvPr id="20" name="Rectangle 19">
            <a:extLst>
              <a:ext uri="{FF2B5EF4-FFF2-40B4-BE49-F238E27FC236}">
                <a16:creationId xmlns:a16="http://schemas.microsoft.com/office/drawing/2014/main" id="{3E9C5090-7D25-41E3-A6D3-CCAEE505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11BF8809-0DAC-41E5-A212-ACB4A01BE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954503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5">
            <a:extLst>
              <a:ext uri="{FF2B5EF4-FFF2-40B4-BE49-F238E27FC236}">
                <a16:creationId xmlns:a16="http://schemas.microsoft.com/office/drawing/2014/main" id="{63E00694-E403-4987-8634-15F6D8E4C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6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p>
        </p:txBody>
      </p:sp>
      <p:pic>
        <p:nvPicPr>
          <p:cNvPr id="7" name="Picture 6">
            <a:extLst>
              <a:ext uri="{FF2B5EF4-FFF2-40B4-BE49-F238E27FC236}">
                <a16:creationId xmlns:a16="http://schemas.microsoft.com/office/drawing/2014/main" id="{40E7D560-3C3A-CA8C-1B43-347D7EFE22CA}"/>
              </a:ext>
            </a:extLst>
          </p:cNvPr>
          <p:cNvPicPr>
            <a:picLocks/>
          </p:cNvPicPr>
          <p:nvPr/>
        </p:nvPicPr>
        <p:blipFill>
          <a:blip r:embed="rId3"/>
          <a:stretch>
            <a:fillRect/>
          </a:stretch>
        </p:blipFill>
        <p:spPr>
          <a:xfrm>
            <a:off x="883683" y="3915659"/>
            <a:ext cx="3200400" cy="2377440"/>
          </a:xfrm>
          <a:prstGeom prst="rect">
            <a:avLst/>
          </a:prstGeom>
        </p:spPr>
      </p:pic>
      <p:pic>
        <p:nvPicPr>
          <p:cNvPr id="23" name="Picture 22">
            <a:extLst>
              <a:ext uri="{FF2B5EF4-FFF2-40B4-BE49-F238E27FC236}">
                <a16:creationId xmlns:a16="http://schemas.microsoft.com/office/drawing/2014/main" id="{D90D451D-4F99-4DDD-B037-5F2A237767EA}"/>
              </a:ext>
            </a:extLst>
          </p:cNvPr>
          <p:cNvPicPr>
            <a:picLocks/>
          </p:cNvPicPr>
          <p:nvPr/>
        </p:nvPicPr>
        <p:blipFill>
          <a:blip r:embed="rId4"/>
          <a:stretch>
            <a:fillRect/>
          </a:stretch>
        </p:blipFill>
        <p:spPr>
          <a:xfrm>
            <a:off x="4661141" y="1283615"/>
            <a:ext cx="3200400" cy="2377440"/>
          </a:xfrm>
          <a:prstGeom prst="rect">
            <a:avLst/>
          </a:prstGeom>
        </p:spPr>
      </p:pic>
      <p:pic>
        <p:nvPicPr>
          <p:cNvPr id="25" name="Picture 24">
            <a:extLst>
              <a:ext uri="{FF2B5EF4-FFF2-40B4-BE49-F238E27FC236}">
                <a16:creationId xmlns:a16="http://schemas.microsoft.com/office/drawing/2014/main" id="{828D9DC0-BB72-5A3B-3336-B4F1223428A1}"/>
              </a:ext>
            </a:extLst>
          </p:cNvPr>
          <p:cNvPicPr>
            <a:picLocks/>
          </p:cNvPicPr>
          <p:nvPr/>
        </p:nvPicPr>
        <p:blipFill>
          <a:blip r:embed="rId5"/>
          <a:stretch>
            <a:fillRect/>
          </a:stretch>
        </p:blipFill>
        <p:spPr>
          <a:xfrm>
            <a:off x="854294" y="1334983"/>
            <a:ext cx="3200910" cy="2377440"/>
          </a:xfrm>
          <a:prstGeom prst="rect">
            <a:avLst/>
          </a:prstGeom>
        </p:spPr>
      </p:pic>
      <p:sp>
        <p:nvSpPr>
          <p:cNvPr id="31" name="TextBox 30">
            <a:extLst>
              <a:ext uri="{FF2B5EF4-FFF2-40B4-BE49-F238E27FC236}">
                <a16:creationId xmlns:a16="http://schemas.microsoft.com/office/drawing/2014/main" id="{BD4A1840-128D-879B-984D-429B13134C64}"/>
              </a:ext>
            </a:extLst>
          </p:cNvPr>
          <p:cNvSpPr txBox="1"/>
          <p:nvPr/>
        </p:nvSpPr>
        <p:spPr>
          <a:xfrm rot="16200000">
            <a:off x="-647628" y="2287669"/>
            <a:ext cx="2056845"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a:ea typeface="+mn-ea"/>
                <a:cs typeface="+mn-cs"/>
              </a:rPr>
              <a:t>Overall Distribution</a:t>
            </a:r>
          </a:p>
        </p:txBody>
      </p:sp>
      <p:sp>
        <p:nvSpPr>
          <p:cNvPr id="33" name="TextBox 32">
            <a:extLst>
              <a:ext uri="{FF2B5EF4-FFF2-40B4-BE49-F238E27FC236}">
                <a16:creationId xmlns:a16="http://schemas.microsoft.com/office/drawing/2014/main" id="{C6403F01-0EEA-507A-4342-BC7119453E42}"/>
              </a:ext>
            </a:extLst>
          </p:cNvPr>
          <p:cNvSpPr txBox="1"/>
          <p:nvPr/>
        </p:nvSpPr>
        <p:spPr>
          <a:xfrm rot="16200000">
            <a:off x="-827833" y="4912553"/>
            <a:ext cx="240732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a:ea typeface="+mn-ea"/>
                <a:cs typeface="+mn-cs"/>
              </a:rPr>
              <a:t>Distribution for Strokes</a:t>
            </a:r>
          </a:p>
        </p:txBody>
      </p:sp>
      <p:cxnSp>
        <p:nvCxnSpPr>
          <p:cNvPr id="35" name="Straight Connector 34">
            <a:extLst>
              <a:ext uri="{FF2B5EF4-FFF2-40B4-BE49-F238E27FC236}">
                <a16:creationId xmlns:a16="http://schemas.microsoft.com/office/drawing/2014/main" id="{0C952945-2869-7636-25EC-2014FF59D84B}"/>
              </a:ext>
            </a:extLst>
          </p:cNvPr>
          <p:cNvCxnSpPr>
            <a:cxnSpLocks/>
          </p:cNvCxnSpPr>
          <p:nvPr/>
        </p:nvCxnSpPr>
        <p:spPr>
          <a:xfrm>
            <a:off x="0" y="3770276"/>
            <a:ext cx="12192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A386014-FEBE-541F-EDC9-044CA8204956}"/>
              </a:ext>
            </a:extLst>
          </p:cNvPr>
          <p:cNvSpPr txBox="1"/>
          <p:nvPr/>
        </p:nvSpPr>
        <p:spPr>
          <a:xfrm>
            <a:off x="729389" y="823126"/>
            <a:ext cx="3682525" cy="366476"/>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a:ea typeface="+mn-ea"/>
                <a:cs typeface="+mn-cs"/>
              </a:rPr>
              <a:t>Heart Disease</a:t>
            </a:r>
          </a:p>
        </p:txBody>
      </p:sp>
      <p:cxnSp>
        <p:nvCxnSpPr>
          <p:cNvPr id="39" name="Straight Connector 38">
            <a:extLst>
              <a:ext uri="{FF2B5EF4-FFF2-40B4-BE49-F238E27FC236}">
                <a16:creationId xmlns:a16="http://schemas.microsoft.com/office/drawing/2014/main" id="{FB1EE285-4AED-1354-27D5-9D35EE2F0270}"/>
              </a:ext>
            </a:extLst>
          </p:cNvPr>
          <p:cNvCxnSpPr>
            <a:cxnSpLocks/>
          </p:cNvCxnSpPr>
          <p:nvPr/>
        </p:nvCxnSpPr>
        <p:spPr>
          <a:xfrm>
            <a:off x="729390" y="821279"/>
            <a:ext cx="0" cy="55320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7B78079-3FB3-1D73-85F5-E01B019291A5}"/>
              </a:ext>
            </a:extLst>
          </p:cNvPr>
          <p:cNvCxnSpPr>
            <a:cxnSpLocks/>
          </p:cNvCxnSpPr>
          <p:nvPr/>
        </p:nvCxnSpPr>
        <p:spPr>
          <a:xfrm>
            <a:off x="0" y="1199291"/>
            <a:ext cx="12192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969134C-9A54-157F-0BCD-0D40C734B00B}"/>
              </a:ext>
            </a:extLst>
          </p:cNvPr>
          <p:cNvCxnSpPr>
            <a:cxnSpLocks/>
          </p:cNvCxnSpPr>
          <p:nvPr/>
        </p:nvCxnSpPr>
        <p:spPr>
          <a:xfrm>
            <a:off x="4411941" y="809463"/>
            <a:ext cx="0" cy="554389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6785D9C7-E066-67B8-CAF9-ABFE32495D71}"/>
              </a:ext>
            </a:extLst>
          </p:cNvPr>
          <p:cNvSpPr txBox="1"/>
          <p:nvPr/>
        </p:nvSpPr>
        <p:spPr>
          <a:xfrm>
            <a:off x="4411914" y="821279"/>
            <a:ext cx="3804466" cy="366196"/>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a:ea typeface="+mn-ea"/>
                <a:cs typeface="+mn-cs"/>
              </a:rPr>
              <a:t>Hypertension</a:t>
            </a:r>
          </a:p>
        </p:txBody>
      </p:sp>
      <p:cxnSp>
        <p:nvCxnSpPr>
          <p:cNvPr id="55" name="Straight Connector 54">
            <a:extLst>
              <a:ext uri="{FF2B5EF4-FFF2-40B4-BE49-F238E27FC236}">
                <a16:creationId xmlns:a16="http://schemas.microsoft.com/office/drawing/2014/main" id="{B7A2D262-D271-CEA9-BDB2-32CFF0507B5D}"/>
              </a:ext>
            </a:extLst>
          </p:cNvPr>
          <p:cNvCxnSpPr>
            <a:cxnSpLocks/>
          </p:cNvCxnSpPr>
          <p:nvPr/>
        </p:nvCxnSpPr>
        <p:spPr>
          <a:xfrm>
            <a:off x="8218278" y="821279"/>
            <a:ext cx="0" cy="553208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6" name="Title 1">
            <a:extLst>
              <a:ext uri="{FF2B5EF4-FFF2-40B4-BE49-F238E27FC236}">
                <a16:creationId xmlns:a16="http://schemas.microsoft.com/office/drawing/2014/main" id="{1A0B3DAD-1157-C09B-2E50-F39D88F805D4}"/>
              </a:ext>
            </a:extLst>
          </p:cNvPr>
          <p:cNvSpPr txBox="1">
            <a:spLocks/>
          </p:cNvSpPr>
          <p:nvPr/>
        </p:nvSpPr>
        <p:spPr>
          <a:xfrm>
            <a:off x="111888" y="178285"/>
            <a:ext cx="11968221" cy="492746"/>
          </a:xfrm>
          <a:prstGeom prst="rect">
            <a:avLst/>
          </a:prstGeom>
        </p:spPr>
        <p:txBody>
          <a:bodyPr vert="horz" lIns="91440" tIns="45720" rIns="91440" bIns="45720" rtlCol="0" anchor="ctr">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0" marR="0" lvl="0" indent="0" algn="ctr" defTabSz="914400" rtl="0" eaLnBrk="1" fontAlgn="auto" latinLnBrk="0" hangingPunct="1">
              <a:lnSpc>
                <a:spcPct val="85000"/>
              </a:lnSpc>
              <a:spcBef>
                <a:spcPct val="0"/>
              </a:spcBef>
              <a:spcAft>
                <a:spcPts val="0"/>
              </a:spcAft>
              <a:buClrTx/>
              <a:buSzTx/>
              <a:buFontTx/>
              <a:buNone/>
              <a:tabLst/>
              <a:defRPr/>
            </a:pPr>
            <a:r>
              <a:rPr kumimoji="0" lang="en-US" sz="2800" b="1" i="0" u="none" strike="noStrike" kern="1200" cap="none" spc="-50" normalizeH="0" baseline="0" noProof="0" dirty="0">
                <a:ln>
                  <a:noFill/>
                </a:ln>
                <a:solidFill>
                  <a:srgbClr val="000000"/>
                </a:solidFill>
                <a:effectLst/>
                <a:uLnTx/>
                <a:uFillTx/>
                <a:latin typeface="Calibri Light" panose="020F0302020204030204"/>
                <a:ea typeface="+mj-ea"/>
                <a:cs typeface="+mj-cs"/>
              </a:rPr>
              <a:t>Overall Distribution of Features VS Distribution for Individuals Who’ve Had a Stroke</a:t>
            </a:r>
          </a:p>
        </p:txBody>
      </p:sp>
      <p:pic>
        <p:nvPicPr>
          <p:cNvPr id="58" name="Picture 57">
            <a:extLst>
              <a:ext uri="{FF2B5EF4-FFF2-40B4-BE49-F238E27FC236}">
                <a16:creationId xmlns:a16="http://schemas.microsoft.com/office/drawing/2014/main" id="{DAC271EF-173D-62BF-9C99-FD7EA6D6B95A}"/>
              </a:ext>
            </a:extLst>
          </p:cNvPr>
          <p:cNvPicPr>
            <a:picLocks/>
          </p:cNvPicPr>
          <p:nvPr/>
        </p:nvPicPr>
        <p:blipFill>
          <a:blip r:embed="rId6"/>
          <a:stretch>
            <a:fillRect/>
          </a:stretch>
        </p:blipFill>
        <p:spPr>
          <a:xfrm>
            <a:off x="4669635" y="3927051"/>
            <a:ext cx="3200400" cy="2377440"/>
          </a:xfrm>
          <a:prstGeom prst="rect">
            <a:avLst/>
          </a:prstGeom>
        </p:spPr>
      </p:pic>
      <p:sp>
        <p:nvSpPr>
          <p:cNvPr id="59" name="TextBox 58">
            <a:extLst>
              <a:ext uri="{FF2B5EF4-FFF2-40B4-BE49-F238E27FC236}">
                <a16:creationId xmlns:a16="http://schemas.microsoft.com/office/drawing/2014/main" id="{22F3E187-B741-E073-334A-784390945E60}"/>
              </a:ext>
            </a:extLst>
          </p:cNvPr>
          <p:cNvSpPr txBox="1"/>
          <p:nvPr/>
        </p:nvSpPr>
        <p:spPr>
          <a:xfrm>
            <a:off x="8216380" y="821623"/>
            <a:ext cx="3975599"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a:ea typeface="+mn-ea"/>
                <a:cs typeface="+mn-cs"/>
              </a:rPr>
              <a:t>Ever Married</a:t>
            </a:r>
          </a:p>
        </p:txBody>
      </p:sp>
      <p:pic>
        <p:nvPicPr>
          <p:cNvPr id="60" name="Picture 59">
            <a:extLst>
              <a:ext uri="{FF2B5EF4-FFF2-40B4-BE49-F238E27FC236}">
                <a16:creationId xmlns:a16="http://schemas.microsoft.com/office/drawing/2014/main" id="{F4D70D5B-D169-1EF7-C000-4051184F3CF0}"/>
              </a:ext>
            </a:extLst>
          </p:cNvPr>
          <p:cNvPicPr>
            <a:picLocks/>
          </p:cNvPicPr>
          <p:nvPr/>
        </p:nvPicPr>
        <p:blipFill>
          <a:blip r:embed="rId7"/>
          <a:stretch>
            <a:fillRect/>
          </a:stretch>
        </p:blipFill>
        <p:spPr>
          <a:xfrm>
            <a:off x="8603994" y="3904606"/>
            <a:ext cx="3200400" cy="2377440"/>
          </a:xfrm>
          <a:prstGeom prst="rect">
            <a:avLst/>
          </a:prstGeom>
        </p:spPr>
      </p:pic>
      <p:pic>
        <p:nvPicPr>
          <p:cNvPr id="62" name="Picture 61">
            <a:extLst>
              <a:ext uri="{FF2B5EF4-FFF2-40B4-BE49-F238E27FC236}">
                <a16:creationId xmlns:a16="http://schemas.microsoft.com/office/drawing/2014/main" id="{C8BDB01D-08DC-38EC-0786-E57BB59BD6B4}"/>
              </a:ext>
            </a:extLst>
          </p:cNvPr>
          <p:cNvPicPr>
            <a:picLocks/>
          </p:cNvPicPr>
          <p:nvPr/>
        </p:nvPicPr>
        <p:blipFill>
          <a:blip r:embed="rId8"/>
          <a:stretch>
            <a:fillRect/>
          </a:stretch>
        </p:blipFill>
        <p:spPr>
          <a:xfrm>
            <a:off x="8603998" y="1350874"/>
            <a:ext cx="3200400" cy="2377440"/>
          </a:xfrm>
          <a:prstGeom prst="rect">
            <a:avLst/>
          </a:prstGeom>
        </p:spPr>
      </p:pic>
      <p:cxnSp>
        <p:nvCxnSpPr>
          <p:cNvPr id="63" name="Straight Connector 62">
            <a:extLst>
              <a:ext uri="{FF2B5EF4-FFF2-40B4-BE49-F238E27FC236}">
                <a16:creationId xmlns:a16="http://schemas.microsoft.com/office/drawing/2014/main" id="{FC37D4D3-924F-3105-8BF2-F389BE126B5E}"/>
              </a:ext>
            </a:extLst>
          </p:cNvPr>
          <p:cNvCxnSpPr>
            <a:cxnSpLocks/>
          </p:cNvCxnSpPr>
          <p:nvPr/>
        </p:nvCxnSpPr>
        <p:spPr>
          <a:xfrm>
            <a:off x="0" y="809463"/>
            <a:ext cx="121920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2861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5">
            <a:extLst>
              <a:ext uri="{FF2B5EF4-FFF2-40B4-BE49-F238E27FC236}">
                <a16:creationId xmlns:a16="http://schemas.microsoft.com/office/drawing/2014/main" id="{63E00694-E403-4987-8634-15F6D8E4C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dirty="0"/>
              <a:t>/</a:t>
            </a:r>
          </a:p>
        </p:txBody>
      </p:sp>
      <p:sp>
        <p:nvSpPr>
          <p:cNvPr id="31" name="TextBox 30">
            <a:extLst>
              <a:ext uri="{FF2B5EF4-FFF2-40B4-BE49-F238E27FC236}">
                <a16:creationId xmlns:a16="http://schemas.microsoft.com/office/drawing/2014/main" id="{BD4A1840-128D-879B-984D-429B13134C64}"/>
              </a:ext>
            </a:extLst>
          </p:cNvPr>
          <p:cNvSpPr txBox="1"/>
          <p:nvPr/>
        </p:nvSpPr>
        <p:spPr>
          <a:xfrm rot="16200000">
            <a:off x="-647628" y="2287669"/>
            <a:ext cx="2056845" cy="369332"/>
          </a:xfrm>
          <a:prstGeom prst="rect">
            <a:avLst/>
          </a:prstGeom>
          <a:noFill/>
        </p:spPr>
        <p:txBody>
          <a:bodyPr wrap="none" rtlCol="0">
            <a:spAutoFit/>
          </a:bodyPr>
          <a:lstStyle/>
          <a:p>
            <a:r>
              <a:rPr lang="en-US" b="1" dirty="0"/>
              <a:t>Overall Distribution</a:t>
            </a:r>
          </a:p>
        </p:txBody>
      </p:sp>
      <p:sp>
        <p:nvSpPr>
          <p:cNvPr id="33" name="TextBox 32">
            <a:extLst>
              <a:ext uri="{FF2B5EF4-FFF2-40B4-BE49-F238E27FC236}">
                <a16:creationId xmlns:a16="http://schemas.microsoft.com/office/drawing/2014/main" id="{C6403F01-0EEA-507A-4342-BC7119453E42}"/>
              </a:ext>
            </a:extLst>
          </p:cNvPr>
          <p:cNvSpPr txBox="1"/>
          <p:nvPr/>
        </p:nvSpPr>
        <p:spPr>
          <a:xfrm rot="16200000">
            <a:off x="-827833" y="4912553"/>
            <a:ext cx="2407326" cy="369332"/>
          </a:xfrm>
          <a:prstGeom prst="rect">
            <a:avLst/>
          </a:prstGeom>
          <a:noFill/>
        </p:spPr>
        <p:txBody>
          <a:bodyPr wrap="none" rtlCol="0">
            <a:spAutoFit/>
          </a:bodyPr>
          <a:lstStyle/>
          <a:p>
            <a:r>
              <a:rPr lang="en-US" b="1" dirty="0"/>
              <a:t>Distribution for Strokes</a:t>
            </a:r>
          </a:p>
        </p:txBody>
      </p:sp>
      <p:cxnSp>
        <p:nvCxnSpPr>
          <p:cNvPr id="35" name="Straight Connector 34">
            <a:extLst>
              <a:ext uri="{FF2B5EF4-FFF2-40B4-BE49-F238E27FC236}">
                <a16:creationId xmlns:a16="http://schemas.microsoft.com/office/drawing/2014/main" id="{0C952945-2869-7636-25EC-2014FF59D84B}"/>
              </a:ext>
            </a:extLst>
          </p:cNvPr>
          <p:cNvCxnSpPr>
            <a:cxnSpLocks/>
          </p:cNvCxnSpPr>
          <p:nvPr/>
        </p:nvCxnSpPr>
        <p:spPr>
          <a:xfrm>
            <a:off x="0" y="3770276"/>
            <a:ext cx="12192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A386014-FEBE-541F-EDC9-044CA8204956}"/>
              </a:ext>
            </a:extLst>
          </p:cNvPr>
          <p:cNvSpPr txBox="1"/>
          <p:nvPr/>
        </p:nvSpPr>
        <p:spPr>
          <a:xfrm>
            <a:off x="893320" y="823125"/>
            <a:ext cx="3518621" cy="383111"/>
          </a:xfrm>
          <a:prstGeom prst="rect">
            <a:avLst/>
          </a:prstGeom>
          <a:noFill/>
        </p:spPr>
        <p:txBody>
          <a:bodyPr wrap="square" rtlCol="0">
            <a:spAutoFit/>
          </a:bodyPr>
          <a:lstStyle/>
          <a:p>
            <a:pPr algn="ctr"/>
            <a:r>
              <a:rPr lang="en-US" b="1" dirty="0"/>
              <a:t>Gender</a:t>
            </a:r>
          </a:p>
        </p:txBody>
      </p:sp>
      <p:cxnSp>
        <p:nvCxnSpPr>
          <p:cNvPr id="39" name="Straight Connector 38">
            <a:extLst>
              <a:ext uri="{FF2B5EF4-FFF2-40B4-BE49-F238E27FC236}">
                <a16:creationId xmlns:a16="http://schemas.microsoft.com/office/drawing/2014/main" id="{FB1EE285-4AED-1354-27D5-9D35EE2F0270}"/>
              </a:ext>
            </a:extLst>
          </p:cNvPr>
          <p:cNvCxnSpPr>
            <a:cxnSpLocks/>
          </p:cNvCxnSpPr>
          <p:nvPr/>
        </p:nvCxnSpPr>
        <p:spPr>
          <a:xfrm>
            <a:off x="729390" y="821279"/>
            <a:ext cx="0" cy="55320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7B78079-3FB3-1D73-85F5-E01B019291A5}"/>
              </a:ext>
            </a:extLst>
          </p:cNvPr>
          <p:cNvCxnSpPr>
            <a:cxnSpLocks/>
          </p:cNvCxnSpPr>
          <p:nvPr/>
        </p:nvCxnSpPr>
        <p:spPr>
          <a:xfrm>
            <a:off x="0" y="1199291"/>
            <a:ext cx="12192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969134C-9A54-157F-0BCD-0D40C734B00B}"/>
              </a:ext>
            </a:extLst>
          </p:cNvPr>
          <p:cNvCxnSpPr>
            <a:cxnSpLocks/>
          </p:cNvCxnSpPr>
          <p:nvPr/>
        </p:nvCxnSpPr>
        <p:spPr>
          <a:xfrm>
            <a:off x="4411941" y="809463"/>
            <a:ext cx="0" cy="554389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6785D9C7-E066-67B8-CAF9-ABFE32495D71}"/>
              </a:ext>
            </a:extLst>
          </p:cNvPr>
          <p:cNvSpPr txBox="1"/>
          <p:nvPr/>
        </p:nvSpPr>
        <p:spPr>
          <a:xfrm>
            <a:off x="4411940" y="821279"/>
            <a:ext cx="3806334" cy="369331"/>
          </a:xfrm>
          <a:prstGeom prst="rect">
            <a:avLst/>
          </a:prstGeom>
          <a:noFill/>
        </p:spPr>
        <p:txBody>
          <a:bodyPr wrap="square" rtlCol="0">
            <a:spAutoFit/>
          </a:bodyPr>
          <a:lstStyle/>
          <a:p>
            <a:pPr algn="ctr"/>
            <a:r>
              <a:rPr lang="en-US" b="1" dirty="0"/>
              <a:t>Residence Type</a:t>
            </a:r>
          </a:p>
        </p:txBody>
      </p:sp>
      <p:cxnSp>
        <p:nvCxnSpPr>
          <p:cNvPr id="55" name="Straight Connector 54">
            <a:extLst>
              <a:ext uri="{FF2B5EF4-FFF2-40B4-BE49-F238E27FC236}">
                <a16:creationId xmlns:a16="http://schemas.microsoft.com/office/drawing/2014/main" id="{B7A2D262-D271-CEA9-BDB2-32CFF0507B5D}"/>
              </a:ext>
            </a:extLst>
          </p:cNvPr>
          <p:cNvCxnSpPr>
            <a:cxnSpLocks/>
          </p:cNvCxnSpPr>
          <p:nvPr/>
        </p:nvCxnSpPr>
        <p:spPr>
          <a:xfrm>
            <a:off x="8218278" y="821279"/>
            <a:ext cx="0" cy="553208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6" name="Title 1">
            <a:extLst>
              <a:ext uri="{FF2B5EF4-FFF2-40B4-BE49-F238E27FC236}">
                <a16:creationId xmlns:a16="http://schemas.microsoft.com/office/drawing/2014/main" id="{1A0B3DAD-1157-C09B-2E50-F39D88F805D4}"/>
              </a:ext>
            </a:extLst>
          </p:cNvPr>
          <p:cNvSpPr txBox="1">
            <a:spLocks/>
          </p:cNvSpPr>
          <p:nvPr/>
        </p:nvSpPr>
        <p:spPr>
          <a:xfrm>
            <a:off x="111888" y="178285"/>
            <a:ext cx="11968221" cy="492746"/>
          </a:xfrm>
          <a:prstGeom prst="rect">
            <a:avLst/>
          </a:prstGeom>
        </p:spPr>
        <p:txBody>
          <a:bodyPr vert="horz" lIns="91440" tIns="45720" rIns="91440" bIns="45720" rtlCol="0" anchor="ctr">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2800" b="1" dirty="0">
                <a:solidFill>
                  <a:schemeClr val="tx1"/>
                </a:solidFill>
              </a:rPr>
              <a:t>Overall Distribution of Features VS Distribution for Individuals Who’ve Had a Stroke</a:t>
            </a:r>
          </a:p>
        </p:txBody>
      </p:sp>
      <p:sp>
        <p:nvSpPr>
          <p:cNvPr id="59" name="TextBox 58">
            <a:extLst>
              <a:ext uri="{FF2B5EF4-FFF2-40B4-BE49-F238E27FC236}">
                <a16:creationId xmlns:a16="http://schemas.microsoft.com/office/drawing/2014/main" id="{22F3E187-B741-E073-334A-784390945E60}"/>
              </a:ext>
            </a:extLst>
          </p:cNvPr>
          <p:cNvSpPr txBox="1"/>
          <p:nvPr/>
        </p:nvSpPr>
        <p:spPr>
          <a:xfrm>
            <a:off x="8218274" y="821623"/>
            <a:ext cx="3973719" cy="368987"/>
          </a:xfrm>
          <a:prstGeom prst="rect">
            <a:avLst/>
          </a:prstGeom>
          <a:noFill/>
        </p:spPr>
        <p:txBody>
          <a:bodyPr wrap="square" rtlCol="0">
            <a:spAutoFit/>
          </a:bodyPr>
          <a:lstStyle/>
          <a:p>
            <a:pPr algn="ctr"/>
            <a:r>
              <a:rPr lang="en-US" b="1" dirty="0"/>
              <a:t>Work Type</a:t>
            </a:r>
          </a:p>
        </p:txBody>
      </p:sp>
      <p:cxnSp>
        <p:nvCxnSpPr>
          <p:cNvPr id="63" name="Straight Connector 62">
            <a:extLst>
              <a:ext uri="{FF2B5EF4-FFF2-40B4-BE49-F238E27FC236}">
                <a16:creationId xmlns:a16="http://schemas.microsoft.com/office/drawing/2014/main" id="{FC37D4D3-924F-3105-8BF2-F389BE126B5E}"/>
              </a:ext>
            </a:extLst>
          </p:cNvPr>
          <p:cNvCxnSpPr>
            <a:cxnSpLocks/>
          </p:cNvCxnSpPr>
          <p:nvPr/>
        </p:nvCxnSpPr>
        <p:spPr>
          <a:xfrm>
            <a:off x="0" y="809463"/>
            <a:ext cx="12192000"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70" name="Picture 69">
            <a:extLst>
              <a:ext uri="{FF2B5EF4-FFF2-40B4-BE49-F238E27FC236}">
                <a16:creationId xmlns:a16="http://schemas.microsoft.com/office/drawing/2014/main" id="{B6F50B7B-61F8-E8C2-A9D7-66C9B2B0EE66}"/>
              </a:ext>
            </a:extLst>
          </p:cNvPr>
          <p:cNvPicPr>
            <a:picLocks/>
          </p:cNvPicPr>
          <p:nvPr/>
        </p:nvPicPr>
        <p:blipFill>
          <a:blip r:embed="rId3"/>
          <a:stretch>
            <a:fillRect/>
          </a:stretch>
        </p:blipFill>
        <p:spPr>
          <a:xfrm>
            <a:off x="970466" y="3881981"/>
            <a:ext cx="3200400" cy="2377440"/>
          </a:xfrm>
          <a:prstGeom prst="rect">
            <a:avLst/>
          </a:prstGeom>
        </p:spPr>
      </p:pic>
      <p:pic>
        <p:nvPicPr>
          <p:cNvPr id="71" name="Picture 70">
            <a:extLst>
              <a:ext uri="{FF2B5EF4-FFF2-40B4-BE49-F238E27FC236}">
                <a16:creationId xmlns:a16="http://schemas.microsoft.com/office/drawing/2014/main" id="{A77ED80D-BEA1-0233-A90D-803D7B365967}"/>
              </a:ext>
            </a:extLst>
          </p:cNvPr>
          <p:cNvPicPr>
            <a:picLocks/>
          </p:cNvPicPr>
          <p:nvPr/>
        </p:nvPicPr>
        <p:blipFill>
          <a:blip r:embed="rId4"/>
          <a:stretch>
            <a:fillRect/>
          </a:stretch>
        </p:blipFill>
        <p:spPr>
          <a:xfrm>
            <a:off x="4652048" y="3887985"/>
            <a:ext cx="3200400" cy="2377440"/>
          </a:xfrm>
          <a:prstGeom prst="rect">
            <a:avLst/>
          </a:prstGeom>
        </p:spPr>
      </p:pic>
      <p:pic>
        <p:nvPicPr>
          <p:cNvPr id="72" name="Picture 71">
            <a:extLst>
              <a:ext uri="{FF2B5EF4-FFF2-40B4-BE49-F238E27FC236}">
                <a16:creationId xmlns:a16="http://schemas.microsoft.com/office/drawing/2014/main" id="{52DAF71C-E516-ADF3-B010-5AC687E866DB}"/>
              </a:ext>
            </a:extLst>
          </p:cNvPr>
          <p:cNvPicPr>
            <a:picLocks/>
          </p:cNvPicPr>
          <p:nvPr/>
        </p:nvPicPr>
        <p:blipFill>
          <a:blip r:embed="rId5"/>
          <a:stretch>
            <a:fillRect/>
          </a:stretch>
        </p:blipFill>
        <p:spPr>
          <a:xfrm>
            <a:off x="8583138" y="3881981"/>
            <a:ext cx="3200400" cy="2377440"/>
          </a:xfrm>
          <a:prstGeom prst="rect">
            <a:avLst/>
          </a:prstGeom>
        </p:spPr>
      </p:pic>
      <p:pic>
        <p:nvPicPr>
          <p:cNvPr id="78" name="Picture 77">
            <a:extLst>
              <a:ext uri="{FF2B5EF4-FFF2-40B4-BE49-F238E27FC236}">
                <a16:creationId xmlns:a16="http://schemas.microsoft.com/office/drawing/2014/main" id="{F1F1DF1C-9D60-A3EA-0986-0F37C2B52284}"/>
              </a:ext>
            </a:extLst>
          </p:cNvPr>
          <p:cNvPicPr>
            <a:picLocks/>
          </p:cNvPicPr>
          <p:nvPr/>
        </p:nvPicPr>
        <p:blipFill>
          <a:blip r:embed="rId6"/>
          <a:stretch>
            <a:fillRect/>
          </a:stretch>
        </p:blipFill>
        <p:spPr>
          <a:xfrm>
            <a:off x="970466" y="1292707"/>
            <a:ext cx="3200400" cy="2377440"/>
          </a:xfrm>
          <a:prstGeom prst="rect">
            <a:avLst/>
          </a:prstGeom>
        </p:spPr>
      </p:pic>
      <p:pic>
        <p:nvPicPr>
          <p:cNvPr id="80" name="Picture 79">
            <a:extLst>
              <a:ext uri="{FF2B5EF4-FFF2-40B4-BE49-F238E27FC236}">
                <a16:creationId xmlns:a16="http://schemas.microsoft.com/office/drawing/2014/main" id="{16E591B6-1C64-EB5B-2D0A-5EB36785C91F}"/>
              </a:ext>
            </a:extLst>
          </p:cNvPr>
          <p:cNvPicPr>
            <a:picLocks/>
          </p:cNvPicPr>
          <p:nvPr/>
        </p:nvPicPr>
        <p:blipFill>
          <a:blip r:embed="rId7"/>
          <a:stretch>
            <a:fillRect/>
          </a:stretch>
        </p:blipFill>
        <p:spPr>
          <a:xfrm>
            <a:off x="4652048" y="1317941"/>
            <a:ext cx="3200400" cy="2377440"/>
          </a:xfrm>
          <a:prstGeom prst="rect">
            <a:avLst/>
          </a:prstGeom>
        </p:spPr>
      </p:pic>
      <p:pic>
        <p:nvPicPr>
          <p:cNvPr id="82" name="Picture 81">
            <a:extLst>
              <a:ext uri="{FF2B5EF4-FFF2-40B4-BE49-F238E27FC236}">
                <a16:creationId xmlns:a16="http://schemas.microsoft.com/office/drawing/2014/main" id="{B5A8EAA9-F846-8D90-39E1-4B931A635B69}"/>
              </a:ext>
            </a:extLst>
          </p:cNvPr>
          <p:cNvPicPr>
            <a:picLocks/>
          </p:cNvPicPr>
          <p:nvPr/>
        </p:nvPicPr>
        <p:blipFill>
          <a:blip r:embed="rId8"/>
          <a:stretch>
            <a:fillRect/>
          </a:stretch>
        </p:blipFill>
        <p:spPr>
          <a:xfrm>
            <a:off x="8497297" y="1317941"/>
            <a:ext cx="3200400" cy="2377440"/>
          </a:xfrm>
          <a:prstGeom prst="rect">
            <a:avLst/>
          </a:prstGeom>
        </p:spPr>
      </p:pic>
    </p:spTree>
    <p:extLst>
      <p:ext uri="{BB962C8B-B14F-4D97-AF65-F5344CB8AC3E}">
        <p14:creationId xmlns:p14="http://schemas.microsoft.com/office/powerpoint/2010/main" val="2365303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5">
            <a:extLst>
              <a:ext uri="{FF2B5EF4-FFF2-40B4-BE49-F238E27FC236}">
                <a16:creationId xmlns:a16="http://schemas.microsoft.com/office/drawing/2014/main" id="{63E00694-E403-4987-8634-15F6D8E4C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6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p>
        </p:txBody>
      </p:sp>
      <p:sp>
        <p:nvSpPr>
          <p:cNvPr id="31" name="TextBox 30">
            <a:extLst>
              <a:ext uri="{FF2B5EF4-FFF2-40B4-BE49-F238E27FC236}">
                <a16:creationId xmlns:a16="http://schemas.microsoft.com/office/drawing/2014/main" id="{BD4A1840-128D-879B-984D-429B13134C64}"/>
              </a:ext>
            </a:extLst>
          </p:cNvPr>
          <p:cNvSpPr txBox="1"/>
          <p:nvPr/>
        </p:nvSpPr>
        <p:spPr>
          <a:xfrm rot="16200000">
            <a:off x="-821250" y="2287669"/>
            <a:ext cx="2056845"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a:ea typeface="+mn-ea"/>
                <a:cs typeface="+mn-cs"/>
              </a:rPr>
              <a:t>Overall Distribution</a:t>
            </a:r>
          </a:p>
        </p:txBody>
      </p:sp>
      <p:sp>
        <p:nvSpPr>
          <p:cNvPr id="33" name="TextBox 32">
            <a:extLst>
              <a:ext uri="{FF2B5EF4-FFF2-40B4-BE49-F238E27FC236}">
                <a16:creationId xmlns:a16="http://schemas.microsoft.com/office/drawing/2014/main" id="{C6403F01-0EEA-507A-4342-BC7119453E42}"/>
              </a:ext>
            </a:extLst>
          </p:cNvPr>
          <p:cNvSpPr txBox="1"/>
          <p:nvPr/>
        </p:nvSpPr>
        <p:spPr>
          <a:xfrm rot="16200000">
            <a:off x="-989882" y="4912553"/>
            <a:ext cx="240732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a:ea typeface="+mn-ea"/>
                <a:cs typeface="+mn-cs"/>
              </a:rPr>
              <a:t>Distribution for Strokes</a:t>
            </a:r>
          </a:p>
        </p:txBody>
      </p:sp>
      <p:cxnSp>
        <p:nvCxnSpPr>
          <p:cNvPr id="35" name="Straight Connector 34">
            <a:extLst>
              <a:ext uri="{FF2B5EF4-FFF2-40B4-BE49-F238E27FC236}">
                <a16:creationId xmlns:a16="http://schemas.microsoft.com/office/drawing/2014/main" id="{0C952945-2869-7636-25EC-2014FF59D84B}"/>
              </a:ext>
            </a:extLst>
          </p:cNvPr>
          <p:cNvCxnSpPr>
            <a:cxnSpLocks/>
          </p:cNvCxnSpPr>
          <p:nvPr/>
        </p:nvCxnSpPr>
        <p:spPr>
          <a:xfrm>
            <a:off x="0" y="3770276"/>
            <a:ext cx="12192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A386014-FEBE-541F-EDC9-044CA8204956}"/>
              </a:ext>
            </a:extLst>
          </p:cNvPr>
          <p:cNvSpPr txBox="1"/>
          <p:nvPr/>
        </p:nvSpPr>
        <p:spPr>
          <a:xfrm>
            <a:off x="398447" y="823125"/>
            <a:ext cx="3585230"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a:ea typeface="+mn-ea"/>
                <a:cs typeface="+mn-cs"/>
              </a:rPr>
              <a:t>Smoking Status</a:t>
            </a:r>
          </a:p>
        </p:txBody>
      </p:sp>
      <p:cxnSp>
        <p:nvCxnSpPr>
          <p:cNvPr id="39" name="Straight Connector 38">
            <a:extLst>
              <a:ext uri="{FF2B5EF4-FFF2-40B4-BE49-F238E27FC236}">
                <a16:creationId xmlns:a16="http://schemas.microsoft.com/office/drawing/2014/main" id="{FB1EE285-4AED-1354-27D5-9D35EE2F0270}"/>
              </a:ext>
            </a:extLst>
          </p:cNvPr>
          <p:cNvCxnSpPr>
            <a:cxnSpLocks/>
          </p:cNvCxnSpPr>
          <p:nvPr/>
        </p:nvCxnSpPr>
        <p:spPr>
          <a:xfrm>
            <a:off x="416868" y="821279"/>
            <a:ext cx="0" cy="55320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7B78079-3FB3-1D73-85F5-E01B019291A5}"/>
              </a:ext>
            </a:extLst>
          </p:cNvPr>
          <p:cNvCxnSpPr>
            <a:cxnSpLocks/>
          </p:cNvCxnSpPr>
          <p:nvPr/>
        </p:nvCxnSpPr>
        <p:spPr>
          <a:xfrm flipV="1">
            <a:off x="0" y="1192458"/>
            <a:ext cx="12192000" cy="68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969134C-9A54-157F-0BCD-0D40C734B00B}"/>
              </a:ext>
            </a:extLst>
          </p:cNvPr>
          <p:cNvCxnSpPr>
            <a:cxnSpLocks/>
          </p:cNvCxnSpPr>
          <p:nvPr/>
        </p:nvCxnSpPr>
        <p:spPr>
          <a:xfrm>
            <a:off x="3983680" y="813659"/>
            <a:ext cx="0" cy="553208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6" name="Title 1">
            <a:extLst>
              <a:ext uri="{FF2B5EF4-FFF2-40B4-BE49-F238E27FC236}">
                <a16:creationId xmlns:a16="http://schemas.microsoft.com/office/drawing/2014/main" id="{1A0B3DAD-1157-C09B-2E50-F39D88F805D4}"/>
              </a:ext>
            </a:extLst>
          </p:cNvPr>
          <p:cNvSpPr txBox="1">
            <a:spLocks/>
          </p:cNvSpPr>
          <p:nvPr/>
        </p:nvSpPr>
        <p:spPr>
          <a:xfrm>
            <a:off x="111888" y="178285"/>
            <a:ext cx="11968221" cy="492746"/>
          </a:xfrm>
          <a:prstGeom prst="rect">
            <a:avLst/>
          </a:prstGeom>
        </p:spPr>
        <p:txBody>
          <a:bodyPr vert="horz" lIns="91440" tIns="45720" rIns="91440" bIns="45720" rtlCol="0" anchor="ctr">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0" marR="0" lvl="0" indent="0" algn="ctr" defTabSz="914400" rtl="0" eaLnBrk="1" fontAlgn="auto" latinLnBrk="0" hangingPunct="1">
              <a:lnSpc>
                <a:spcPct val="85000"/>
              </a:lnSpc>
              <a:spcBef>
                <a:spcPct val="0"/>
              </a:spcBef>
              <a:spcAft>
                <a:spcPts val="0"/>
              </a:spcAft>
              <a:buClrTx/>
              <a:buSzTx/>
              <a:buFontTx/>
              <a:buNone/>
              <a:tabLst/>
              <a:defRPr/>
            </a:pPr>
            <a:r>
              <a:rPr kumimoji="0" lang="en-US" sz="2800" b="1" i="0" u="none" strike="noStrike" kern="1200" cap="none" spc="-50" normalizeH="0" baseline="0" noProof="0" dirty="0">
                <a:ln>
                  <a:noFill/>
                </a:ln>
                <a:solidFill>
                  <a:srgbClr val="000000"/>
                </a:solidFill>
                <a:effectLst/>
                <a:uLnTx/>
                <a:uFillTx/>
                <a:latin typeface="Calibri Light" panose="020F0302020204030204"/>
                <a:ea typeface="+mj-ea"/>
                <a:cs typeface="+mj-cs"/>
              </a:rPr>
              <a:t>Overall Distribution of Features VS Distribution for Individuals Who’ve Had a Stroke</a:t>
            </a:r>
          </a:p>
        </p:txBody>
      </p:sp>
      <p:cxnSp>
        <p:nvCxnSpPr>
          <p:cNvPr id="63" name="Straight Connector 62">
            <a:extLst>
              <a:ext uri="{FF2B5EF4-FFF2-40B4-BE49-F238E27FC236}">
                <a16:creationId xmlns:a16="http://schemas.microsoft.com/office/drawing/2014/main" id="{FC37D4D3-924F-3105-8BF2-F389BE126B5E}"/>
              </a:ext>
            </a:extLst>
          </p:cNvPr>
          <p:cNvCxnSpPr>
            <a:cxnSpLocks/>
          </p:cNvCxnSpPr>
          <p:nvPr/>
        </p:nvCxnSpPr>
        <p:spPr>
          <a:xfrm>
            <a:off x="0" y="809463"/>
            <a:ext cx="12192000" cy="39853"/>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2254CA1-08B3-8B26-6922-D9A68593EF77}"/>
              </a:ext>
            </a:extLst>
          </p:cNvPr>
          <p:cNvPicPr>
            <a:picLocks/>
          </p:cNvPicPr>
          <p:nvPr/>
        </p:nvPicPr>
        <p:blipFill>
          <a:blip r:embed="rId3"/>
          <a:stretch>
            <a:fillRect/>
          </a:stretch>
        </p:blipFill>
        <p:spPr>
          <a:xfrm>
            <a:off x="578346" y="3879498"/>
            <a:ext cx="3200400" cy="2377440"/>
          </a:xfrm>
          <a:prstGeom prst="rect">
            <a:avLst/>
          </a:prstGeom>
        </p:spPr>
      </p:pic>
      <p:pic>
        <p:nvPicPr>
          <p:cNvPr id="6" name="Picture 5">
            <a:extLst>
              <a:ext uri="{FF2B5EF4-FFF2-40B4-BE49-F238E27FC236}">
                <a16:creationId xmlns:a16="http://schemas.microsoft.com/office/drawing/2014/main" id="{C1D83313-E3B7-3287-6D1F-FEDC10D7D240}"/>
              </a:ext>
            </a:extLst>
          </p:cNvPr>
          <p:cNvPicPr>
            <a:picLocks/>
          </p:cNvPicPr>
          <p:nvPr/>
        </p:nvPicPr>
        <p:blipFill>
          <a:blip r:embed="rId4"/>
          <a:stretch>
            <a:fillRect/>
          </a:stretch>
        </p:blipFill>
        <p:spPr>
          <a:xfrm>
            <a:off x="550046" y="1304166"/>
            <a:ext cx="3200400" cy="2377440"/>
          </a:xfrm>
          <a:prstGeom prst="rect">
            <a:avLst/>
          </a:prstGeom>
        </p:spPr>
      </p:pic>
      <p:pic>
        <p:nvPicPr>
          <p:cNvPr id="17" name="Picture 16">
            <a:extLst>
              <a:ext uri="{FF2B5EF4-FFF2-40B4-BE49-F238E27FC236}">
                <a16:creationId xmlns:a16="http://schemas.microsoft.com/office/drawing/2014/main" id="{C8644FED-519B-9D86-F1AB-75D8A5244E0A}"/>
              </a:ext>
            </a:extLst>
          </p:cNvPr>
          <p:cNvPicPr>
            <a:picLocks/>
          </p:cNvPicPr>
          <p:nvPr/>
        </p:nvPicPr>
        <p:blipFill>
          <a:blip r:embed="rId5"/>
          <a:stretch>
            <a:fillRect/>
          </a:stretch>
        </p:blipFill>
        <p:spPr>
          <a:xfrm>
            <a:off x="4642985" y="3879498"/>
            <a:ext cx="3200400" cy="2377440"/>
          </a:xfrm>
          <a:prstGeom prst="rect">
            <a:avLst/>
          </a:prstGeom>
        </p:spPr>
      </p:pic>
      <p:sp>
        <p:nvSpPr>
          <p:cNvPr id="18" name="TextBox 17">
            <a:extLst>
              <a:ext uri="{FF2B5EF4-FFF2-40B4-BE49-F238E27FC236}">
                <a16:creationId xmlns:a16="http://schemas.microsoft.com/office/drawing/2014/main" id="{57F127AD-107C-9F3C-01A8-2F1801D0A423}"/>
              </a:ext>
            </a:extLst>
          </p:cNvPr>
          <p:cNvSpPr txBox="1"/>
          <p:nvPr/>
        </p:nvSpPr>
        <p:spPr>
          <a:xfrm rot="16200000">
            <a:off x="2926776" y="2315158"/>
            <a:ext cx="2458430" cy="30777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alibri" panose="020F0502020204030204"/>
                <a:ea typeface="+mn-ea"/>
                <a:cs typeface="+mn-cs"/>
              </a:rPr>
              <a:t>Overall Distribution Histogram</a:t>
            </a:r>
          </a:p>
        </p:txBody>
      </p:sp>
      <p:sp>
        <p:nvSpPr>
          <p:cNvPr id="19" name="TextBox 18">
            <a:extLst>
              <a:ext uri="{FF2B5EF4-FFF2-40B4-BE49-F238E27FC236}">
                <a16:creationId xmlns:a16="http://schemas.microsoft.com/office/drawing/2014/main" id="{4C46A371-74DD-02D1-C03C-C37A06FD205A}"/>
              </a:ext>
            </a:extLst>
          </p:cNvPr>
          <p:cNvSpPr txBox="1"/>
          <p:nvPr/>
        </p:nvSpPr>
        <p:spPr>
          <a:xfrm rot="16200000">
            <a:off x="2812372" y="4887493"/>
            <a:ext cx="2666949" cy="30777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dirty="0">
                <a:solidFill>
                  <a:srgbClr val="000000"/>
                </a:solidFill>
                <a:latin typeface="Calibri" panose="020F0502020204030204"/>
              </a:rPr>
              <a:t>Distribution Comparison Boxplot </a:t>
            </a:r>
            <a:endParaRPr kumimoji="0" lang="en-US" sz="14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B398D22C-E015-2D6D-050D-6B7B8FA501F1}"/>
              </a:ext>
            </a:extLst>
          </p:cNvPr>
          <p:cNvCxnSpPr>
            <a:cxnSpLocks/>
          </p:cNvCxnSpPr>
          <p:nvPr/>
        </p:nvCxnSpPr>
        <p:spPr>
          <a:xfrm>
            <a:off x="4367581" y="827160"/>
            <a:ext cx="0" cy="55320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512DDA2-A5E1-AA1E-E681-931C48D1975B}"/>
              </a:ext>
            </a:extLst>
          </p:cNvPr>
          <p:cNvCxnSpPr>
            <a:cxnSpLocks/>
          </p:cNvCxnSpPr>
          <p:nvPr/>
        </p:nvCxnSpPr>
        <p:spPr>
          <a:xfrm>
            <a:off x="8177573" y="834540"/>
            <a:ext cx="0" cy="5532081"/>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DA98676C-27DF-08A8-D574-727E84BE6396}"/>
              </a:ext>
            </a:extLst>
          </p:cNvPr>
          <p:cNvPicPr>
            <a:picLocks/>
          </p:cNvPicPr>
          <p:nvPr/>
        </p:nvPicPr>
        <p:blipFill>
          <a:blip r:embed="rId6"/>
          <a:stretch>
            <a:fillRect/>
          </a:stretch>
        </p:blipFill>
        <p:spPr>
          <a:xfrm>
            <a:off x="4638454" y="1283615"/>
            <a:ext cx="3200400" cy="2377440"/>
          </a:xfrm>
          <a:prstGeom prst="rect">
            <a:avLst/>
          </a:prstGeom>
        </p:spPr>
      </p:pic>
      <p:sp>
        <p:nvSpPr>
          <p:cNvPr id="29" name="TextBox 28">
            <a:extLst>
              <a:ext uri="{FF2B5EF4-FFF2-40B4-BE49-F238E27FC236}">
                <a16:creationId xmlns:a16="http://schemas.microsoft.com/office/drawing/2014/main" id="{81E5CDD5-BCD5-16EE-F3C7-941C34740ED6}"/>
              </a:ext>
            </a:extLst>
          </p:cNvPr>
          <p:cNvSpPr txBox="1"/>
          <p:nvPr/>
        </p:nvSpPr>
        <p:spPr>
          <a:xfrm>
            <a:off x="4367580" y="823921"/>
            <a:ext cx="3809992" cy="36853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a:ea typeface="+mn-ea"/>
                <a:cs typeface="+mn-cs"/>
              </a:rPr>
              <a:t>Age</a:t>
            </a:r>
          </a:p>
        </p:txBody>
      </p:sp>
      <p:pic>
        <p:nvPicPr>
          <p:cNvPr id="34" name="Picture 33">
            <a:extLst>
              <a:ext uri="{FF2B5EF4-FFF2-40B4-BE49-F238E27FC236}">
                <a16:creationId xmlns:a16="http://schemas.microsoft.com/office/drawing/2014/main" id="{87BB722B-42EB-D460-B322-BB861E4A221F}"/>
              </a:ext>
            </a:extLst>
          </p:cNvPr>
          <p:cNvPicPr>
            <a:picLocks/>
          </p:cNvPicPr>
          <p:nvPr/>
        </p:nvPicPr>
        <p:blipFill>
          <a:blip r:embed="rId7"/>
          <a:stretch>
            <a:fillRect/>
          </a:stretch>
        </p:blipFill>
        <p:spPr>
          <a:xfrm>
            <a:off x="8511762" y="1304166"/>
            <a:ext cx="3200400" cy="2377440"/>
          </a:xfrm>
          <a:prstGeom prst="rect">
            <a:avLst/>
          </a:prstGeom>
        </p:spPr>
      </p:pic>
      <p:sp>
        <p:nvSpPr>
          <p:cNvPr id="37" name="TextBox 36">
            <a:extLst>
              <a:ext uri="{FF2B5EF4-FFF2-40B4-BE49-F238E27FC236}">
                <a16:creationId xmlns:a16="http://schemas.microsoft.com/office/drawing/2014/main" id="{5215E0D2-34EA-54E7-C9F5-473500EF4709}"/>
              </a:ext>
            </a:extLst>
          </p:cNvPr>
          <p:cNvSpPr txBox="1"/>
          <p:nvPr/>
        </p:nvSpPr>
        <p:spPr>
          <a:xfrm>
            <a:off x="8187720" y="837170"/>
            <a:ext cx="4004278" cy="36906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a:ea typeface="+mn-ea"/>
                <a:cs typeface="+mn-cs"/>
              </a:rPr>
              <a:t>Average Glucose Level</a:t>
            </a:r>
          </a:p>
        </p:txBody>
      </p:sp>
      <p:pic>
        <p:nvPicPr>
          <p:cNvPr id="43" name="Picture 42">
            <a:extLst>
              <a:ext uri="{FF2B5EF4-FFF2-40B4-BE49-F238E27FC236}">
                <a16:creationId xmlns:a16="http://schemas.microsoft.com/office/drawing/2014/main" id="{2303FD7C-14E8-1BE5-259F-734775192B38}"/>
              </a:ext>
            </a:extLst>
          </p:cNvPr>
          <p:cNvPicPr>
            <a:picLocks/>
          </p:cNvPicPr>
          <p:nvPr/>
        </p:nvPicPr>
        <p:blipFill>
          <a:blip r:embed="rId8"/>
          <a:stretch>
            <a:fillRect/>
          </a:stretch>
        </p:blipFill>
        <p:spPr>
          <a:xfrm>
            <a:off x="8520823" y="3842291"/>
            <a:ext cx="3200400" cy="2377440"/>
          </a:xfrm>
          <a:prstGeom prst="rect">
            <a:avLst/>
          </a:prstGeom>
        </p:spPr>
      </p:pic>
    </p:spTree>
    <p:extLst>
      <p:ext uri="{BB962C8B-B14F-4D97-AF65-F5344CB8AC3E}">
        <p14:creationId xmlns:p14="http://schemas.microsoft.com/office/powerpoint/2010/main" val="2862568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5">
            <a:extLst>
              <a:ext uri="{FF2B5EF4-FFF2-40B4-BE49-F238E27FC236}">
                <a16:creationId xmlns:a16="http://schemas.microsoft.com/office/drawing/2014/main" id="{63E00694-E403-4987-8634-15F6D8E4C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6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p>
        </p:txBody>
      </p:sp>
      <p:sp>
        <p:nvSpPr>
          <p:cNvPr id="31" name="TextBox 30">
            <a:extLst>
              <a:ext uri="{FF2B5EF4-FFF2-40B4-BE49-F238E27FC236}">
                <a16:creationId xmlns:a16="http://schemas.microsoft.com/office/drawing/2014/main" id="{BD4A1840-128D-879B-984D-429B13134C64}"/>
              </a:ext>
            </a:extLst>
          </p:cNvPr>
          <p:cNvSpPr txBox="1"/>
          <p:nvPr/>
        </p:nvSpPr>
        <p:spPr>
          <a:xfrm rot="16200000">
            <a:off x="-821250" y="2287669"/>
            <a:ext cx="2056845"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a:ea typeface="+mn-ea"/>
                <a:cs typeface="+mn-cs"/>
              </a:rPr>
              <a:t>Overall Distribution</a:t>
            </a:r>
          </a:p>
        </p:txBody>
      </p:sp>
      <p:sp>
        <p:nvSpPr>
          <p:cNvPr id="33" name="TextBox 32">
            <a:extLst>
              <a:ext uri="{FF2B5EF4-FFF2-40B4-BE49-F238E27FC236}">
                <a16:creationId xmlns:a16="http://schemas.microsoft.com/office/drawing/2014/main" id="{C6403F01-0EEA-507A-4342-BC7119453E42}"/>
              </a:ext>
            </a:extLst>
          </p:cNvPr>
          <p:cNvSpPr txBox="1"/>
          <p:nvPr/>
        </p:nvSpPr>
        <p:spPr>
          <a:xfrm rot="16200000">
            <a:off x="-989882" y="4912553"/>
            <a:ext cx="240732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a:ea typeface="+mn-ea"/>
                <a:cs typeface="+mn-cs"/>
              </a:rPr>
              <a:t>Distribution for Strokes</a:t>
            </a:r>
          </a:p>
        </p:txBody>
      </p:sp>
      <p:cxnSp>
        <p:nvCxnSpPr>
          <p:cNvPr id="35" name="Straight Connector 34">
            <a:extLst>
              <a:ext uri="{FF2B5EF4-FFF2-40B4-BE49-F238E27FC236}">
                <a16:creationId xmlns:a16="http://schemas.microsoft.com/office/drawing/2014/main" id="{0C952945-2869-7636-25EC-2014FF59D84B}"/>
              </a:ext>
            </a:extLst>
          </p:cNvPr>
          <p:cNvCxnSpPr>
            <a:cxnSpLocks/>
          </p:cNvCxnSpPr>
          <p:nvPr/>
        </p:nvCxnSpPr>
        <p:spPr>
          <a:xfrm>
            <a:off x="0" y="3770276"/>
            <a:ext cx="398368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A386014-FEBE-541F-EDC9-044CA8204956}"/>
              </a:ext>
            </a:extLst>
          </p:cNvPr>
          <p:cNvSpPr txBox="1"/>
          <p:nvPr/>
        </p:nvSpPr>
        <p:spPr>
          <a:xfrm>
            <a:off x="435290" y="834701"/>
            <a:ext cx="3548386"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a:ea typeface="+mn-ea"/>
                <a:cs typeface="+mn-cs"/>
              </a:rPr>
              <a:t>BMI</a:t>
            </a:r>
          </a:p>
        </p:txBody>
      </p:sp>
      <p:cxnSp>
        <p:nvCxnSpPr>
          <p:cNvPr id="39" name="Straight Connector 38">
            <a:extLst>
              <a:ext uri="{FF2B5EF4-FFF2-40B4-BE49-F238E27FC236}">
                <a16:creationId xmlns:a16="http://schemas.microsoft.com/office/drawing/2014/main" id="{FB1EE285-4AED-1354-27D5-9D35EE2F0270}"/>
              </a:ext>
            </a:extLst>
          </p:cNvPr>
          <p:cNvCxnSpPr>
            <a:cxnSpLocks/>
          </p:cNvCxnSpPr>
          <p:nvPr/>
        </p:nvCxnSpPr>
        <p:spPr>
          <a:xfrm>
            <a:off x="416868" y="821279"/>
            <a:ext cx="0" cy="55320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7B78079-3FB3-1D73-85F5-E01B019291A5}"/>
              </a:ext>
            </a:extLst>
          </p:cNvPr>
          <p:cNvCxnSpPr>
            <a:cxnSpLocks/>
          </p:cNvCxnSpPr>
          <p:nvPr/>
        </p:nvCxnSpPr>
        <p:spPr>
          <a:xfrm flipV="1">
            <a:off x="0" y="1192458"/>
            <a:ext cx="12192000" cy="68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969134C-9A54-157F-0BCD-0D40C734B00B}"/>
              </a:ext>
            </a:extLst>
          </p:cNvPr>
          <p:cNvCxnSpPr>
            <a:cxnSpLocks/>
          </p:cNvCxnSpPr>
          <p:nvPr/>
        </p:nvCxnSpPr>
        <p:spPr>
          <a:xfrm>
            <a:off x="3983680" y="813659"/>
            <a:ext cx="0" cy="553208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6" name="Title 1">
            <a:extLst>
              <a:ext uri="{FF2B5EF4-FFF2-40B4-BE49-F238E27FC236}">
                <a16:creationId xmlns:a16="http://schemas.microsoft.com/office/drawing/2014/main" id="{1A0B3DAD-1157-C09B-2E50-F39D88F805D4}"/>
              </a:ext>
            </a:extLst>
          </p:cNvPr>
          <p:cNvSpPr txBox="1">
            <a:spLocks/>
          </p:cNvSpPr>
          <p:nvPr/>
        </p:nvSpPr>
        <p:spPr>
          <a:xfrm>
            <a:off x="111888" y="178285"/>
            <a:ext cx="11968221" cy="492746"/>
          </a:xfrm>
          <a:prstGeom prst="rect">
            <a:avLst/>
          </a:prstGeom>
        </p:spPr>
        <p:txBody>
          <a:bodyPr vert="horz" lIns="91440" tIns="45720" rIns="91440" bIns="45720" rtlCol="0" anchor="ctr">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0" marR="0" lvl="0" indent="0" algn="ctr" defTabSz="914400" rtl="0" eaLnBrk="1" fontAlgn="auto" latinLnBrk="0" hangingPunct="1">
              <a:lnSpc>
                <a:spcPct val="85000"/>
              </a:lnSpc>
              <a:spcBef>
                <a:spcPct val="0"/>
              </a:spcBef>
              <a:spcAft>
                <a:spcPts val="0"/>
              </a:spcAft>
              <a:buClrTx/>
              <a:buSzTx/>
              <a:buFontTx/>
              <a:buNone/>
              <a:tabLst/>
              <a:defRPr/>
            </a:pPr>
            <a:r>
              <a:rPr kumimoji="0" lang="en-US" sz="2800" b="1" i="0" u="none" strike="noStrike" kern="1200" cap="none" spc="-50" normalizeH="0" baseline="0" noProof="0" dirty="0">
                <a:ln>
                  <a:noFill/>
                </a:ln>
                <a:solidFill>
                  <a:srgbClr val="000000"/>
                </a:solidFill>
                <a:effectLst/>
                <a:uLnTx/>
                <a:uFillTx/>
                <a:latin typeface="Calibri Light" panose="020F0302020204030204"/>
                <a:ea typeface="+mj-ea"/>
                <a:cs typeface="+mj-cs"/>
              </a:rPr>
              <a:t>Overall Distribution of Features VS Distribution for Individuals Who’ve Had a Stroke</a:t>
            </a:r>
          </a:p>
        </p:txBody>
      </p:sp>
      <p:cxnSp>
        <p:nvCxnSpPr>
          <p:cNvPr id="63" name="Straight Connector 62">
            <a:extLst>
              <a:ext uri="{FF2B5EF4-FFF2-40B4-BE49-F238E27FC236}">
                <a16:creationId xmlns:a16="http://schemas.microsoft.com/office/drawing/2014/main" id="{FC37D4D3-924F-3105-8BF2-F389BE126B5E}"/>
              </a:ext>
            </a:extLst>
          </p:cNvPr>
          <p:cNvCxnSpPr>
            <a:cxnSpLocks/>
          </p:cNvCxnSpPr>
          <p:nvPr/>
        </p:nvCxnSpPr>
        <p:spPr>
          <a:xfrm>
            <a:off x="0" y="809463"/>
            <a:ext cx="12192000" cy="39853"/>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23EC1D35-204F-8319-D664-3D1D4477CF2A}"/>
              </a:ext>
            </a:extLst>
          </p:cNvPr>
          <p:cNvPicPr>
            <a:picLocks/>
          </p:cNvPicPr>
          <p:nvPr/>
        </p:nvPicPr>
        <p:blipFill>
          <a:blip r:embed="rId3"/>
          <a:stretch>
            <a:fillRect/>
          </a:stretch>
        </p:blipFill>
        <p:spPr>
          <a:xfrm>
            <a:off x="575044" y="1296063"/>
            <a:ext cx="3200400" cy="2377440"/>
          </a:xfrm>
          <a:prstGeom prst="rect">
            <a:avLst/>
          </a:prstGeom>
        </p:spPr>
      </p:pic>
      <p:pic>
        <p:nvPicPr>
          <p:cNvPr id="7" name="Picture 6">
            <a:extLst>
              <a:ext uri="{FF2B5EF4-FFF2-40B4-BE49-F238E27FC236}">
                <a16:creationId xmlns:a16="http://schemas.microsoft.com/office/drawing/2014/main" id="{FA4E5AF8-BC01-A26E-5B59-C19A38E8744C}"/>
              </a:ext>
            </a:extLst>
          </p:cNvPr>
          <p:cNvPicPr>
            <a:picLocks/>
          </p:cNvPicPr>
          <p:nvPr/>
        </p:nvPicPr>
        <p:blipFill>
          <a:blip r:embed="rId4"/>
          <a:stretch>
            <a:fillRect/>
          </a:stretch>
        </p:blipFill>
        <p:spPr>
          <a:xfrm>
            <a:off x="575044" y="3892887"/>
            <a:ext cx="3200400" cy="2377440"/>
          </a:xfrm>
          <a:prstGeom prst="rect">
            <a:avLst/>
          </a:prstGeom>
        </p:spPr>
      </p:pic>
      <p:sp>
        <p:nvSpPr>
          <p:cNvPr id="9" name="TextBox 8">
            <a:extLst>
              <a:ext uri="{FF2B5EF4-FFF2-40B4-BE49-F238E27FC236}">
                <a16:creationId xmlns:a16="http://schemas.microsoft.com/office/drawing/2014/main" id="{079E2CC3-3D3C-6E21-C0AB-3FB2C9A472CE}"/>
              </a:ext>
            </a:extLst>
          </p:cNvPr>
          <p:cNvSpPr txBox="1"/>
          <p:nvPr/>
        </p:nvSpPr>
        <p:spPr>
          <a:xfrm>
            <a:off x="3983680" y="836220"/>
            <a:ext cx="8208320" cy="37001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solidFill>
                  <a:srgbClr val="000000"/>
                </a:solidFill>
                <a:latin typeface="Calibri" panose="020F0502020204030204"/>
              </a:rPr>
              <a:t>Notes</a:t>
            </a:r>
            <a:endParaRPr kumimoji="0" lang="en-US" sz="18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1" name="Content Placeholder 2">
            <a:extLst>
              <a:ext uri="{FF2B5EF4-FFF2-40B4-BE49-F238E27FC236}">
                <a16:creationId xmlns:a16="http://schemas.microsoft.com/office/drawing/2014/main" id="{2270FEC1-C548-257F-E0B1-986B899D93B8}"/>
              </a:ext>
            </a:extLst>
          </p:cNvPr>
          <p:cNvSpPr txBox="1">
            <a:spLocks/>
          </p:cNvSpPr>
          <p:nvPr/>
        </p:nvSpPr>
        <p:spPr>
          <a:xfrm>
            <a:off x="3999184" y="1228793"/>
            <a:ext cx="8183291" cy="2990782"/>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900" b="1" dirty="0"/>
              <a:t>Categorical Data:</a:t>
            </a:r>
          </a:p>
          <a:p>
            <a:pPr lvl="1">
              <a:buFont typeface="Wingdings" panose="05000000000000000000" pitchFamily="2" charset="2"/>
              <a:buChar char="§"/>
            </a:pPr>
            <a:r>
              <a:rPr lang="en-US" sz="1700" dirty="0"/>
              <a:t>Although the overall data has significantly more individuals with no heart disease and hypertension, of the individuals who’ve had strokes, the majority have heart disease and/or hypertension.</a:t>
            </a:r>
          </a:p>
          <a:p>
            <a:pPr lvl="1">
              <a:buFont typeface="Wingdings" panose="05000000000000000000" pitchFamily="2" charset="2"/>
              <a:buChar char="§"/>
            </a:pPr>
            <a:r>
              <a:rPr lang="en-US" sz="1700" dirty="0"/>
              <a:t>Although females are in the majority in the overall data, among the individuals who’ve had strokes, males are in the majority.</a:t>
            </a:r>
          </a:p>
          <a:p>
            <a:pPr lvl="1">
              <a:buFont typeface="Wingdings" panose="05000000000000000000" pitchFamily="2" charset="2"/>
              <a:buChar char="§"/>
            </a:pPr>
            <a:r>
              <a:rPr lang="en-US" sz="1700" dirty="0"/>
              <a:t>The most common job for individuals who’ve had a stroke is self- employed. Private is the most common by far in the overall distribution.</a:t>
            </a:r>
          </a:p>
          <a:p>
            <a:pPr lvl="1">
              <a:buFont typeface="Wingdings" panose="05000000000000000000" pitchFamily="2" charset="2"/>
              <a:buChar char="§"/>
            </a:pPr>
            <a:r>
              <a:rPr lang="en-US" sz="1700" dirty="0"/>
              <a:t>Never Smoked is in the majority in the overall distribution, however formerly smoked is in the majority among individuals who’ve had a stroke.</a:t>
            </a:r>
          </a:p>
          <a:p>
            <a:pPr lvl="1">
              <a:buFont typeface="Wingdings" panose="05000000000000000000" pitchFamily="2" charset="2"/>
              <a:buChar char="§"/>
            </a:pPr>
            <a:r>
              <a:rPr lang="en-US" sz="1700" dirty="0"/>
              <a:t>The distribution for residence type and ever married appears to be roughly the same overall and for individuals who’ve had a stroke.</a:t>
            </a:r>
          </a:p>
          <a:p>
            <a:pPr lvl="1">
              <a:buFont typeface="Wingdings" panose="05000000000000000000" pitchFamily="2" charset="2"/>
              <a:buChar char="§"/>
            </a:pPr>
            <a:endParaRPr lang="en-US" sz="1700" dirty="0"/>
          </a:p>
        </p:txBody>
      </p:sp>
      <p:sp>
        <p:nvSpPr>
          <p:cNvPr id="14" name="Content Placeholder 2">
            <a:extLst>
              <a:ext uri="{FF2B5EF4-FFF2-40B4-BE49-F238E27FC236}">
                <a16:creationId xmlns:a16="http://schemas.microsoft.com/office/drawing/2014/main" id="{68356C4A-3B4D-BBD3-D8C8-45ED5CF95E7D}"/>
              </a:ext>
            </a:extLst>
          </p:cNvPr>
          <p:cNvSpPr txBox="1">
            <a:spLocks/>
          </p:cNvSpPr>
          <p:nvPr/>
        </p:nvSpPr>
        <p:spPr>
          <a:xfrm>
            <a:off x="3983676" y="4295842"/>
            <a:ext cx="8198799" cy="202875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b="1" dirty="0"/>
              <a:t>Numerical Data:</a:t>
            </a:r>
          </a:p>
          <a:p>
            <a:pPr lvl="1">
              <a:buFont typeface="Wingdings" panose="05000000000000000000" pitchFamily="2" charset="2"/>
              <a:buChar char="§"/>
            </a:pPr>
            <a:r>
              <a:rPr lang="en-US" sz="1600" dirty="0"/>
              <a:t>The average age for the individuals who’ve had strokes is higher than the average age for the individuals who haven’t had a stroke.</a:t>
            </a:r>
          </a:p>
          <a:p>
            <a:pPr lvl="1">
              <a:buFont typeface="Wingdings" panose="05000000000000000000" pitchFamily="2" charset="2"/>
              <a:buChar char="§"/>
            </a:pPr>
            <a:r>
              <a:rPr lang="en-US" sz="1600" dirty="0"/>
              <a:t>The glucose level for individuals who’ve had a stroke tends to be higher than individuals who haven’t had a stroke.</a:t>
            </a:r>
          </a:p>
          <a:p>
            <a:pPr lvl="1">
              <a:buFont typeface="Wingdings" panose="05000000000000000000" pitchFamily="2" charset="2"/>
              <a:buChar char="§"/>
            </a:pPr>
            <a:r>
              <a:rPr lang="en-US" sz="1600" dirty="0"/>
              <a:t>The minimum BMI for individuals who’ve had a stroke is higher than for the individuals who have not had a stroke.</a:t>
            </a:r>
            <a:endParaRPr lang="en-US" sz="1700" dirty="0"/>
          </a:p>
          <a:p>
            <a:pPr lvl="1">
              <a:buFont typeface="Wingdings" panose="05000000000000000000" pitchFamily="2" charset="2"/>
              <a:buChar char="§"/>
            </a:pPr>
            <a:endParaRPr lang="en-US" sz="1700" dirty="0"/>
          </a:p>
        </p:txBody>
      </p:sp>
    </p:spTree>
    <p:extLst>
      <p:ext uri="{BB962C8B-B14F-4D97-AF65-F5344CB8AC3E}">
        <p14:creationId xmlns:p14="http://schemas.microsoft.com/office/powerpoint/2010/main" val="253814794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7237</TotalTime>
  <Words>1252</Words>
  <Application>Microsoft Office PowerPoint</Application>
  <PresentationFormat>Widescreen</PresentationFormat>
  <Paragraphs>151</Paragraphs>
  <Slides>19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Retrospect</vt:lpstr>
      <vt:lpstr>Stroke Prediction Analysis</vt:lpstr>
      <vt:lpstr>Problem Identification</vt:lpstr>
      <vt:lpstr>Potential Stakeholders</vt:lpstr>
      <vt:lpstr>The Data</vt:lpstr>
      <vt:lpstr>Exploratory Data Analysis</vt:lpstr>
      <vt:lpstr>PowerPoint Presentation</vt:lpstr>
      <vt:lpstr>PowerPoint Presentation</vt:lpstr>
      <vt:lpstr>PowerPoint Presentation</vt:lpstr>
      <vt:lpstr>PowerPoint Presentation</vt:lpstr>
      <vt:lpstr>Data Modeling</vt:lpstr>
      <vt:lpstr>Data Modeling Steps</vt:lpstr>
      <vt:lpstr>Grid Search – Logistic Regression Model</vt:lpstr>
      <vt:lpstr>Grid Search – Decision Tree Model</vt:lpstr>
      <vt:lpstr>Grid Search – Random Forest Model</vt:lpstr>
      <vt:lpstr>Best Model – Decision Tree Model</vt:lpstr>
      <vt:lpstr>Assumptions, Limitations, and Disclaimers</vt:lpstr>
      <vt:lpstr>Recommendations</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 Ticket Pricing</dc:title>
  <dc:creator>Aarti Anand</dc:creator>
  <cp:lastModifiedBy>Vandana Anand</cp:lastModifiedBy>
  <cp:revision>11</cp:revision>
  <dcterms:created xsi:type="dcterms:W3CDTF">2022-06-06T23:41:39Z</dcterms:created>
  <dcterms:modified xsi:type="dcterms:W3CDTF">2023-08-06T20:13:29Z</dcterms:modified>
</cp:coreProperties>
</file>