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218b047cf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218b047cf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221cf8b7b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a221cf8b7b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d201c3220_0_2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ad201c3220_0_2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d201c3220_0_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ad201c3220_0_4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d201c3220_4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ad201c3220_4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d201c3220_4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ad201c3220_4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d201c3220_0_6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ad201c3220_0_6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201c3220_0_5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ad201c3220_0_5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18b047cf_0_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a218b047cf_0_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d201c3220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ad201c3220_1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201c3220_1_1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ad201c3220_1_1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218b047cf_0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Testing BT -&gt; We tried converting the BT dataset into an XML format but got errors there. Also </a:t>
            </a:r>
            <a:r>
              <a:rPr lang="zh-CN">
                <a:solidFill>
                  <a:schemeClr val="dk1"/>
                </a:solidFill>
              </a:rPr>
              <a:t>tried to process the entire BT dataset and the model gave invalid error argument which was the same as last time. Xinlu will talk about it in more detail</a:t>
            </a:r>
            <a:endParaRPr/>
          </a:p>
        </p:txBody>
      </p:sp>
      <p:sp>
        <p:nvSpPr>
          <p:cNvPr id="101" name="Google Shape;101;ga218b047cf_0_3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d201c3220_2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d201c3220_2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d201c3220_2_4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d201c3220_2_4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d201c3220_2_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ad201c3220_2_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201c3220_2_3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pretrained</a:t>
            </a:r>
            <a:endParaRPr/>
          </a:p>
        </p:txBody>
      </p:sp>
      <p:sp>
        <p:nvSpPr>
          <p:cNvPr id="144" name="Google Shape;144;gad201c3220_2_3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odepie/aida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5278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rgbClr val="3399FF"/>
                </a:solidFill>
              </a:rPr>
              <a:t>Entity Linking WPI GQP</a:t>
            </a:r>
            <a:endParaRPr sz="4000"/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999999"/>
                </a:solidFill>
              </a:rPr>
              <a:t>Project Updates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09725" y="3086425"/>
            <a:ext cx="41781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members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Kratika Agrawal, Vandana Anand, Xinlu He,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Min Huang, Soumya Joshi, Jing Yu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Week 13 - Nov.23th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297425" y="160650"/>
            <a:ext cx="8636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Novel Disambiguation: Development Phases</a:t>
            </a:r>
            <a:endParaRPr sz="2400"/>
          </a:p>
        </p:txBody>
      </p:sp>
      <p:sp>
        <p:nvSpPr>
          <p:cNvPr id="158" name="Google Shape;158;p23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76775" y="1531525"/>
            <a:ext cx="1861200" cy="507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200">
                <a:solidFill>
                  <a:srgbClr val="2F5597"/>
                </a:solidFill>
              </a:rPr>
              <a:t>Get nodes and edges from generated Graph</a:t>
            </a:r>
            <a:endParaRPr b="1"/>
          </a:p>
        </p:txBody>
      </p:sp>
      <p:sp>
        <p:nvSpPr>
          <p:cNvPr id="161" name="Google Shape;161;p23"/>
          <p:cNvSpPr/>
          <p:nvPr/>
        </p:nvSpPr>
        <p:spPr>
          <a:xfrm>
            <a:off x="3381120" y="1477884"/>
            <a:ext cx="1861200" cy="609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200">
                <a:solidFill>
                  <a:srgbClr val="2F5597"/>
                </a:solidFill>
              </a:rPr>
              <a:t>Translate Graph Information to build Adjacency matrices</a:t>
            </a:r>
            <a:endParaRPr b="1" sz="1200">
              <a:solidFill>
                <a:srgbClr val="2F5597"/>
              </a:solidFill>
            </a:endParaRPr>
          </a:p>
        </p:txBody>
      </p:sp>
      <p:cxnSp>
        <p:nvCxnSpPr>
          <p:cNvPr id="162" name="Google Shape;162;p23"/>
          <p:cNvCxnSpPr>
            <a:stCxn id="160" idx="3"/>
            <a:endCxn id="161" idx="1"/>
          </p:cNvCxnSpPr>
          <p:nvPr/>
        </p:nvCxnSpPr>
        <p:spPr>
          <a:xfrm flipH="1" rot="10800000">
            <a:off x="2537975" y="1782325"/>
            <a:ext cx="843000" cy="300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6088225" y="1477884"/>
            <a:ext cx="1861200" cy="609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200">
                <a:solidFill>
                  <a:srgbClr val="2F5597"/>
                </a:solidFill>
              </a:rPr>
              <a:t>Convert Adjacency matrix to build tensor to input to CNN model</a:t>
            </a:r>
            <a:endParaRPr b="1" sz="1200">
              <a:solidFill>
                <a:srgbClr val="2F5597"/>
              </a:solidFill>
            </a:endParaRPr>
          </a:p>
        </p:txBody>
      </p:sp>
      <p:cxnSp>
        <p:nvCxnSpPr>
          <p:cNvPr id="164" name="Google Shape;164;p23"/>
          <p:cNvCxnSpPr>
            <a:stCxn id="161" idx="3"/>
            <a:endCxn id="163" idx="1"/>
          </p:cNvCxnSpPr>
          <p:nvPr/>
        </p:nvCxnSpPr>
        <p:spPr>
          <a:xfrm>
            <a:off x="5242320" y="1782384"/>
            <a:ext cx="8460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/>
          <p:nvPr/>
        </p:nvSpPr>
        <p:spPr>
          <a:xfrm>
            <a:off x="4754362" y="2952759"/>
            <a:ext cx="1861200" cy="609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200">
                <a:solidFill>
                  <a:srgbClr val="2F5597"/>
                </a:solidFill>
              </a:rPr>
              <a:t>Build CNN architecture to learn various features</a:t>
            </a:r>
            <a:endParaRPr b="1" sz="1200">
              <a:solidFill>
                <a:srgbClr val="2F5597"/>
              </a:solidFill>
            </a:endParaRPr>
          </a:p>
        </p:txBody>
      </p:sp>
      <p:cxnSp>
        <p:nvCxnSpPr>
          <p:cNvPr id="166" name="Google Shape;166;p23"/>
          <p:cNvCxnSpPr>
            <a:stCxn id="163" idx="3"/>
            <a:endCxn id="165" idx="3"/>
          </p:cNvCxnSpPr>
          <p:nvPr/>
        </p:nvCxnSpPr>
        <p:spPr>
          <a:xfrm flipH="1">
            <a:off x="6615625" y="1782384"/>
            <a:ext cx="1333800" cy="1474800"/>
          </a:xfrm>
          <a:prstGeom prst="bentConnector3">
            <a:avLst>
              <a:gd fmla="val -17853" name="adj1"/>
            </a:avLst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/>
          <p:nvPr/>
        </p:nvSpPr>
        <p:spPr>
          <a:xfrm>
            <a:off x="2011162" y="2952759"/>
            <a:ext cx="1861200" cy="6090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200">
                <a:solidFill>
                  <a:srgbClr val="2F5597"/>
                </a:solidFill>
              </a:rPr>
              <a:t>Disambiguate entities multi-output classification</a:t>
            </a:r>
            <a:endParaRPr b="1" sz="1200">
              <a:solidFill>
                <a:srgbClr val="2F5597"/>
              </a:solidFill>
            </a:endParaRPr>
          </a:p>
        </p:txBody>
      </p:sp>
      <p:cxnSp>
        <p:nvCxnSpPr>
          <p:cNvPr id="168" name="Google Shape;168;p23"/>
          <p:cNvCxnSpPr>
            <a:stCxn id="165" idx="1"/>
            <a:endCxn id="167" idx="3"/>
          </p:cNvCxnSpPr>
          <p:nvPr/>
        </p:nvCxnSpPr>
        <p:spPr>
          <a:xfrm rot="10800000">
            <a:off x="3872362" y="3257259"/>
            <a:ext cx="882000" cy="0"/>
          </a:xfrm>
          <a:prstGeom prst="straightConnector1">
            <a:avLst/>
          </a:prstGeom>
          <a:noFill/>
          <a:ln cap="flat" cmpd="sng" w="1905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Developing graphs</a:t>
            </a:r>
            <a:endParaRPr sz="2400"/>
          </a:p>
        </p:txBody>
      </p:sp>
      <p:sp>
        <p:nvSpPr>
          <p:cNvPr id="175" name="Google Shape;175;p24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01625" y="884825"/>
            <a:ext cx="86319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/>
              <a:t>Done:</a:t>
            </a:r>
            <a:endParaRPr b="1"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Robust Disambiguation technique code to produce graph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u="sng">
                <a:solidFill>
                  <a:schemeClr val="hlink"/>
                </a:solidFill>
                <a:hlinkClick r:id="rId3"/>
              </a:rPr>
              <a:t>https://github.com/codepie/aida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Extract Mention Nodes, Entity Nodes and edge information from the generated graph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/>
              <a:t>In Progress: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Run recommended softwares to generate dataset to be used for generating graphs for training</a:t>
            </a:r>
            <a:endParaRPr/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4838" y="2620625"/>
            <a:ext cx="67437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Adjacency Matrices:</a:t>
            </a:r>
            <a:endParaRPr sz="2400"/>
          </a:p>
        </p:txBody>
      </p:sp>
      <p:sp>
        <p:nvSpPr>
          <p:cNvPr id="185" name="Google Shape;185;p2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01625" y="884825"/>
            <a:ext cx="86319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Starting from a simplified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50" y="1427450"/>
            <a:ext cx="7231725" cy="30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Adjacency Matrices:</a:t>
            </a:r>
            <a:endParaRPr sz="2400"/>
          </a:p>
        </p:txBody>
      </p:sp>
      <p:sp>
        <p:nvSpPr>
          <p:cNvPr id="195" name="Google Shape;195;p2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301625" y="884825"/>
            <a:ext cx="86319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Starting from a simplified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Mention-Entity Adjacency Matrix: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2087775"/>
            <a:ext cx="897255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Adjacency Matrices:</a:t>
            </a:r>
            <a:endParaRPr sz="2400"/>
          </a:p>
        </p:txBody>
      </p:sp>
      <p:sp>
        <p:nvSpPr>
          <p:cNvPr id="205" name="Google Shape;205;p2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301625" y="884825"/>
            <a:ext cx="86319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Starting from a simplified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Entity-Entity Adjacency Matrix: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725" y="1644200"/>
            <a:ext cx="7169925" cy="30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CNN Architecture</a:t>
            </a:r>
            <a:r>
              <a:rPr lang="zh-CN" sz="2400"/>
              <a:t>:</a:t>
            </a:r>
            <a:endParaRPr sz="2400"/>
          </a:p>
        </p:txBody>
      </p:sp>
      <p:sp>
        <p:nvSpPr>
          <p:cNvPr id="215" name="Google Shape;215;p2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301625" y="884825"/>
            <a:ext cx="86319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Input: A tensor of shape 4x8x8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Output: A matrix of shape 4x(max_length_of_candidates_list)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Architecture: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/>
              <a:t>Convolution          a tensor of shape 4xmxm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/>
              <a:t>ReLU                   same shape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/>
              <a:t>Pooling                 a tensor of shape 4x(m’)x(m’)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/>
              <a:t>…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CN" sz="2100"/>
              <a:t>Fully Connected Layer with softmax function and multi-class entropy as loss function</a:t>
            </a:r>
            <a:endParaRPr sz="2100"/>
          </a:p>
        </p:txBody>
      </p:sp>
      <p:cxnSp>
        <p:nvCxnSpPr>
          <p:cNvPr id="218" name="Google Shape;218;p28"/>
          <p:cNvCxnSpPr/>
          <p:nvPr/>
        </p:nvCxnSpPr>
        <p:spPr>
          <a:xfrm>
            <a:off x="2887725" y="2268313"/>
            <a:ext cx="3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8"/>
          <p:cNvCxnSpPr/>
          <p:nvPr/>
        </p:nvCxnSpPr>
        <p:spPr>
          <a:xfrm>
            <a:off x="2887725" y="2594938"/>
            <a:ext cx="3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/>
          <p:nvPr/>
        </p:nvCxnSpPr>
        <p:spPr>
          <a:xfrm>
            <a:off x="2887725" y="3014800"/>
            <a:ext cx="33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Multi-object Classification</a:t>
            </a:r>
            <a:r>
              <a:rPr lang="zh-CN" sz="2400"/>
              <a:t>:</a:t>
            </a:r>
            <a:endParaRPr sz="2400"/>
          </a:p>
        </p:txBody>
      </p:sp>
      <p:sp>
        <p:nvSpPr>
          <p:cNvPr id="227" name="Google Shape;227;p2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01625" y="884825"/>
            <a:ext cx="8631900" cy="3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Consider multi-mention entity disambiguation as Multi-Object Classification problem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Let, m = number of mentions in a text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	       e</a:t>
            </a:r>
            <a:r>
              <a:rPr baseline="-25000" lang="zh-CN"/>
              <a:t>m</a:t>
            </a:r>
            <a:r>
              <a:rPr lang="zh-CN"/>
              <a:t> = number of candidate entities per mention (5 for Constrained graph development)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Split the CNN at the end to have </a:t>
            </a:r>
            <a:r>
              <a:rPr i="1" lang="zh-CN"/>
              <a:t>m </a:t>
            </a:r>
            <a:r>
              <a:rPr lang="zh-CN"/>
              <a:t>fully connected networks, each with </a:t>
            </a:r>
            <a:r>
              <a:rPr i="1" lang="zh-CN"/>
              <a:t>e</a:t>
            </a:r>
            <a:r>
              <a:rPr baseline="-25000" i="1" lang="zh-CN"/>
              <a:t>m </a:t>
            </a:r>
            <a:r>
              <a:rPr lang="zh-CN"/>
              <a:t> end nodes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Softmax to disambiguate among various entities for each mention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49300" y="97603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700">
                <a:solidFill>
                  <a:schemeClr val="dk1"/>
                </a:solidFill>
              </a:rPr>
              <a:t>Done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zh-CN" sz="1700">
                <a:solidFill>
                  <a:schemeClr val="dk1"/>
                </a:solidFill>
              </a:rPr>
              <a:t>Completed training work with bt dataset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zh-CN" sz="1700">
                <a:solidFill>
                  <a:schemeClr val="dk1"/>
                </a:solidFill>
              </a:rPr>
              <a:t>Completed testing work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dk1"/>
                </a:solidFill>
              </a:rPr>
              <a:t>In Progress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700">
                <a:solidFill>
                  <a:schemeClr val="dk1"/>
                </a:solidFill>
              </a:rPr>
              <a:t>Organizing the code and preparing for final presentation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700">
                <a:solidFill>
                  <a:schemeClr val="dk1"/>
                </a:solidFill>
              </a:rPr>
              <a:t>Next Step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700">
                <a:solidFill>
                  <a:schemeClr val="dk1"/>
                </a:solidFill>
              </a:rPr>
              <a:t>Preparing the 5 min Slides and Video for the GRIE event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71" name="Google Shape;71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49300" y="97603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BT: 60 docs for training, 10 docs for testing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Training docs: 1014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solidFill>
                  <a:schemeClr val="dk1"/>
                </a:solidFill>
              </a:rPr>
              <a:t>Total Mentions: 2404, Mentions(more than 5 candidates): 1551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75" y="2069231"/>
            <a:ext cx="3767200" cy="2386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575" y="2143800"/>
            <a:ext cx="4565225" cy="21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15300" y="2029800"/>
            <a:ext cx="3843000" cy="250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465575" y="2010925"/>
            <a:ext cx="3843000" cy="250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249300" y="97603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Testing result: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93" name="Google Shape;93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876" y="1300650"/>
            <a:ext cx="3116934" cy="3191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842600" y="1133150"/>
            <a:ext cx="56757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551800" y="1596250"/>
            <a:ext cx="4236900" cy="28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BT docs: 10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Total mentions: 454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Mentions (more than 5 candidates): 284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F1 score: 0.584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Last result: 0.409</a:t>
            </a:r>
            <a:endParaRPr sz="1600"/>
          </a:p>
        </p:txBody>
      </p:sp>
      <p:sp>
        <p:nvSpPr>
          <p:cNvPr id="98" name="Google Shape;98;p17"/>
          <p:cNvSpPr/>
          <p:nvPr/>
        </p:nvSpPr>
        <p:spPr>
          <a:xfrm>
            <a:off x="5370125" y="1202125"/>
            <a:ext cx="3123600" cy="338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503400" y="7565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dk1"/>
                </a:solidFill>
              </a:rPr>
              <a:t>Done 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zh-CN" sz="1700">
                <a:solidFill>
                  <a:schemeClr val="dk1"/>
                </a:solidFill>
              </a:rPr>
              <a:t>Completed training model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zh-CN" sz="1700">
                <a:solidFill>
                  <a:schemeClr val="dk1"/>
                </a:solidFill>
              </a:rPr>
              <a:t>Completed testing model with AIDA/other datasets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zh-CN" sz="1700">
                <a:solidFill>
                  <a:schemeClr val="dk1"/>
                </a:solidFill>
              </a:rPr>
              <a:t>Preprocessed entire BT dataset to be compatible with End2End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dk1"/>
                </a:solidFill>
              </a:rPr>
              <a:t>In Progress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CN" sz="1700">
                <a:solidFill>
                  <a:schemeClr val="dk1"/>
                </a:solidFill>
              </a:rPr>
              <a:t>Work on testing BT data</a:t>
            </a:r>
            <a:endParaRPr sz="17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CN" sz="1700">
                <a:solidFill>
                  <a:schemeClr val="dk1"/>
                </a:solidFill>
              </a:rPr>
              <a:t>Work on Final paper and presentation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chemeClr val="dk1"/>
                </a:solidFill>
              </a:rPr>
              <a:t>Next Step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zh-CN" sz="1700">
                <a:solidFill>
                  <a:schemeClr val="dk1"/>
                </a:solidFill>
              </a:rPr>
              <a:t>Prepare Final Presentation Materials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 paper updates </a:t>
            </a:r>
            <a:endParaRPr sz="2400"/>
          </a:p>
        </p:txBody>
      </p:sp>
      <p:sp>
        <p:nvSpPr>
          <p:cNvPr id="106" name="Google Shape;106;p1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297425" y="160650"/>
            <a:ext cx="7207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End2End-Transfer the input </a:t>
            </a:r>
            <a:r>
              <a:rPr lang="zh-CN" sz="2400"/>
              <a:t>format</a:t>
            </a:r>
            <a:endParaRPr sz="2400"/>
          </a:p>
        </p:txBody>
      </p:sp>
      <p:sp>
        <p:nvSpPr>
          <p:cNvPr id="115" name="Google Shape;115;p1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6329" l="0" r="46893" t="23578"/>
          <a:stretch/>
        </p:blipFill>
        <p:spPr>
          <a:xfrm>
            <a:off x="220500" y="902725"/>
            <a:ext cx="4471626" cy="16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100" y="787700"/>
            <a:ext cx="4135524" cy="42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7900" y="3422725"/>
            <a:ext cx="40809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Doc start:  DOCSTART_fileName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row:   word or punc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mention:   start with “MMSTART_Wikiid”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end with “MMEND”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between paragraph: *NL*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297425" y="160650"/>
            <a:ext cx="7207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End2End-Word2Vec/Candidate/TFRecords</a:t>
            </a:r>
            <a:endParaRPr sz="2400"/>
          </a:p>
        </p:txBody>
      </p:sp>
      <p:sp>
        <p:nvSpPr>
          <p:cNvPr id="127" name="Google Shape;127;p20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0" y="969818"/>
            <a:ext cx="9143999" cy="320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 Challenge--Word2Vec</a:t>
            </a:r>
            <a:endParaRPr sz="2400"/>
          </a:p>
        </p:txBody>
      </p:sp>
      <p:sp>
        <p:nvSpPr>
          <p:cNvPr id="136" name="Google Shape;136;p21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15376" l="0" r="0" t="30801"/>
          <a:stretch/>
        </p:blipFill>
        <p:spPr>
          <a:xfrm>
            <a:off x="257000" y="1690000"/>
            <a:ext cx="5067300" cy="8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b="0" l="0" r="0" t="79643"/>
          <a:stretch/>
        </p:blipFill>
        <p:spPr>
          <a:xfrm>
            <a:off x="414063" y="3549285"/>
            <a:ext cx="4753175" cy="60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263275" y="1128375"/>
            <a:ext cx="352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BT’s data: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404325" y="3018400"/>
            <a:ext cx="25809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all data: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437575" y="1138913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End2End--Test</a:t>
            </a:r>
            <a:endParaRPr sz="2400"/>
          </a:p>
        </p:txBody>
      </p:sp>
      <p:sp>
        <p:nvSpPr>
          <p:cNvPr id="149" name="Google Shape;149;p22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0" y="1138932"/>
            <a:ext cx="9143999" cy="156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