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aa1c0420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1aa1c0420_1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aa1c0420_1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a1aa1c0420_1_6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3e057b4fb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3e057b4fb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1aa1c0420_2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1aa1c0420_2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3e057b645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3e057b645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3e057b645_0_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3e057b645_0_1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3e057b645_0_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a3e057b645_0_2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3e057b645_0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a3e057b645_0_5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3e057b645_0_7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a3e057b645_0_7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ikidata.org/w/api.php?action=help&amp;modules=wbsearchentities" TargetMode="External"/><Relationship Id="rId4" Type="http://schemas.openxmlformats.org/officeDocument/2006/relationships/hyperlink" Target="https://www.wikidata.org/w/api.php?action=help&amp;modules=wbsearchentities" TargetMode="External"/><Relationship Id="rId5" Type="http://schemas.openxmlformats.org/officeDocument/2006/relationships/hyperlink" Target="https://www.wikidata.org/w/api.php?action=help&amp;modules=wbgetentiti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umps.wikimedia.org/wikidatawiki/entities/latest-all.json.bz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umps.wikimedia.org/enwiki/latest/enwiki-latest-pages-articles.xml.bz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5278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rgbClr val="3399FF"/>
                </a:solidFill>
              </a:rPr>
              <a:t>Entity Linking WPI GQP</a:t>
            </a:r>
            <a:endParaRPr sz="4000"/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999999"/>
                </a:solidFill>
              </a:rPr>
              <a:t>Project Updates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09725" y="3086425"/>
            <a:ext cx="41781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members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Kratika Agrawal, Vandana Anand, Xinlu He,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Min Huang, Soumya Joshi, Jing Yu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Week 8 - Oct.19th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71" name="Google Shape;71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150" y="932369"/>
            <a:ext cx="8991599" cy="360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01625" y="953600"/>
            <a:ext cx="81372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Process the BT dataset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Keep entity_id starts with Q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Mention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eft context, right context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■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100 words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■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text without punctuation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zh-CN" sz="1500">
                <a:latin typeface="Calibri"/>
                <a:ea typeface="Calibri"/>
                <a:cs typeface="Calibri"/>
                <a:sym typeface="Calibri"/>
              </a:rPr>
              <a:t>candidates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■"/>
            </a:pPr>
            <a:r>
              <a:rPr lang="zh-C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wbsearchentitie</a:t>
            </a:r>
            <a:r>
              <a:rPr lang="zh-C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■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‘entityid’, ‘entityname’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■"/>
            </a:pPr>
            <a:r>
              <a:rPr lang="zh-C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wbgetentities</a:t>
            </a: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prior possibility for each entities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zh-C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model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81" name="Google Shape;81;p1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682825" y="1041738"/>
            <a:ext cx="3173400" cy="3354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e.g. {'</a:t>
            </a:r>
            <a:r>
              <a:rPr b="1"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mention':</a:t>
            </a: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'personality disorders', </a:t>
            </a:r>
            <a:r>
              <a:rPr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'</a:t>
            </a:r>
            <a:r>
              <a:rPr b="1"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leftctx'</a:t>
            </a:r>
            <a:r>
              <a:rPr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:</a:t>
            </a:r>
            <a:r>
              <a:rPr lang="zh-CN" sz="1100">
                <a:solidFill>
                  <a:srgbClr val="FF0000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'Filmmakers know ', </a:t>
            </a:r>
            <a:r>
              <a:rPr b="1"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'rightctx'</a:t>
            </a: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: ' make for compelling viewing Think of attention</a:t>
            </a: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-</a:t>
            </a: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seeking Scarlett OHara in Gone with the Wind 1939 Or the manipulation and callous disregard for others in Silence of the Lambs 1991 XXXXX', </a:t>
            </a:r>
            <a:r>
              <a:rPr b="1"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'candidates':</a:t>
            </a:r>
            <a:r>
              <a:rPr lang="zh-CN" sz="1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zh-CN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[{'entityid': 'Q56391664', 'entityname': 'Personality disorders'}, {'entityid': 'Q72048735', 'entityname': 'Personality disorders'}, {'entityid': 'Q69457737', 'entityname': 'Personality disorders'}, {'entityid': 'Q67340445', 'entityname': 'Personality disorders'}, {'entityid': 'Q60644282', 'entityname': 'Personality disorders'}, {'entityid': 'Q60645063', 'entityname': 'Personality Disorders'}, {'entityid': 'Q60641012', 'entityname': 'Personality Disorders'}], </a:t>
            </a:r>
            <a:r>
              <a:rPr b="1" lang="zh-CN" sz="1100">
                <a:solidFill>
                  <a:srgbClr val="3399FF"/>
                </a:solidFill>
                <a:latin typeface="MS PGothic"/>
                <a:ea typeface="MS PGothic"/>
                <a:cs typeface="MS PGothic"/>
                <a:sym typeface="MS PGothic"/>
              </a:rPr>
              <a:t>'gold': </a:t>
            </a:r>
            <a:r>
              <a:rPr lang="zh-CN" sz="9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{'entityid': 'Q270673', 'entityname': 'personality disorder'}}</a:t>
            </a:r>
            <a:endParaRPr sz="9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1143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</a:t>
            </a:r>
            <a:r>
              <a:rPr lang="zh-CN" sz="2400"/>
              <a:t> paper updates </a:t>
            </a:r>
            <a:endParaRPr sz="2400"/>
          </a:p>
        </p:txBody>
      </p:sp>
      <p:sp>
        <p:nvSpPr>
          <p:cNvPr id="90" name="Google Shape;90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31500" y="1006550"/>
            <a:ext cx="84048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Integrating github code with the research paper understanding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Working on extracting candidate pairs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Also need to perform prior possibility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Downloaded Wikibase which is very large and difficult to run locally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03400" y="894075"/>
            <a:ext cx="45498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Downloaded entire Wikidata: </a:t>
            </a:r>
            <a:r>
              <a:rPr lang="zh-C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https://dumps.wikimedia.org/wikidatawiki/entities/latest-all.json.bz2</a:t>
            </a: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 (55.5 GB)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Size after unzipping (~160 GB)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Recorded few records (9)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</a:t>
            </a:r>
            <a:r>
              <a:rPr lang="zh-CN" sz="2400"/>
              <a:t> Implementation Updates </a:t>
            </a:r>
            <a:endParaRPr sz="2400"/>
          </a:p>
        </p:txBody>
      </p:sp>
      <p:sp>
        <p:nvSpPr>
          <p:cNvPr id="100" name="Google Shape;100;p1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925" y="753450"/>
            <a:ext cx="3122550" cy="40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503400" y="894075"/>
            <a:ext cx="45498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For only English language: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97425" y="160650"/>
            <a:ext cx="8141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DeepType: Visualization in DataFrame Format</a:t>
            </a:r>
            <a:endParaRPr sz="2400"/>
          </a:p>
        </p:txBody>
      </p:sp>
      <p:sp>
        <p:nvSpPr>
          <p:cNvPr id="110" name="Google Shape;110;p1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00" y="1255725"/>
            <a:ext cx="7929351" cy="32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1145225" y="2190025"/>
            <a:ext cx="512400" cy="250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625" y="1226350"/>
            <a:ext cx="6596001" cy="3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297425" y="160650"/>
            <a:ext cx="8141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DeepType: Understanding Column “Claims”:</a:t>
            </a:r>
            <a:endParaRPr sz="2400"/>
          </a:p>
        </p:txBody>
      </p:sp>
      <p:sp>
        <p:nvSpPr>
          <p:cNvPr id="121" name="Google Shape;121;p20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flipH="1" rot="10800000">
            <a:off x="4682475" y="965285"/>
            <a:ext cx="602700" cy="1557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50" y="700625"/>
            <a:ext cx="4257146" cy="39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502300" y="734458"/>
            <a:ext cx="361800" cy="12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35050" y="2413821"/>
            <a:ext cx="361800" cy="12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462475" y="4529846"/>
            <a:ext cx="361800" cy="12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446" y="800245"/>
            <a:ext cx="3200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6521" y="2259808"/>
            <a:ext cx="2333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 flipH="1" rot="10800000">
            <a:off x="5176450" y="2378735"/>
            <a:ext cx="602700" cy="1557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6871" y="4166883"/>
            <a:ext cx="2324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 flipH="1" rot="10800000">
            <a:off x="5107850" y="4298610"/>
            <a:ext cx="602700" cy="155700"/>
          </a:xfrm>
          <a:prstGeom prst="rightArrow">
            <a:avLst>
              <a:gd fmla="val 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121" y="3165720"/>
            <a:ext cx="24574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297425" y="160650"/>
            <a:ext cx="8141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DeepType: WikiArticle Dataset:</a:t>
            </a:r>
            <a:endParaRPr sz="2400"/>
          </a:p>
        </p:txBody>
      </p:sp>
      <p:sp>
        <p:nvSpPr>
          <p:cNvPr id="140" name="Google Shape;140;p21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41100" y="884050"/>
            <a:ext cx="81411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Downloaded WikiArticle Dataset for English Language: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https://dumps.wikimedia.org/enwiki/latest/enwiki-latest-pages-articles.xml.bz2</a:t>
            </a:r>
            <a:r>
              <a:rPr lang="zh-CN"/>
              <a:t> (16.5 GB)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Size after unzipping ~ 75 GB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 few lines of xml recorded (top 1000)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Used to build Graph of Wiki entities, define relation.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97425" y="160650"/>
            <a:ext cx="8141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DeepType: Difficulties:</a:t>
            </a:r>
            <a:endParaRPr sz="2400"/>
          </a:p>
        </p:txBody>
      </p:sp>
      <p:sp>
        <p:nvSpPr>
          <p:cNvPr id="149" name="Google Shape;149;p22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41100" y="884050"/>
            <a:ext cx="8141100" cy="3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Very large amount of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Need more processing memory.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Need to load all entities and articles to build graph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Looking for saved Project Graph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