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aa1c0420_1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1aa1c0420_1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e057b645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a3e057b645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32bd594f_0_3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af32bd594f_0_3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32bd594f_0_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f32bd594f_0_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32bd594f_0_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af32bd594f_0_1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32bd594f_0_2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af32bd594f_0_2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735" y="2665191"/>
            <a:ext cx="124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7650" y="1044068"/>
            <a:ext cx="8248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0B1B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odepie/aid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pedia2vec.github.io/wikipedia2vec/pretraine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32750" y="690325"/>
            <a:ext cx="67872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3900">
                <a:solidFill>
                  <a:srgbClr val="3399FF"/>
                </a:solidFill>
              </a:rPr>
              <a:t>Novel Disambiguation</a:t>
            </a:r>
            <a:br>
              <a:rPr lang="zh-CN" sz="3900">
                <a:solidFill>
                  <a:srgbClr val="3399FF"/>
                </a:solidFill>
              </a:rPr>
            </a:br>
            <a:r>
              <a:rPr lang="zh-CN" sz="3900">
                <a:solidFill>
                  <a:srgbClr val="3399FF"/>
                </a:solidFill>
              </a:rPr>
              <a:t>Model</a:t>
            </a:r>
            <a:endParaRPr sz="3900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3399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3900">
                <a:solidFill>
                  <a:srgbClr val="76A5AF"/>
                </a:solidFill>
              </a:rPr>
              <a:t>WPI-GQP</a:t>
            </a:r>
            <a:endParaRPr sz="3900">
              <a:solidFill>
                <a:srgbClr val="76A5A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115974" y="4296975"/>
            <a:ext cx="1720800" cy="5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599"/>
            <a:ext cx="1401300" cy="51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Document pre-processing: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repository </a:t>
            </a:r>
            <a:r>
              <a:rPr lang="zh-CN" sz="1800" u="sng">
                <a:solidFill>
                  <a:schemeClr val="hlink"/>
                </a:solidFill>
                <a:hlinkClick r:id="rId3"/>
              </a:rPr>
              <a:t>https://github.com/codepie/aida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From repository, Generate graph at step: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mpi.aida.graph.GraphGenerate.java</a:t>
            </a:r>
            <a:br>
              <a:rPr lang="zh-CN" sz="1800">
                <a:solidFill>
                  <a:schemeClr val="dk1"/>
                </a:solidFill>
              </a:rPr>
            </a:br>
            <a:r>
              <a:rPr lang="zh-CN" sz="1800">
                <a:solidFill>
                  <a:schemeClr val="dk1"/>
                </a:solidFill>
              </a:rPr>
              <a:t>	function: run()</a:t>
            </a:r>
            <a:br>
              <a:rPr lang="zh-CN" sz="1800">
                <a:solidFill>
                  <a:schemeClr val="dk1"/>
                </a:solidFill>
              </a:rPr>
            </a:br>
            <a:r>
              <a:rPr lang="zh-CN" sz="1800">
                <a:solidFill>
                  <a:schemeClr val="dk1"/>
                </a:solidFill>
              </a:rPr>
              <a:t>	get graph nodes and edge details at this step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Translate graph nodes and edges to adjacency matrices: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Mention-Entity Matrix (save as npy)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Entity-Entity Matrix (save as npy)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Document Pre-processing</a:t>
            </a:r>
            <a:endParaRPr sz="2400"/>
          </a:p>
        </p:txBody>
      </p:sp>
      <p:sp>
        <p:nvSpPr>
          <p:cNvPr id="70" name="Google Shape;70;p1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3400" y="773525"/>
            <a:ext cx="82266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Failing to establish connection with Postgres: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Data in the Postgres: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Graph Generation:</a:t>
            </a:r>
            <a:endParaRPr sz="2400"/>
          </a:p>
        </p:txBody>
      </p:sp>
      <p:sp>
        <p:nvSpPr>
          <p:cNvPr id="79" name="Google Shape;79;p1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75" y="1121429"/>
            <a:ext cx="8609850" cy="12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150" y="2491108"/>
            <a:ext cx="5499949" cy="24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Download pre-trained Wikipedia2Vec embeddings: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 u="sng">
                <a:solidFill>
                  <a:schemeClr val="hlink"/>
                </a:solidFill>
                <a:hlinkClick r:id="rId3"/>
              </a:rPr>
              <a:t>https://wikipedia2vec.github.io/wikipedia2vec/pretrained/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enwiki_20180420	=&gt; 100d (txt)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Generate embeddings for all mentions, save them to csv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Generate embeddings for all candidate entities, save them to csv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Wikipedia2Vec Embeddings:</a:t>
            </a:r>
            <a:endParaRPr sz="2400"/>
          </a:p>
        </p:txBody>
      </p:sp>
      <p:sp>
        <p:nvSpPr>
          <p:cNvPr id="90" name="Google Shape;90;p1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List of all mentions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List of list of all Candidate entities (max to 5 for each mention)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Input 1 =&gt; Multiply(mention_embeddings, mention-entity_adjacency, entity_embeddings)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Input 2 =&gt; Multiply(entity_embeddings, entity-entity_adjacency, entity_embeddings)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CNN Input:</a:t>
            </a:r>
            <a:endParaRPr sz="2400"/>
          </a:p>
        </p:txBody>
      </p:sp>
      <p:sp>
        <p:nvSpPr>
          <p:cNvPr id="99" name="Google Shape;99;p18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03400" y="894075"/>
            <a:ext cx="53835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Concatenate two inputs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Try to learn matrix features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Divide Flatten layer to be learnt for various mentions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Softmax Activation on last layer of each branch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Output =&gt; One-hot vector in each branch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Model Summary: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CNN Model:</a:t>
            </a:r>
            <a:endParaRPr sz="2400"/>
          </a:p>
        </p:txBody>
      </p:sp>
      <p:sp>
        <p:nvSpPr>
          <p:cNvPr id="108" name="Google Shape;108;p19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762" y="0"/>
            <a:ext cx="282217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475" y="3229800"/>
            <a:ext cx="2534248" cy="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