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9" r:id="rId5"/>
    <p:sldId id="260"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9"/>
    <p:restoredTop sz="94648"/>
  </p:normalViewPr>
  <p:slideViewPr>
    <p:cSldViewPr snapToGrid="0" snapToObjects="1">
      <p:cViewPr varScale="1">
        <p:scale>
          <a:sx n="77" d="100"/>
          <a:sy n="77" d="100"/>
        </p:scale>
        <p:origin x="224"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a:t>3/5/20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a:t>3/5/20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a:t>3/5/20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a:t>3/5/20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a:t>3/5/20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a:t>3/5/20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a:t>3/5/20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a:t>3/5/20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a:t>3/5/20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a:t>3/5/20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a:t>3/5/20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a:t>3/5/20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BA51-A9CD-074E-905C-4D4B6D5AF7AD}"/>
              </a:ext>
            </a:extLst>
          </p:cNvPr>
          <p:cNvSpPr>
            <a:spLocks noGrp="1"/>
          </p:cNvSpPr>
          <p:nvPr>
            <p:ph type="ctrTitle"/>
          </p:nvPr>
        </p:nvSpPr>
        <p:spPr>
          <a:xfrm>
            <a:off x="1682044" y="3180644"/>
            <a:ext cx="7179732" cy="3163712"/>
          </a:xfrm>
        </p:spPr>
        <p:txBody>
          <a:bodyPr>
            <a:normAutofit fontScale="90000"/>
          </a:bodyPr>
          <a:lstStyle/>
          <a:p>
            <a:r>
              <a:rPr lang="en-US" dirty="0"/>
              <a:t>A Corporation’s Cost of Capital and the Weighted Average Cost of Capital</a:t>
            </a:r>
          </a:p>
        </p:txBody>
      </p:sp>
      <p:sp>
        <p:nvSpPr>
          <p:cNvPr id="3" name="Subtitle 2">
            <a:extLst>
              <a:ext uri="{FF2B5EF4-FFF2-40B4-BE49-F238E27FC236}">
                <a16:creationId xmlns:a16="http://schemas.microsoft.com/office/drawing/2014/main" id="{CCBD7733-7D71-014A-A155-4F9C2D9EF792}"/>
              </a:ext>
            </a:extLst>
          </p:cNvPr>
          <p:cNvSpPr>
            <a:spLocks noGrp="1"/>
          </p:cNvSpPr>
          <p:nvPr>
            <p:ph type="subTitle" idx="1"/>
          </p:nvPr>
        </p:nvSpPr>
        <p:spPr>
          <a:xfrm>
            <a:off x="6275959" y="6344356"/>
            <a:ext cx="2461641" cy="423333"/>
          </a:xfrm>
        </p:spPr>
        <p:txBody>
          <a:bodyPr/>
          <a:lstStyle/>
          <a:p>
            <a:r>
              <a:rPr lang="en-US" dirty="0"/>
              <a:t>By Vandana Anand</a:t>
            </a:r>
          </a:p>
        </p:txBody>
      </p:sp>
    </p:spTree>
    <p:extLst>
      <p:ext uri="{BB962C8B-B14F-4D97-AF65-F5344CB8AC3E}">
        <p14:creationId xmlns:p14="http://schemas.microsoft.com/office/powerpoint/2010/main" val="338313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F3E6-F4C9-1249-B6FB-4F25D3BC3E1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ED7E8A-F887-D84F-A8FA-E406AEA3EFA6}"/>
              </a:ext>
            </a:extLst>
          </p:cNvPr>
          <p:cNvSpPr>
            <a:spLocks noGrp="1"/>
          </p:cNvSpPr>
          <p:nvPr>
            <p:ph idx="1"/>
          </p:nvPr>
        </p:nvSpPr>
        <p:spPr/>
        <p:txBody>
          <a:bodyPr/>
          <a:lstStyle/>
          <a:p>
            <a:r>
              <a:rPr lang="en-US" dirty="0"/>
              <a:t>The cost of capital is the minimum acceptable rate of return for new investments in the corporation. </a:t>
            </a:r>
          </a:p>
          <a:p>
            <a:r>
              <a:rPr lang="en-US" dirty="0"/>
              <a:t>If management invests in a new venture with an expected rate of return higher than the cost of capital, the firm value increases and similarly, if the rate of return is low, the firm value will decrease and the company’s stock price will fall.</a:t>
            </a:r>
          </a:p>
          <a:p>
            <a:r>
              <a:rPr lang="en-US" dirty="0"/>
              <a:t>The Weighted-Average Cost of Capital aims to calculate the cost of capital for a company by taking into account the debt and equity.</a:t>
            </a:r>
          </a:p>
        </p:txBody>
      </p:sp>
    </p:spTree>
    <p:extLst>
      <p:ext uri="{BB962C8B-B14F-4D97-AF65-F5344CB8AC3E}">
        <p14:creationId xmlns:p14="http://schemas.microsoft.com/office/powerpoint/2010/main" val="235238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4193-C3A7-EB4F-AE51-5CEC825CDAD2}"/>
              </a:ext>
            </a:extLst>
          </p:cNvPr>
          <p:cNvSpPr>
            <a:spLocks noGrp="1"/>
          </p:cNvSpPr>
          <p:nvPr>
            <p:ph type="title"/>
          </p:nvPr>
        </p:nvSpPr>
        <p:spPr/>
        <p:txBody>
          <a:bodyPr/>
          <a:lstStyle/>
          <a:p>
            <a:r>
              <a:rPr lang="en-US" dirty="0"/>
              <a:t>Pros and Cons of WACC</a:t>
            </a:r>
          </a:p>
        </p:txBody>
      </p:sp>
      <p:sp>
        <p:nvSpPr>
          <p:cNvPr id="3" name="Content Placeholder 2">
            <a:extLst>
              <a:ext uri="{FF2B5EF4-FFF2-40B4-BE49-F238E27FC236}">
                <a16:creationId xmlns:a16="http://schemas.microsoft.com/office/drawing/2014/main" id="{D40E8511-0C62-BD4A-87AE-AE81D19B3CD5}"/>
              </a:ext>
            </a:extLst>
          </p:cNvPr>
          <p:cNvSpPr>
            <a:spLocks noGrp="1"/>
          </p:cNvSpPr>
          <p:nvPr>
            <p:ph idx="1"/>
          </p:nvPr>
        </p:nvSpPr>
        <p:spPr>
          <a:xfrm>
            <a:off x="2197730" y="1634427"/>
            <a:ext cx="7796540" cy="4611390"/>
          </a:xfrm>
        </p:spPr>
        <p:txBody>
          <a:bodyPr>
            <a:normAutofit fontScale="92500" lnSpcReduction="20000"/>
          </a:bodyPr>
          <a:lstStyle/>
          <a:p>
            <a:r>
              <a:rPr lang="en-US" dirty="0"/>
              <a:t>What do you think are the Pros and Cons of using WACC? Why do you think this way?</a:t>
            </a:r>
          </a:p>
          <a:p>
            <a:pPr lvl="1"/>
            <a:r>
              <a:rPr lang="en-US" dirty="0"/>
              <a:t>The Pros of WACC are that it indicates to management the cost of capital to make better decisions for the firm’s owners, which include stockholders and bondholders. In the article, it is mentioned that since only the market price is a valuable piece of information, the WACC utilizes the market values of debt and equity to compute the calculation, which is very useful in predicting bankruptcy and firm returns. </a:t>
            </a:r>
          </a:p>
          <a:p>
            <a:pPr lvl="1"/>
            <a:r>
              <a:rPr lang="en-US" dirty="0"/>
              <a:t>The Cons are that the cost of capital is specific to the risk class being considered, so if the company has many different divisions with different business lines, a different cost of capital needs to be calculated. In addition, in the WACC calculation, the cost of equity will be an underestimate when there is no debt in the capital structure, which is unrealistic. Moreover, WACC cannot account for a more complicated capital structure, such as when there is lots of debt issues. </a:t>
            </a:r>
          </a:p>
        </p:txBody>
      </p:sp>
    </p:spTree>
    <p:extLst>
      <p:ext uri="{BB962C8B-B14F-4D97-AF65-F5344CB8AC3E}">
        <p14:creationId xmlns:p14="http://schemas.microsoft.com/office/powerpoint/2010/main" val="263089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8E46-5218-FB48-BEAC-07534B86FE6B}"/>
              </a:ext>
            </a:extLst>
          </p:cNvPr>
          <p:cNvSpPr>
            <a:spLocks noGrp="1"/>
          </p:cNvSpPr>
          <p:nvPr>
            <p:ph type="title"/>
          </p:nvPr>
        </p:nvSpPr>
        <p:spPr/>
        <p:txBody>
          <a:bodyPr/>
          <a:lstStyle/>
          <a:p>
            <a:r>
              <a:rPr lang="en-US" dirty="0"/>
              <a:t>Gaps in WACC Calculation</a:t>
            </a:r>
          </a:p>
        </p:txBody>
      </p:sp>
      <p:sp>
        <p:nvSpPr>
          <p:cNvPr id="3" name="Content Placeholder 2">
            <a:extLst>
              <a:ext uri="{FF2B5EF4-FFF2-40B4-BE49-F238E27FC236}">
                <a16:creationId xmlns:a16="http://schemas.microsoft.com/office/drawing/2014/main" id="{38275575-6265-7B4F-8E47-B29C94D51A73}"/>
              </a:ext>
            </a:extLst>
          </p:cNvPr>
          <p:cNvSpPr>
            <a:spLocks noGrp="1"/>
          </p:cNvSpPr>
          <p:nvPr>
            <p:ph idx="1"/>
          </p:nvPr>
        </p:nvSpPr>
        <p:spPr>
          <a:xfrm>
            <a:off x="2314108" y="1720312"/>
            <a:ext cx="7796540" cy="5137688"/>
          </a:xfrm>
        </p:spPr>
        <p:txBody>
          <a:bodyPr>
            <a:normAutofit/>
          </a:bodyPr>
          <a:lstStyle/>
          <a:p>
            <a:r>
              <a:rPr lang="en-US" dirty="0"/>
              <a:t>In the example in the case with 60% Debt and 40% Equity, there seems to be a sweet spot when WACC is calculated.  Why is that?  By breaking down the calculation, what factors drive this sweet spot?</a:t>
            </a:r>
          </a:p>
          <a:p>
            <a:pPr lvl="1"/>
            <a:r>
              <a:rPr lang="en-US" dirty="0"/>
              <a:t>The use of debt financing increases the cost of equity and the cost of debt because of the risk/return principle. The increased cost of equity because it becomes riskier as the form substitutes debt for equity. Even though the added financial risk increases the equity percentage, the WACC is decreased because the debt is a cheaper source of funds than equity, which offsets the increased equity cost when the costs are averages together.</a:t>
            </a:r>
          </a:p>
          <a:p>
            <a:pPr lvl="1"/>
            <a:endParaRPr lang="en-US" dirty="0"/>
          </a:p>
          <a:p>
            <a:endParaRPr lang="en-US" dirty="0"/>
          </a:p>
        </p:txBody>
      </p:sp>
    </p:spTree>
    <p:extLst>
      <p:ext uri="{BB962C8B-B14F-4D97-AF65-F5344CB8AC3E}">
        <p14:creationId xmlns:p14="http://schemas.microsoft.com/office/powerpoint/2010/main" val="323372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81ED-82DA-5843-9008-62C9A669BB5B}"/>
              </a:ext>
            </a:extLst>
          </p:cNvPr>
          <p:cNvSpPr>
            <a:spLocks noGrp="1"/>
          </p:cNvSpPr>
          <p:nvPr>
            <p:ph type="title"/>
          </p:nvPr>
        </p:nvSpPr>
        <p:spPr/>
        <p:txBody>
          <a:bodyPr/>
          <a:lstStyle/>
          <a:p>
            <a:r>
              <a:rPr lang="en-US" dirty="0"/>
              <a:t>Practical WACC Application</a:t>
            </a:r>
          </a:p>
        </p:txBody>
      </p:sp>
      <p:sp>
        <p:nvSpPr>
          <p:cNvPr id="3" name="Content Placeholder 2">
            <a:extLst>
              <a:ext uri="{FF2B5EF4-FFF2-40B4-BE49-F238E27FC236}">
                <a16:creationId xmlns:a16="http://schemas.microsoft.com/office/drawing/2014/main" id="{BC8CE6B4-B274-A441-9702-9DC108C1B2F7}"/>
              </a:ext>
            </a:extLst>
          </p:cNvPr>
          <p:cNvSpPr>
            <a:spLocks noGrp="1"/>
          </p:cNvSpPr>
          <p:nvPr>
            <p:ph idx="1"/>
          </p:nvPr>
        </p:nvSpPr>
        <p:spPr>
          <a:xfrm>
            <a:off x="2341337" y="2052116"/>
            <a:ext cx="7796540" cy="3997828"/>
          </a:xfrm>
        </p:spPr>
        <p:txBody>
          <a:bodyPr>
            <a:normAutofit fontScale="92500" lnSpcReduction="10000"/>
          </a:bodyPr>
          <a:lstStyle/>
          <a:p>
            <a:r>
              <a:rPr lang="en-US" dirty="0"/>
              <a:t>If you were running your own company, would you use WACC as a standard way to make project funding decisions?  Why?</a:t>
            </a:r>
          </a:p>
          <a:p>
            <a:pPr lvl="1"/>
            <a:r>
              <a:rPr lang="en-US" dirty="0"/>
              <a:t>If I were running my own company, I would use WACC as a base point to make project funding decisions. I believe it is a useful way to factor in debt and equity to figure out returns or the status of the company. However, I wouldn’t just rely on this equation since it does not account for all factors that could affect the capital, such as the economy, which affects the stock market, which in turn can affect the capital. It also doesn’t account for debt issues that may be in the firm as well as different business lines and divisions. So, I would use the calculation as a base point to determine project funding decisions and remember that it is good to take strategic risks, but too many risks can result in drastic money loss. </a:t>
            </a:r>
          </a:p>
        </p:txBody>
      </p:sp>
    </p:spTree>
    <p:extLst>
      <p:ext uri="{BB962C8B-B14F-4D97-AF65-F5344CB8AC3E}">
        <p14:creationId xmlns:p14="http://schemas.microsoft.com/office/powerpoint/2010/main" val="116786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F94E-A2D7-A04E-A343-A805DE117C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30CC9C3-8C93-D241-AC91-E8894F73BFB0}"/>
              </a:ext>
            </a:extLst>
          </p:cNvPr>
          <p:cNvSpPr>
            <a:spLocks noGrp="1"/>
          </p:cNvSpPr>
          <p:nvPr>
            <p:ph idx="1"/>
          </p:nvPr>
        </p:nvSpPr>
        <p:spPr>
          <a:xfrm>
            <a:off x="2341337" y="2052116"/>
            <a:ext cx="7796540" cy="3997828"/>
          </a:xfrm>
        </p:spPr>
        <p:txBody>
          <a:bodyPr>
            <a:normAutofit fontScale="92500" lnSpcReduction="20000"/>
          </a:bodyPr>
          <a:lstStyle/>
          <a:p>
            <a:r>
              <a:rPr lang="en-US" dirty="0"/>
              <a:t>After reading about WACC in this case, what were your overall conclusions, findings/key takeaways, and key personal learnings?</a:t>
            </a:r>
          </a:p>
          <a:p>
            <a:pPr lvl="1"/>
            <a:r>
              <a:rPr lang="en-US" dirty="0"/>
              <a:t>I learned that we can use WACC to find a company’s capital, which can be used to make predictions about bankruptcy, debt, and firm returns. </a:t>
            </a:r>
          </a:p>
          <a:p>
            <a:pPr lvl="1"/>
            <a:r>
              <a:rPr lang="en-US" dirty="0"/>
              <a:t>I did not know about this concept before, so it was useful to be able to apply it in a situation where I could use it to determine funding for projects. </a:t>
            </a:r>
          </a:p>
          <a:p>
            <a:pPr lvl="1"/>
            <a:r>
              <a:rPr lang="en-US" dirty="0"/>
              <a:t>It is useful that WACC utilizes the market values of debt and equity. </a:t>
            </a:r>
          </a:p>
          <a:p>
            <a:pPr lvl="1"/>
            <a:r>
              <a:rPr lang="en-US" dirty="0"/>
              <a:t>Although WACC is a good base line equation to use to find capital, it has its own assumptions that management would have to look at closely and make their own decision.</a:t>
            </a:r>
          </a:p>
          <a:p>
            <a:pPr lvl="1"/>
            <a:endParaRPr lang="en-US" dirty="0"/>
          </a:p>
        </p:txBody>
      </p:sp>
    </p:spTree>
    <p:extLst>
      <p:ext uri="{BB962C8B-B14F-4D97-AF65-F5344CB8AC3E}">
        <p14:creationId xmlns:p14="http://schemas.microsoft.com/office/powerpoint/2010/main" val="445366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273</TotalTime>
  <Words>735</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A Corporation’s Cost of Capital and the Weighted Average Cost of Capital</vt:lpstr>
      <vt:lpstr>Introduction</vt:lpstr>
      <vt:lpstr>Pros and Cons of WACC</vt:lpstr>
      <vt:lpstr>Gaps in WACC Calculation</vt:lpstr>
      <vt:lpstr>Practical WACC 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Corporation's Cost of Capital</dc:title>
  <dc:creator>Anand, Vandana</dc:creator>
  <cp:lastModifiedBy>Anand, Vandana</cp:lastModifiedBy>
  <cp:revision>37</cp:revision>
  <dcterms:created xsi:type="dcterms:W3CDTF">2020-03-05T15:22:27Z</dcterms:created>
  <dcterms:modified xsi:type="dcterms:W3CDTF">2020-03-05T19:58:35Z</dcterms:modified>
</cp:coreProperties>
</file>