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3" r:id="rId2"/>
    <p:sldId id="256" r:id="rId3"/>
    <p:sldId id="257" r:id="rId4"/>
    <p:sldId id="260" r:id="rId5"/>
    <p:sldId id="258" r:id="rId6"/>
    <p:sldId id="261"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DEE"/>
    <a:srgbClr val="F9FAFB"/>
    <a:srgbClr val="459CD3"/>
    <a:srgbClr val="F6F7F8"/>
    <a:srgbClr val="AB6F59"/>
    <a:srgbClr val="CD8871"/>
    <a:srgbClr val="F7C625"/>
    <a:srgbClr val="944900"/>
    <a:srgbClr val="A46CAF"/>
    <a:srgbClr val="612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11"/>
    <p:restoredTop sz="61407"/>
  </p:normalViewPr>
  <p:slideViewPr>
    <p:cSldViewPr snapToGrid="0" snapToObjects="1">
      <p:cViewPr varScale="1">
        <p:scale>
          <a:sx n="58" d="100"/>
          <a:sy n="58"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0T01:03:22.083"/>
    </inkml:context>
    <inkml:brush xml:id="br0">
      <inkml:brushProperty name="width" value="0.35" units="cm"/>
      <inkml:brushProperty name="height" value="0.35" units="cm"/>
      <inkml:brushProperty name="color" value="#EEB3A6"/>
      <inkml:brushProperty name="inkEffects" value="rosegold"/>
      <inkml:brushProperty name="anchorX" value="-125060.28125"/>
      <inkml:brushProperty name="anchorY" value="-90615.33594"/>
      <inkml:brushProperty name="scaleFactor" value="0.5"/>
    </inkml:brush>
  </inkml:definitions>
  <inkml:trace contextRef="#ctx0" brushRef="#br0">0 1310 24575,'29'0'0,"-3"0"0,-16 0 0,1 0 0,0 0 0,0 0 0,0 0 0,0 0 0,0 0 0,0 0 0,0 0 0,0 0 0,0 0 0,5 0 0,-3 0 0,4 0 0,-6 0 0,-1 0 0,1 0 0,0 0 0,0 0 0,0 0 0,0 0 0,6 0 0,-5 0 0,5 0 0,-6 0 0,0 0 0,0 0 0,0 0 0,5 0 0,-3 0 0,4 0 0,-6 0 0,-1 0 0,7 0 0,-4 0 0,3 0 0,1 0 0,0 0 0,1 0 0,-2 0 0,-5 0 0,0 0 0,0 0 0,0 0 0,0 0 0,0 0 0,0 0 0,0 0 0,-1 0 0,1 0 0,0 0 0,0 0 0,6 0 0,-5 0 0,5 0 0,-6 0 0,0 5 0,6-4 0,-5 4 0,5-5 0,-6 0 0,5 0 0,-4 5 0,4-4 0,0 4 0,-3-5 0,3 0 0,-5 0 0,0 0 0,0 5 0,0-4 0,6 4 0,-5-5 0,5 5 0,0-4 0,-5 4 0,5-5 0,0 0 0,-5 0 0,11 0 0,-11 5 0,16-4 0,-15 4 0,9-5 0,-11 5 0,6-4 0,-5 4 0,5-5 0,-6 0 0,0 0 0,0 0 0,6 0 0,-5 0 0,5 0 0,-6 0 0,0 0 0,-1 0 0,1 0 0,0 0 0,0 0 0,0 0 0,0 5 0,0-4 0,0 4 0,0-5 0,5 0 0,-4 0 0,3 0 0,-4 0 0,0 0 0,0 0 0,0 0 0,0 0 0,0 0 0,0 0 0,0 0 0,0 0 0,0 5 0,-1-4 0,1 4 0,0-5 0,0 0 0,0 0 0,0 0 0,0 0 0,0 0 0,0 0 0,0 0 0,0 0 0,0 0 0,-1 0 0,1 0 0,0 0 0,0 0 0,0 0 0,6 0 0,-5 0 0,5 0 0,0 0 0,-5 5 0,11-4 0,-11 4 0,11-5 0,-11 0 0,11 0 0,-5 0 0,1 0 0,3 0 0,-9 4 0,9-2 0,7 3 0,-2-5 0,2 0 0,-6 0 0,-5 0 0,6 0 0,-6 0 0,5 0 0,-11 0 0,5 0 0,-6 0 0,0 4 0,0-2 0,6 2 0,-5-4 0,5 0 0,-6 0 0,0 0 0,0 0 0,0 0 0,0 0 0,-1 0 0,1 0 0,0 0 0,0 0 0,0 0 0,0 0 0,0 0 0,5 0 0,-4 0 0,4 0 0,-5 0 0,-1 0 0,1 0 0,0 0 0,0 0 0,0 0 0,0 0 0,0 0 0,0 0 0,0 0 0,0 0 0,0 0 0,0 0 0,-1 0 0,1 0 0,6 0 0,-4 0 0,14 0 0,-13 0 0,7 0 0,-4 0 0,-5 0 0,11 0 0,-10 0 0,9 0 0,-9 0 0,9 0 0,-9 0 0,9 0 0,-9 0 0,3 0 0,1 0 0,-4 0 0,3 0 0,-5-4 0,0 2 0,0-3 0,0 5 0,0 0 0,0 0 0,0-5 0,0 4 0,0-4 0,4 5 0,-2 0 0,2 0 0,-4 0 0,0-5 0,6 4 0,-5-4 0,5 5 0,-6 0 0,6 0 0,-5-5 0,5 4 0,-6-4 0,0 5 0,6 0 0,-5 0 0,5 0 0,-6 0 0,6-5 0,-5 3 0,5-3 0,-6 5 0,10 0 0,-7 0 0,7 0 0,-10-5 0,0 4 0,0-4 0,0 5 0,6 0 0,-5 0 0,5 0 0,-6 0 0,0 0 0,0 0 0,6 0 0,-5 0 0,5 0 0,-6 0 0,0 0 0,0 0 0,-1 0 0,1-5 0,0 4 0,0-4 0,0 5 0,0 0 0,0 0 0,0 0 0,0 0 0,0 0 0,0 0 0,0 0 0,-1 0 0,1 0 0,0 0 0,0 0 0,6 0 0,-5 0 0,5 0 0,0 0 0,-5 0 0,11 0 0,-11 0 0,5 0 0,0 0 0,-5 0 0,5 0 0,-6 0 0,0 0 0,0 0 0,0 0 0,0 0 0,0 0 0,0 0 0,4 0 0,-3 0 0,4 0 0,-5 0 0,0 0 0,0 0 0,0 0 0,0 0 0,0 0 0,0 0 0,0 0 0,-1 0 0,1 0 0,0 0 0,0 0 0,0 0 0,0 0 0,0 0 0,0 0 0,0 0 0,0 0 0,0 0 0,0 0 0,-1 0 0,1 0 0,0 0 0,0 0 0,0 0 0,0 0 0,0 0 0,0 0 0,0 0 0,0 0 0,0 0 0,-1 0 0,1 0 0,0 0 0,0 0 0,0 0 0,0 5 0,0-4 0,0 4 0,0-5 0,0 5 0,0-4 0,0 4 0,-1-1 0,1-2 0,0 3 0,0-1 0,6-2 0,-5 7 0,5-8 0,0 4 0,-5 0 0,11-4 0,-11 9 0,11-9 0,-11 9 0,11-9 0,-10 9 0,9-9 0,-9 9 0,3-4 0,1 0 0,-4 4 0,3-9 0,-5 9 0,0-4 0,0 0 0,0 3 0,6-7 0,-5 7 0,5-3 0,-6 0 0,0 4 0,0-4 0,5 6 0,-3-6 0,4 4 0,-6-4 0,0 5 0,-1-5 0,1 4 0,0-4 0,0 5 0,0 0 0,0 0 0,0 0 0,0-1 0,0-4 0,-5 4 0,3-4 0,-2 5 0,-1 0 0,3 0 0,-3-5 0,0 4 0,4-4 0,-4 5 0,0 0 0,4-5 0,-4 3 0,0-3 0,4 5 0,-4 0 0,5 0 0,0 0 0,-5 0 0,3 0 0,-2-5 0,-1 4 0,3-4 0,-3 5 0,5 0 0,-5 0 0,4-1 0,-4 1 0,5 0 0,0 0 0,0 0 0,0 0 0,0 6 0,0-5 0,1 5 0,-1-6 0,-1 0 0,1 0 0,0 0 0,-5 0 0,4-1 0,-4 1 0,0 0 0,4 0 0,-4 0 0,0 0 0,4-5 0,-9 4 0,9-4 0,-4 5 0,0 0 0,3-5 0,-7 3 0,7-2 0,-7 3 0,7-3 0,-7 2 0,7-3 0,-3 5 0,5 0 0,-5 0 0,4 0 0,-4 0 0,5 0 0,-5 0 0,4-5 0,-9 3 0,9-3 0,-4 5 0,0 0 0,3 0 0,-2 0 0,3 0 0,-4 0 0,4 0 0,-4-5 0,0 4 0,4-4 0,-4 5 0,5 0 0,0-1 0,-5 1 0,4-5 0,-4 4 0,5-4 0,0 0 0,-5 4 0,3-9 0,-3 14 0,5-13 0,-5 13 0,4-9 0,-4 5 0,5-5 0,0 3 0,0-2 0,0 3 0,0 1 0,-5 0 0,3-5 0,-2 4 0,3-4 0,1 5 0,0 0 0,0-5 0,0 4 0,-5-4 0,4 0 0,-9 4 0,14-4 0,-8 4 0,9 1 0,-5 0 0,-1 0 0,1 0 0,-5 0 0,4-5 0,-9 4 0,9-4 0,-4 5 0,5 0 0,-5 0 0,4-5 0,-9 3 0,9-3 0,-4 5 0,0 0 0,4 0 0,-9 0 0,8-5 0,-7 4 0,7-4 0,-7 5 0,7 0 0,-3 0 0,0 0 0,4-5 0,-9 3 0,9-3 0,-4 5 0,5 0 0,0-5 0,-5 4 0,4-9 0,-4 14 0,5-13 0,0 13 0,0-9 0,-1 5 0,1-5 0,0 4 0,0-4 0,0 0 0,-5 3 0,4-7 0,-4 2 0,5 1 0,0 1 0,0 0 0,-5 4 0,3-9 0,-3 4 0,5 0 0,0 1 0,0 0 0,0-1 0,-5 0 0,4-4 0,1 9 0,1-4 0,4 0 0,-5-1 0,-5 0 0,3-4 0,2 8 0,1-7 0,4 3 0,-5-1 0,0-2 0,0 2 0,0 1 0,0-3 0,0 2 0,0 1 0,0-4 0,-1 4 0,1-5 0,0 5 0,0-4 0,0 4 0,0-5 0,0 0 0,0 0 0,0 0 0,0 0 0,0 0 0,-1 0 0,1 0 0,0 0 0,0 0 0,0 0 0,0 0 0,0 0 0,0 0 0,0 0 0,0 0 0,0 0 0,0 5 0,-1-4 0,1 4 0,0-5 0,0 0 0,0 0 0,0 0 0,0 0 0,0 0 0,0 0 0,0 0 0,0 0 0,0 0 0,-1 0 0,1 0 0,0 0 0,0 0 0,0 0 0,0 0 0,0 0 0,0 0 0,0 0 0,0 0 0,0 0 0,-1 0 0,1 0 0,0 0 0,0 0 0,0 0 0,0 0 0,0 0 0,0 0 0,0 0 0,0 0 0,0 0 0,0 0 0,-1 0 0,1 0 0,0 0 0,0 0 0,0 0 0,0 0 0,0 0 0,0 0 0,0 0 0,0 0 0,0-5 0,-1 4 0,1-4 0,0 0 0,0 4 0,0-9 0,0 9 0,0-9 0,0 9 0,0-9 0,0 9 0,0-9 0,5 9 0,-3-9 0,4 8 0,-6-7 0,-1 2 0,1-4 0,0 5 0,0-4 0,0 4 0,0-5 0,0 5 0,0-4 0,0 4 0,0-5 0,4-5 0,-2 4 0,2-4 0,-4 5 0,0-1 0,1-5 0,-1 5 0,0-5 0,0 0 0,1 4 0,-1-3 0,0-1 0,0 4 0,1-10 0,-1 11 0,1-5 0,-6 0 0,4 4 0,-4-4 0,5 0 0,0 5 0,-4-11 0,2 10 0,-3-4 0,5 6 0,-5 0 0,4-5 0,-4 4 0,5-4 0,-5 5 0,-1 0 0,0 0 0,-4 0 0,4-1 0,-5 1 0,5 0 0,-4 0 0,4 0 0,0 0 0,-4 0 0,9 0 0,-9 0 0,9 0 0,-9-6 0,8 4 0,-7-4 0,7 6 0,-2-6 0,-1 5 0,4-5 0,-8 6 0,7 0 0,-8-1 0,9 1 0,-9 0 0,9 0 0,-9 0 0,4 0 0,-5 0 0,0 0 0,0 0 0,0 0 0,0 0 0,6-6 0,-5 4 0,10-10 0,-5 5 0,1-1 0,4-3 0,-5 9 0,1-10 0,2 11 0,-8-5 0,9 6 0,-9 0 0,9 0 0,-9-1 0,4 1 0,0 0 0,-4 0 0,4 0 0,-5 0 0,5 0 0,-4 0 0,4-6 0,-5 4 0,5-4 0,1 0 0,1 5 0,3-11 0,-8 5 0,8-1 0,-4-4 0,1 5 0,3 0 0,-9-5 0,9 10 0,-9-4 0,9 0 0,-8 5 0,8-5 0,-9 6 0,9-6 0,-4 4 0,1-4 0,-2 6 0,0 0 0,-4 0 0,9 0 0,-9 0 0,8 0 0,-7 0 0,3 0 0,-1-1 0,-2 1 0,2 0 0,1 0 0,-3 0 0,2 0 0,-4 0 0,5 5 0,-4-9 0,4 8 0,-5-9 0,0 5 0,0-6 0,0 4 0,5-4 0,1 6 0,5 0 0,0 0 0,-5 0 0,4 0 0,-4 0 0,5 0 0,-5-1 0,4 1 0,-4 0 0,0 0 0,3 0 0,-3 0 0,5 0 0,-5 0 0,4 0 0,-4 0 0,5 0 0,-5 0 0,4 0 0,-4-1 0,5 1 0,0 0 0,-5 0 0,3 0 0,-2 0 0,3 0 0,-3 0 0,2 0 0,-3 0 0,0 0 0,4 0 0,-4-1 0,0 1 0,4 0 0,-9 0 0,9 0 0,-4 0 0,5 0 0,0 0 0,-5 0 0,3 0 0,-2 0 0,4-6 0,0 4 0,0-4 0,0 6 0,1-6 0,-1 5 0,0-5 0,0 6 0,0 0 0,0-1 0,0 1 0,0-6 0,-4 5 0,3-5 0,-4 6 0,5-6 0,0 4 0,1-4 0,-1 0 0,0 5 0,1-5 0,4-5 0,-4 8 0,4-8 0,-4 5 0,-1 5 0,0-5 0,0 6 0,1-6 0,-1 4 0,0-4 0,0 6 0,0 5 0,0-4 0,0 4 0,0-5 0,0 0 0,0 5 0,-1-4 0,1 4 0,0-5 0,0 5 0,0-4 0,0 4 0,0-1 0,0-2 0,0 2 0,6-4 0,-5 4 0,5-3 0,-6 4 0,5 0 0,-3-4 0,4 4 0,-1 0 0,8-10 0,-5 14 0,9-14 0,-16 10 0,11-1 0,-11-3 0,11 9 0,-11-9 0,5 9 0,0-10 0,-5 10 0,5-9 0,-6 9 0,0-4 0,0 0 0,-1 3 0,1-7 0,0 7 0,0-3 0,0 1 0,0 2 0,0-3 0,0 0 0,0 4 0,5-9 0,-4 9 0,3-4 0,-4 5 0,0 0 0,0-5 0,0 4 0,0-4 0,0 5 0,0 0 0,0-5 0,0 4 0,0-4 0,-1 0 0,1 4 0,6-4 0,-4 5 0,3 0 0,-5 0 0,0-5 0,6 4 0,-5-4 0,5 5 0,-6 0 0,5 0 0,-4 0 0,4 0 0,-5 0 0,0 0 0,-1 0 0,1 0 0,0 0 0,0 0 0,0-5 0,0 4 0,0-4 0,0 5 0,0 0 0,0 0 0,0 0 0,0 0 0,-1 0 0,1-5 0,0 4 0,0-4 0,0 5 0,0 0 0,0 0 0,0 0 0,0 0 0,0 0 0,0 0 0,-1 0 0,1 0 0,0 0 0,0 0 0,0 0 0,0 0 0,0 0 0,0 0 0,0 0 0,0 0 0,0 0 0,0 0 0,-1 0 0,1 0 0,0 0 0,0 0 0,0 0 0,0 0 0,0 0 0,0 0 0,0 0 0,0 0 0,0 0 0,-1 0 0,7 0 0,-4 0 0,3 0 0,-5 0 0,0 0 0,0 0 0,0 0 0,0 0 0,0 0 0,0 0 0,0 0 0,0 0 0,0 0 0,0 0 0,-1 0 0,1 0 0,0 0 0,0 0 0,0 5 0,0-4 0,0 4 0,-5-1 0,4-2 0,1 3 0,-4-1 0,7-2 0,-8 2 0,5 1 0,0-3 0,0 2 0,-5 1 0,4-4 0,-4 9 0,5-9 0,0 4 0,-5 0 0,4-4 0,-4 9 0,5-9 0,0 4 0,-1 0 0,1-4 0,0 9 0,0-9 0,-5 9 0,4-9 0,-4 9 0,5-9 0,0 4 0,-5 0 0,4-4 0,-4 8 0,5-7 0,0 7 0,-1-7 0,1 7 0,0-7 0,0 7 0,0-3 0,0 0 0,0 4 0,0-4 0,0 0 0,-5 4 0,4-9 0,-4 9 0,4-9 0,-3 9 0,2-9 0,-3 9 0,5-9 0,-5 9 0,4-4 0,-4 0 0,0 3 0,4-7 0,-4 7 0,0-3 0,4 0 0,-4 4 0,5-4 0,-5 5 0,3-5 0,-3 4 0,1-4 0,2 0 0,-3 4 0,0-4 0,-1 5 0,0 0 0,1-5 0,0 3 0,4-3 0,-9 5 0,9-5 0,-9 4 0,9-4 0,-9 5 0,9-5 0,-9 4 0,9-4 0,-9 5 0,8 0 0,-7 0 0,7 0 0,-7-1 0,2 1 0,1 0 0,-4 0 0,9 0 0,-9 0 0,4 0 0,0-5 0,-4 4 0,4 1 0,0 1 0,-4 3 0,4-4 0,0-5 0,-4 4 0,9 1 0,-9 1 0,4 4 0,0-10 0,-4 4 0,4 1 0,0 1 0,-4 4 0,9-6 0,-9 1 0,4 0 0,-1-5 0,-2 4 0,3 1 0,-1 1 0,-2 4 0,2-5 0,1 0 0,-3 0 0,2 0 0,1-5 0,-4 3 0,9-3 0,-9 5 0,4 0 0,0 0 0,-4 0 0,9-5 0,-9 4 0,4-4 0,-5 5 0,5 0 0,-4 0 0,9-1 0,-9 1 0,4 0 0,-5 0 0,5-5 0,-4 9 0,9-8 0,-9 9 0,4-5 0,0 0 0,-4 0 0,4 0 0,-1-1 0,-2 1 0,7 0 0,-7 0 0,2 0 0,1-5 0,-3 4 0,7-4 0,-8 5 0,9 0 0,-9 0 0,9-5 0,-9 3 0,9-2 0,-9 3 0,9-4 0,-9 4 0,4-4 0,0 5 0,-4 0 0,9 0 0,-9 0 0,9-5 0,-9 4 0,4-4 0,0 5 0,-4 0 0,4-1 0,-1 1 0,-2 0 0,7 0 0,-7 0 0,7 0 0,-8 0 0,4 0 0,0 0 0,-4 0 0,4 0 0,0-5 0,-4 3 0,9 2 0,-9 1 0,4 4 0,0-5 0,-4 0 0,4 0 0,0 0 0,-4 0 0,4 0 0,0 0 0,-4-1 0,9 1 0,-9 0 0,4 0 0,-5 0 0,0 0 0,5 0 0,-4 0 0,4 0 0,-5 0 0,0 0 0,4 0 0,-2-1 0,3 1 0,-5 0 0,4 0 0,-2 0 0,2 0 0,1-5 0,-3 4 0,2 1 0,1 1 0,-4 4 0,4-5 0,0-5 0,-4 3 0,4 2 0,0 1 0,-4 4 0,9-5 0,-9 0 0,4 0 0,0 0 0,-4 0 0,4 0 0,0-1 0,-4 1 0,9 0 0,-9 0 0,9 0 0,-9 0 0,9 0 0,-9 0 0,8 0 0,-7 0 0,7 0 0,-7 0 0,7-1 0,-8 1 0,9 0 0,-9 0 0,9 0 0,-9 0 0,9 0 0,-4 0 0,0 0 0,4-5 0,-9 4 0,9-4 0,-9 5 0,9-1 0,-4 1 0,0 0 0,4 0 0,-9 0 0,8-5 0,-7 4 0,2-4 0,1 5 0,1 0 0,0 0 0,4-5 0,-9 3 0,9-3 0,-9 5 0,9 0 0,-4 0 0,5 0 0,0-5 0,-5 4 0,4-4 0,-4 0 0,0 4 0,3-4 0,-2 5 0,3-5 0,-3 3 0,2-7 0,-3 12 0,5-6 0,0 2 0,-5 0 0,4-4 0,-4 5 0,5-5 0,-5 4 0,4-4 0,-4 0 0,0 4 0,3-9 0,-2 9 0,-1-4 0,3 0 0,-3 3 0,0-2 0,4-1 0,-4 3 0,5-3 0,0 5 0,0 0 0,0-5 0,0 4 0,6-3 0,-5 4 0,5-5 0,-6 4 0,0-9 0,-1 9 0,1-9 0,0 9 0,0-9 0,0 9 0,0-9 0,0 4 0,0-1 0,0-2 0,0 3 0,0-1 0,0-2 0,-1 2 0,1 1 0,0-3 0,0 7 0,0-8 0,0 4 0,0 0 0,0-4 0,0 4 0,0 0 0,0-4 0,-5 9 0,3-9 0,-3 4 0,5-5 0,0 5 0,0-4 0,0 4 0,-5 0 0,4-4 0,1 4 0,1 0 0,4-4 0,-5 4 0,-1 0 0,1-4 0,0 4 0,0-5 0,0 5 0,0-4 0,0 4 0,0-1 0,0-2 0,0 3 0,0-5 0,-1 4 0,1-2 0,0 2 0,0-4 0,0 0 0,0 0 0,0 5 0,0-4 0,0 4 0,0-5 0,0 0 0,0 0 0,-1 0 0,1 0 0,0 0 0,0 0 0,0 0 0,0 0 0,0 5 0,0-4 0,0 4 0,0-5 0,0 0 0,0 0 0,-1 0 0,1 0 0,0 0 0,0 0 0,0 5 0,0-4 0,0 4 0,0-5 0,0 0 0,0 0 0,-5 10 0,-1 10 0,-1-6 0,2 4 0,5-18 0,0 0 0,0 0 0,0 0 0,0 0 0,0 0 0,0 0 0,0 0 0,0 0 0,0 0 0,0 0 0,-1 0 0,1 0 0,0 0 0,0 5 0,0-4 0,0 4 0,0-5 0,0 0 0,0 0 0,0 0 0,0 0 0,0 4 0,-1-2 0,1 3 0,0-5 0,0 0 0,0 0 0,0 0 0,0 0 0,0 0 0,0 0 0,0 0 0,0 0 0,-1 0 0,1 4 0,0-2 0,0 2 0,0-4 0,0 0 0,0 0 0,0 0 0,0 0 0,0 0 0,0 0 0,0 0 0,-1 0 0,1 0 0,6 0 0,-4 0 0,3 0 0,-5 0 0,0 0 0,6 0 0,-5 0 0,5 5 0,5-4 0,-9 4 0,15-5 0,-16 0 0,11 6 0,-11-5 0,11 4 0,-11-5 0,5 0 0,0 0 0,-5 0 0,5 0 0,-6 0 0,0 0 0,0 0 0,0 0 0,0 0 0,0 0 0,0 0 0,-1 0 0,1 0 0,0 0 0,0 0 0,0 0 0,0 0 0,6 0 0,0 0 0,1 0 0,-2 0 0,-5 0 0,0 0 0,0 0 0,0 0 0,-1 5 0,1-4 0,0 4 0,0-5 0,0 0 0,0 0 0,0 0 0,0 0 0,0 0 0,0 0 0,0 0 0,-1 0 0,1 0 0,0 0 0,0 0 0,0 0 0,0 0 0,6 0 0,-5 0 0,5 0 0,0 0 0,-5 0 0,11 0 0,-11 0 0,5 0 0,0 0 0,-5 0 0,5 0 0,-6 0 0,6 0 0,-5 0 0,5 0 0,0 0 0,-5 0 0,5 0 0,-6 0 0,10 0 0,-7 0 0,14 0 0,-16 0 0,5 0 0,-6 0 0,5 0 0,-3 0 0,4 0 0,-6 0 0,-1 0 0,1 0 0,0-5 0,0 4 0,0-4 0,0 5 0,0 0 0,0 0 0,0 0 0,0 0 0,0 0 0,5-5 0,-3 3 0,4-3 0,4 0 0,-7 3 0,7-3 0,-10 5 0,0-5 0,6 4 0,-5-4 0,5 5 0,-6 0 0,6 0 0,-5 0 0,11-6 0,-11 5 0,11-5 0,-11 6 0,11 0 0,-5-5 0,1 4 0,3-5 0,-9 6 0,3 0 0,1 0 0,-4 0 0,3 0 0,6 0 0,-8 0 0,7 0 0,-10 0 0,0 0 0,0 0 0,0 0 0,0 0 0,0 0 0,0 0 0,0-5 0,0 4 0,-1-4 0,1 5 0,0 0 0,0 0 0,0 0 0,0 0 0,0 0 0,0 0 0,0 0 0,0 0 0,0 0 0,0 0 0,-1-5 0,1 4 0,6-4 0,-4 5 0,3 0 0,-5-5 0,6 4 0,-5-4 0,5 5 0,0 0 0,-5 0 0,5 0 0,0 0 0,-5-5 0,5 4 0,0-4 0,-5 5 0,5 0 0,0 0 0,-5 0 0,11 0 0,-11 0 0,5 0 0,5 0 0,-3 0 0,4 0 0,-6 0 0,-6 0 0,0 0 0,0 0 0,0 0 0,0 0 0,0 0 0,0 0 0,0 0 0,-1 0 0,1 0 0,0 0 0,0 0 0,0 0 0,0 0 0,0 0 0,0-5 0,0 4 0,0-4 0,4 5 0,-2 0 0,2 0 0,-4 0 0,0 0 0,0 0 0,0 0 0,0 0 0,0-5 0,0 4 0,0-4 0,0 5 0,-1 0 0,1 0 0,0 0 0,0 0 0,0 0 0,0 0 0,0-5 0,0 4 0,0-4 0,0 5 0,0 0 0,0 0 0,10-6 0,-7 5 0,7-5 0,-4 6 0,-4 0 0,9 0 0,-9-4 0,9 2 0,-9-3 0,9 5 0,-9 0 0,4 0 0,-7 0 0,7 0 0,-4 0 0,3 0 0,-5 0 0,6 0 0,-4 0 0,3 0 0,-5 0 0,0 0 0,11 0 0,-9 0 0,15 0 0,-16 0 0,5 0 0,-6 0 0,6 0 0,-5 0 0,5 0 0,-6 0 0,0 0 0,0 0 0,0 0 0,0 0 0,-1 0 0,1 0 0,0 0 0,0 0 0,0 0 0,0 0 0,0 0 0,0 0 0,0 0 0,0 0 0,0 0 0,0 0 0,-1 0 0,1 0 0,5 0 0,-4 0 0,4 0 0,-5-5 0,0 4 0,0-4 0,0 5 0,0 0 0,-1 0 0,1 0 0,0 0 0,0 0 0,0 0 0,0 0 0,0 0 0,0 0 0,0 0 0,0 0 0,0 0 0,0 0 0,-1 0 0,1 0 0,6 0 0,-4 0 0,9 0 0,-9 0 0,3 0 0,-5 0 0,0 0 0,0 0 0,0 0 0,0 0 0,0 0 0,0 0 0,0 0 0,0 0 0,0 0 0,-1 0 0,1 0 0,0 0 0,0 0 0,0 0 0,0 0 0,0 0 0,0 0 0,0 0 0,0 0 0,0 0 0,-1 0 0,1 0 0,0 0 0,0 0 0,0 0 0,0 5 0,0-4 0,0 4 0,6-5 0,-5 0 0,5 0 0,-6 0 0,0 0 0,0 0 0,5 0 0,-3 0 0,4 0 0,-7 0 0,1 0 0,0 0 0,0 0 0,0 0 0,0 0 0,0 0 0,0 0 0,0 0 0,0 0 0,0 0 0,0 0 0,-1 0 0,1 0 0,0 0 0,0 0 0,0 0 0,0 0 0,0 0 0,0 0 0,0 0 0,0 0 0,0 0 0,0 0 0,-1 0 0,1 0 0,0 0 0,0 0 0,0 0 0,0 0 0,0 0 0,0 0 0,0 0 0,0 0 0,0 0 0,-1 0 0,1 0 0,0 0 0,0 0 0,0 0 0,0 0 0,0 0 0,0 0 0,0 0 0,0 0 0,0 0 0,0 0 0,-1 0 0,1 0 0,0 0 0,0 0 0,0 0 0,0 0 0,0 0 0,0 0 0,0 0 0,0 0 0,0 0 0,0 0 0,-1 0 0,1 0 0,0 0 0,0 0 0,0 0 0,0-5 0,0 4 0,0-4 0,0 5 0,0-5 0,0 4 0,-1-4 0,1 5 0,0-5 0,0 4 0,-5-9 0,4 9 0,-4-4 0,5 0 0,0 4 0,-5-9 0,4 9 0,-4-9 0,5 9 0,0-9 0,-1 8 0,1-7 0,0 7 0,0-7 0,0 2 0,0 1 0,0-4 0,0 4 0,0 0 0,0-4 0,-5 4 0,3-5 0,-2 5 0,-1-4 0,3 4 0,-3 0 0,0-4 0,4 9 0,-4-9 0,0 4 0,4-1 0,-9-2 0,9 2 0,-4 1 0,0-4 0,4 9 0,-4-14 0,0 8 0,3-4 0,-7 1 0,7 4 0,-7-5 0,7 5 0,-7-4 0,7 4 0,-3-5 0,5 4 0,-5-2 0,4 2 0,-4-4 0,0-6 0,4 5 0,-4-5 0,5 0 0,-5 4 0,5-4 0,-10 6 0,9-6 0,-9 5 0,10 0 0,-10 2 0,9 4 0,-9-5 0,9 0 0,-9 0 0,8 4 0,-7-2 0,2 2 0,1-4 0,1 0 0,0 0 0,4 5 0,-9-4 0,4 4 0,0-5 0,1 0 0,0 0 0,4 0 0,-9 0 0,9 4 0,-9-2 0,4 2 0,0-4 0,-4 0 0,9 0 0,-9 0 0,9 5 0,-9-4 0,8 4 0,-7-5 0,7 0 0,-7 0 0,2 0 0,1 0 0,-3 0 0,7 4 0,-8-2 0,4 2 0,0-4 0,-4 0 0,9 0 0,-9 0 0,4 0 0,-5 0 0,5 0 0,-4 0 0,4 0 0,0 5 0,-4-4 0,9-1 0,-9-2 0,9 2 0,-9 1 0,4 4 0,0-5 0,-4 0 0,9 5 0,-9-4 0,4 4 0,-5-5 0,4 0 0,3 5 0,-1-4 0,3 4 0,-3-6 0,5 1 0,0 0 0,0 0 0,0 5 0,0-4 0,-5 4 0,4-5 0,-4 5 0,0-4 0,4 4 0,-4 0 0,0-4 0,3 4 0,-3-5 0,0 0 0,4-1 0,-4 1 0,5 0 0,0 0 0,0 0 0,-5 0 0,4 0 0,-4 5 0,0-4 0,4 9 0,-4-9 0,0 4 0,3 0 0,-3-4 0,1 4 0,2-6 0,-3 1 0,5 5 0,0-4 0,-5 4 0,4 0 0,-9-4 0,14 4 0,-8 0 0,9-4 0,-5 4 0,0-5 0,-1 0 0,1 5 0,0-4 0,0 4 0,0-5 0,0 4 0,0-2 0,0 2 0,0 1 0,-5-4 0,4 9 0,-4-4 0,4 0 0,1-1 0,0 0 0,0 1 0,0 0 0,0 4 0,0-9 0,0 9 0,0-4 0,-5 0 0,4 4 0,-4-9 0,5 9 0,-1-4 0,1 5 0,0-5 0,0 4 0,0-4 0,0 0 0,0 4 0,0-4 0,0 5 0,0-5 0,0 3 0,0-2 0,-1-1 0,1 3 0,0-3 0,0 1 0,0 2 0,0-3 0,0 5 0,0 0 0,0 0 0,0 0 0,0-5 0,-1 4 0,1-4 0,0 5 0,0 0 0,0 0 0,0 0 0,0 0 0,0 0 0,0 0 0,0 0 0,0-5 0,0 4 0,-1-4 0,1 5 0,0 0 0,0 0 0,0 0 0,0 0 0,0 0 0,0 0 0,0 0 0,0 0 0,0 0 0,-1 0 0,1 0 0,0 0 0,0 0 0,0 0 0,0 0 0,0 0 0,0 0 0,0 0 0,0 0 0,0 0 0,0 0 0,-1 0 0,1 0 0,0 0 0,0 0 0,0 0 0,0 0 0,0 0 0,0 0 0,0 0 0,0 0 0,0 0 0,0 0 0,-1 0 0,1 0 0,0 0 0,0 0 0,5 0 0,-4 0 0,4 0 0,-5 0 0,0 0 0,0 0 0,-1 0 0,1 0 0,0 0 0,0 0 0,0 0 0,0 0 0,0 0 0,0 0 0,0-5 0,0 4 0,0-4 0,0 5 0,-1 0 0,1 0 0,0 0 0,0 0 0,0 0 0,0 0 0,0 0 0,0-5 0,0 4 0,0-4 0,0 5 0,0 0 0,-1 0 0,1-5 0,0 4 0,0-4 0,0 5 0,0 0 0,0 0 0,0 0 0,0 0 0,0 0 0,0 0 0,-1-5 0,1 4 0,0-4 0,0 5 0,0 0 0,0 0 0,0 0 0,0 0 0,0 0 0,0 0 0,0 0 0,0 0 0,-1 0 0,1 0 0,0 0 0,0 0 0,0 0 0,0 0 0,0 0 0,0 0 0,0 0 0,0 0 0,0 0 0,0 0 0,-1 0 0,1 0 0,0 0 0,0 0 0,0 0 0,0 0 0,0 0 0,0 0 0,0 0 0,0 0 0,0 0 0,-1 0 0,1 0 0,0 0 0,0 0 0,0 0 0,0 0 0,0 0 0,0 0 0,0 0 0,0 0 0,0 0 0,0 0 0,-1 0 0,1 0 0,0 0 0,0 0 0,0 0 0,0 0 0,0 0 0,0 0 0,0 0 0,0 0 0,0 0 0,-1 0 0,1 0 0,0 0 0,0 0 0,0 0 0,0 0 0,0 0 0,0 0 0,0 0 0,0 0 0,0 0 0,0 0 0,-1 0 0,1 0 0,0 0 0,0 0 0,0 0 0,0 0 0,0 0 0,0 0 0,0 0 0,0 0 0,0 0 0,0 0 0,-1 0 0,1 0 0,0 0 0,0 0 0,0 0 0,0 0 0,0 0 0,0 0 0,0 0 0,0 0 0,0 0 0,-1 0 0,1 0 0,0 0 0,0 0 0,0 0 0,0 0 0,0 0 0,0 0 0,0 0 0,0 0 0,0 5 0,0-4 0,-1 4 0,7-5 0,-4 0 0,3 0 0,-5 0 0,0 0 0,6 0 0,-5 5 0,5-4 0,-6 4 0,0-5 0,0 0 0,0 0 0,0 0 0,0 5 0,0-4 0,0 4 0,-1-5 0,1 4 0,0-2 0,0 3 0,0-5 0,0 0 0,0 4 0,0-2 0,0 2 0,0-4 0,0 0 0,0 5 0,-1-3 0,1 2 0,0 1 0,0-4 0,0 4 0,0 0 0,0-4 0,0 4 0,0 0 0,0-4 0,0 4 0,-1 0 0,1-4 0,0 4 0,0-5 0,0 0 0,0 0 0,0 5 0,0-4 0,0 4 0,0-5 0,0 0 0,0 0 0,-5 10 0,-2-3 0,-4 9 0,5-10 0,6-1 0,1-5 0,4 0 0,-5 0 0,0 0 0,0 0 0,0 0 0,0 0 0,0 0 0,0 4 0,-1-2 0,1 2 0,0-4 0,0 0 0,0 5 0,0-3 0,0 2 0,0-4 0,0 0 0,0 0 0,0 5 0,-1-4 0,1 4 0,0-5 0,0 5 0,0-4 0,0 4 0,0-5 0,0 0 0,0 5 0,0-4 0,0 4 0,0-5 0,-1 5 0,1-4 0,0 4 0,0 0 0,0-4 0,0 4 0,0 0 0,0-4 0,0 4 0,0 0 0,0-4 0,-1 4 0,1 0 0,0-4 0,0 4 0,0 0 0,0-4 0,0 4 0,0-1 0,6-2 0,-5 7 0,5-7 0,-6 2 0,0 1 0,0-3 0,0 2 0,-1 1 0,1-4 0,0 4 0,0 0 0,0 1 0,0 0 0,0 4 0,0-4 0,0 0 0,0 4 0,0-4 0,-1 0 0,1 4 0,0-9 0,-5 9 0,4-4 0,-4 0 0,5 3 0,0-3 0,0 0 0,0 4 0,0-4 0,0 5 0,0 0 0,5-5 0,-3 4 0,9-4 0,-9 5 0,4-4 0,-1 3 0,-3-4 0,4 1 0,-7 3 0,1-9 0,0 9 0,0-9 0,0 9 0,0-9 0,0 8 0,0-7 0,0 7 0,0-3 0,0 1 0,0 2 0,-1-8 0,1 9 0,0-4 0,0 5 0,0 0 0,0 0 0,0 0 0,0-5 0,-5 4 0,4-4 0,-4 5 0,5 0 0,-1-1 0,1 1 0,0 0 0,0 0 0,0 0 0,0 0 0,0 0 0,6 0 0,-5 0 0,5 1 0,-6-1 0,0 0 0,0 0 0,0-1 0,0 1 0,-1-5 0,-4 4 0,4-4 0,-4 5 0,5 0 0,-5 0 0,4-5 0,-9 4 0,9-4 0,-4 0 0,0 4 0,4-9 0,-4 8 0,0-2 0,3-1 0,-7 3 0,7-3 0,-3 5 0,5 0 0,0-5 0,-5 4 0,4-9 0,-4 14 0,5-13 0,-5 13 0,4-9 0,-4 5 0,5 0 0,0-1 0,-5 1 0,3-5 0,-7 4 0,7-4 0,-3 5 0,5-5 0,0 4 0,-5-4 0,4 5 0,-4 0 0,5 0 0,0 0 0,0 0 0,0-1 0,0 1 0,0 0 0,-1 0 0,-3 0 0,2-5 0,-8 4 0,9-4 0,-4 5 0,5 0 0,0 0 0,0-5 0,-5 3 0,4-7 0,-4 7 0,5-3 0,0 0 0,0 4 0,-1-4 0,1 5 0,0-5 0,0 4 0,0-9 0,0 9 0,0-9 0,0 9 0,0-9 0,-5 9 0,4-9 0,-4 9 0,5-9 0,-5 9 0,3-9 0,-3 4 0,5-1 0,0-2 0,0 7 0,0-7 0,0 7 0,0-8 0,0 9 0,0-9 0,0 4 0,-5 0 0,3-4 0,-3 9 0,5-9 0,0 4 0,-5 0 0,4-4 0,-4 9 0,5-9 0,0 4 0,-5 0 0,4-4 0,1 9 0,1-9 0,3 4 0,-8 0 0,-3 7 0,1 0 0,1 5 0,5-6 0,0 0 0,0-5 0,-5 3 0,4-8 0,-4 9 0,5-4 0,0 0 0,-5 4 0,3-9 0,-2 9 0,3-9 0,1 4 0,-5 0 0,4-4 0,1 4 0,-4 0 0,8-4 0,-9 4 0,5 0 0,0-4 0,0 4 0,0 0 0,-1-4 0,1 4 0,0-1 0,0 3 0,0-1 0,0-2 0,0 1 0,0-3 0,0 2 0,0 1 0,0-4 0,0 9 0,-1-9 0,1 4 0,0 0 0,0-4 0,0 4 0,0-5 0,0 5 0,0-4 0,0 9 0,0-9 0,0 4 0,0 0 0,-1-4 0,1 4 0,0 0 0,0-4 0,0 4 0,0-5 0,0 5 0,0-4 0,0 9 0,0-9 0,0 4 0,-5-1 0,3-2 0,2 7 0,1-7 0,4 7 0,-5-7 0,0 2 0,-5 1 0,4-4 0,-4 9 0,5-9 0,0 4 0,0 0 0,-1-4 0,1 4 0,0 0 0,0-4 0,0 4 0,0 0 0,0-4 0,0 4 0,0 0 0,0-4 0,0 9 0,-1-9 0,1 4 0,0 0 0,0-4 0,0 4 0,0 0 0,0-4 0,-5 8 0,4-7 0,-4 2 0,5-4 0,0 5 0,0-3 0,-1 2 0,1-4 0,0 0 0,0 0 0,0 5 0,0-4 0,0 4 0,0-5 0,0 0 0,0 0 0,0 0 0,0 0 0,-1 0 0,1 0 0,0 0 0,0 0 0,0 0 0,0 0 0,0 0 0,0 0 0,0 0 0,0 0 0,0 0 0,-1 0 0,1 0 0,0 0 0,0 0 0,0 0 0,0 0 0,0 0 0,0 0 0,0 0 0,0 0 0,0 0 0,0 0 0,-1 0 0,1 0 0,0 0 0,0 0 0,0 0 0,0 0 0,0 0 0,0 0 0,0 0 0,0 0 0,0 0 0,0 0 0,-1-5 0,1 4 0,0-4 0,0 0 0,0 4 0,0-4 0,-5 0 0,4-1 0,-4 0 0,5-4 0,0 4 0,0 0 0,-1-4 0,1 4 0,0 0 0,0-4 0,0 9 0,0-9 0,0 8 0,-5-7 0,4 7 0,-4-7 0,5 2 0,0-4 0,-5 0 0,3 5 0,-7-4 0,7 4 0,-3 0 0,0-4 0,4 4 0,-4-5 0,0 0 0,4 5 0,-9-4 0,9 4 0,-4-5 0,5-1 0,-5 1 0,4 0 0,-4 0 0,0 0 0,3 0 0,-7 0 0,7 0 0,-7 0 0,7 0 0,-8 0 0,9 0 0,-9-1 0,9 1 0,-9 0 0,10-6 0,-10 5 0,9-5 0,-4 6 0,0-6 0,4 4 0,-4-4 0,0 0 0,4 5 0,-9-11 0,9 10 0,-9-4 0,9 6 0,-9-6 0,4 5 0,-1-5 0,-2 6 0,7 0 0,-7 0 0,7 0 0,-7-1 0,8-4 0,-9 3 0,9-4 0,-8 6 0,2 0 0,1 0 0,-4-5 0,9 3 0,-9-3 0,4 5 0,-5-6 0,5 5 0,-4-5 0,4 6 0,0 0 0,-4-6 0,4 4 0,0-10 0,-3 11 0,8-11 0,-8 10 0,3-9 0,0 9 0,-4-10 0,9 11 0,-9-5 0,9 0 0,-8 4 0,3-4 0,0 6 0,-4 0 0,4 0 0,-5-5 0,0 4 0,5-4 0,-4-1 0,4 4 0,0-4 0,-4 0 0,4 5 0,0-5 0,-4 6 0,4 0 0,-5 0 0,5-1 0,-4 1 0,8 0 0,-7 0 0,7 0 0,-7 0 0,2 0 0,1 0 0,-3 0 0,7 0 0,-8 0 0,4 0 0,0 4 0,-4-2 0,9 2 0,-9-4 0,4 0 0,0 0 0,-4 0 0,4 0 0,0 5 0,-4-4 0,9-1 0,-9-1 0,9-4 0,-9 5 0,4-1 0,0 1 0,1 0 0,0 0 0,-1 0 0,-5 0 0,4 0 0,-2 0 0,7 0 0,-7 0 0,2 0 0,1 0 0,-4 0 0,4-1 0,0 1 0,-4 0 0,9 0 0,-9 0 0,10-6 0,-10 5 0,4-5 0,0 6 0,-4-6 0,9 4 0,-9-4 0,9 0 0,-3 5 0,-1-5 0,4 0 0,-8 4 0,8-4 0,-3 0 0,-1 5 0,4-11 0,-8 10 0,9-10 0,-5 11 0,6-11 0,-1 11 0,1-11 0,-1 10 0,0-4 0,-5 0 0,4 5 0,-4-5 0,0 6 0,4 0 0,-4-1 0,0 1 0,4 0 0,-4 5 0,5-10 0,-1 9 0,1-10 0,-5 6 0,4 0 0,-9 0 0,9 4 0,-9-2 0,14 2 0,-8-4 0,9 0 0,-5 0 0,0 5 0,-5-4 0,3 4 0,-2 0 0,-1-4 0,3 4 0,-3 0 0,0-4 0,4 9 0,-4-9 0,5 4 0,0-5 0,0-1 0,0 1 0,0 5 0,0-4 0,0 4 0,-1-5 0,1 0 0,0 0 0,0 0 0,0 0 0,0 5 0,0-4 0,0 4 0,0-5 0,0 0 0,0 4 0,0-2 0,-1 7 0,1-8 0,0 4 0,0 0 0,0 1 0,-5 0 0,4 4 0,-4-9 0,5 9 0,0-9 0,0 9 0,0-9 0,-1 9 0,1-4 0,0 0 0,0 4 0,0-9 0,0 9 0,0-4 0,0 0 0,0 4 0,0-9 0,0 9 0,0-4 0,-1 0 0,7 3 0,-4-7 0,3 7 0,-5-3 0,0 0 0,0 4 0,0-4 0,-5 0 0,4 4 0,1-4 0,1 5 0,4 0 0,-5-5 0,-1 4 0,1-4 0,0 5 0,0-5 0,0 4 0,0-4 0,0 0 0,0-1 0,0 0 0,0 1 0,0 0 0,0 4 0,-1-9 0,7 9 0,-4-9 0,9 9 0,-9-4 0,9-1 0,-9 5 0,4-5 0,-7 2 0,1 2 0,6-8 0,-4 9 0,3-5 0,-5 1 0,0 4 0,0-4 0,0 0 0,6 4 0,-5-9 0,5 9 0,-6-4 0,0 0 0,0 4 0,0-4 0,0 5 0,-1-5 0,1 4 0,0-9 0,0 9 0,0-4 0,-5 0 0,4 4 0,1-9 0,1 8 0,4-2 0,-5 4 0,0-5 0,-1 3 0,1-3 0,0 1 0,0 2 0,0-3 0,0 5 0,0-5 0,0 4 0,0-4 0,0 5 0,0 0 0,-1-5 0,1 4 0,0-4 0,0 5 0,0 0 0,0-5 0,5 4 0,-4-4 0,4 5 0,-5 0 0,5 0 0,-3-5 0,4 4 0,-6-4 0,-1 5 0,1 0 0,6 0 0,-4 0 0,3 0 0,-5 0 0,0 0 0,6 0 0,-5 0 0,5 0 0,-6 0 0,6 0 0,-5 0 0,5 0 0,-6 0 0,6 0 0,-5 0 0,5 0 0,5 0 0,-3 0 0,10 0 0,-11 0 0,5 0 0,-11 0 0,11 0 0,-11 0 0,11 0 0,-11 0 0,11 0 0,-11 0 0,5 0 0,-6 0 0,6 0 0,-5 0 0,5 0 0,-6 0 0,0 0 0,0 0 0,5 0 0,-4 0 0,4 0 0,-6 0 0,1 0 0,0 5 0,0-4 0,0 4 0,0-5 0,0 5 0,0-4 0,0 4 0,-5 0 0,4-4 0,0 4 0,3 0 0,2-4 0,-4 4 0,-5 0 0,4-4 0,1 4 0,1-5 0,4 0 0,-5 0 0,-5 4 0,8-2 0,-6 3 0,7-1 0,-4-2 0,0 2 0,0-4 0,0 5 0,0-3 0,0 2 0,0-4 0,0 0 0,0 0 0,0 5 0,-1-4 0,1 4 0,0-5 0,-5 5 0,9-4 0,-8 4 0,4 0 0,-1-4 0,-4 4 0,5-5 0,0 0 0,0 0 0,0 0 0,-1 0 0,1 5 0,0-4 0,0 4 0,0-5 0,0 0 0,0 0 0,0 0 0,0 0 0,0 0 0,0 0 0,-1 0 0,1 0 0,0 0 0,0 0 0,0 0 0,0 0 0,0 0 0,0 0 0,0 0 0,0 0 0,0 0 0,0 0 0,-1 0 0,1 5 0,0-4 0,0 4 0,0-5 0,0 0 0,0 0 0,0 0 0,0 0 0,0 5 0,0-4 0,0 4 0,-1-5 0,1 0 0,0 0 0,0 5 0,0-4 0,0 4 0,0-5 0,0 0 0,0 0 0,0 0 0,0 0 0,-1 0 0,1 5 0,0-4 0,0 4 0,0-5 0,0 0 0,0 0 0,0 5 0,6-4 0,-5 4 0,5-5 0,0 5 0,-5-4 0,5 5 0,0-6 0,-5 5 0,5-4 0,0 4 0,-5-5 0,5 0 0,-6 4 0,0-2 0,0 2 0,-1-4 0,1 5 0,0-3 0,0 2 0,6-4 0,-5 0 0,5 0 0,-6 5 0,0-4 0,0 4 0,0-5 0,0 0 0,0 0 0,0 0 0,-1 0 0,6 5 0,-4-4 0,10 4 0,-10-5 0,5 0 0,-6 0 0,0 0 0,0 0 0,0 0 0,0 0 0,0 0 0,0 0 0,-1 0 0,1 0 0,0 0 0,0 0 0,0 0 0,6 0 0,-5 0 0,11 0 0,-11 0 0,5 0 0,-6 0 0,6 0 0,0 0 0,1 0 0,-2 0 0,-5 0 0,0 0 0,0 0 0,0 0 0,-1 0 0,1 0 0,0 0 0,0 0 0,0 0 0,0 0 0,0 0 0,0 0 0,0 0 0,0 0 0,0 0 0,5 0 0,-3 0 0,9 0 0,-9 0 0,9 0 0,-9 0 0,4 0 0,-6 0 0,0 0 0,-1 0 0,1 0 0,0 0 0,0 0 0,0 0 0,0 0 0,0 0 0,0 0 0,0 0 0,0 0 0,0 0 0,-1 0 0,1 0 0,0 0 0,0 0 0,0 0 0,0 0 0,0 0 0,0 0 0,0 0 0,0 0 0,0 0 0,0 0 0,-1 0 0,1 0 0,0-5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0T03:51:52.570"/>
    </inkml:context>
    <inkml:brush xml:id="br0">
      <inkml:brushProperty name="width" value="0.35" units="cm"/>
      <inkml:brushProperty name="height" value="0.35" units="cm"/>
    </inkml:brush>
  </inkml:definitions>
  <inkml:trace contextRef="#ctx0" brushRef="#br0">0 0 24575,'0'32'0,"0"-3"0,0-14 0,0 1 0,0-1 0,0 0 0,0 0 0,0 1 0,0-1 0,0 0 0,0 0 0,0 0 0,7-6 0,-5 4 0,5-4 0,-7 6 0,0 0 0,0 1 0,0-1 0,0 0 0,0 0 0,6 0 0,-4 1 0,5-1 0,-7 0 0,0 0 0,0 1 0,0-1 0,0 0 0,0 0 0,0 1 0,0-1 0,0 0 0,0 0 0,0 0 0,0 1 0,0-1 0,0 0 0,0 0 0,0 1 0,0-1 0,0 0 0,0 0 0,0 1 0,0-1 0,0 0 0,7-7 0,-6 6 0,6-6 0,-7 8 0,0-1 0,0 0 0,0 0 0,0 1 0,0-1 0,0 0 0,0 0 0,0 1 0,0-1 0,0 0 0,0 0 0,0 0 0,0 1 0,7-1 0,-5 0 0,4 0 0,-6 1 0,0-1 0,0 0 0,0 0 0,0 0 0,0 1 0,0-1 0,7 0 0,-5 0 0,5 1 0,-7-1 0,0 0 0,0 0 0,0 1 0,0-1 0,0 0 0,0 0 0,0 0 0,0 1 0,0-1 0,0 0 0,0 0 0,0 1 0,0-1 0,0 0 0,0 0 0,0 1 0,0-1 0,0 0 0,0 0 0,0 0 0,0 1 0,6-1 0,-4 0 0,5 0 0,-7 1 0,0-1 0,0 0 0,0 0 0,0 1 0,0-1 0,0 0 0,0 0 0,7 0 0,-6 1 0,6-1 0,-7 0 0,0 0 0,0 1 0,0-1 0,0 0 0,0 0 0,0 0 0,7 1 0,-6-1 0,6 0 0,-7 0 0,0 1 0,0-1 0,0 0 0,0 0 0,0 1 0,7-8 0,-5 6 0,4-6 0,-6 7 0,0 0 0,0 1 0,0-1 0,0 0 0,7-6 0,-5 4 0,5-4 0,-7 6 0,0 0 0,0 0 0,0 1 0,0-1 0,0 0 0,0 0 0,0 0 0,0 1 0,0-1 0,0 0 0,0 0 0,0 1 0,0-1 0,0 0 0,0 0 0,6 0 0,-4 1 0,5-1 0,-7 0 0,0 0 0,0 1 0,0-1 0,0 0 0,0 0 0,0 1 0,0-1 0,0 0 0,0 0 0,0 0 0,0 1 0,0-1 0,0 8 0,0-5 0,0 5 0,0-8 0,0 1 0,0-1 0,0 0 0,0 0 0,0 0 0,0 1 0,0-1 0,0 0 0,0 0 0,0 1 0,0-1 0,0 0 0,0 0 0,0 1 0,0-1 0,0 0 0,0 0 0,0 0 0,0 1 0,0-1 0,0 0 0,0 0 0,0 1 0,0-1 0,0 0 0,0 0 0,7 0 0,-6 1 0,6-1 0,-7 0 0,0 0 0,0 1 0,0-1 0,0 0 0,0 0 0,0 1 0,0-1 0,0 0 0,0 0 0,0 0 0,0 1 0,0-1 0,0 0 0,0 0 0,0 1 0,0-1 0,0 0 0,0 0 0,0 1 0,0-1 0,0 0 0,0 0 0,0 0 0,0 1 0,0-1 0,0 0 0,0 0 0,0 1 0,0-1 0,0 0 0,0 0 0,0 0 0,0 1 0,0-1 0,0 0 0,0 0 0,0 1 0,0-1 0,0 0 0,0 0 0,0 1 0,0-1 0,0 0 0,0 0 0,0 0 0,0 1 0,7-8 0,-5 6 0,4-6 0,-6 7 0,0 1 0,0-1 0,0 0 0,0 0 0,0 1 0,0-1 0,0 0 0,0 0 0,0 9 0,0-7 0,0 6 0,0-7 0,0-1 0,0 8 0,0-5 0,0 5 0,0 0 0,0-5 0,0 5 0,0 1 0,0 1 0,0 1 0,0 5 0,0-5 0,0 7 0,0-7 0,0 5 0,0-13 0,0 13 0,0-13 0,0 13 0,0-13 0,0 5 0,0-8 0,0 9 0,0-7 0,0 6 0,0 1 0,0 1 0,0 1 0,0-3 0,0 1 0,0-7 0,0 6 0,0-7 0,0-1 0,-7 8 0,5-5 0,-6 5 0,8-8 0,0 9 0,0 0 0,0 1 0,0 5 0,0-13 0,0 15 0,0-15 0,0 7 0,0-9 0,0 0 0,0 0 0,0 1 0,0-1 0,0 0 0,0 0 0,0 0 0,0 1 0,0-1 0,0 0 0,0 0 0,0 1 0,0-1 0,0 0 0,0 0 0,0 1 0,0 6 0,0-6 0,0 6 0,0-6 0,0-1 0,0 0 0,0 0 0,0 1 0,0-1 0,0 0 0,0 0 0,0 9 0,0-7 0,0 6 0,0-7 0,0-1 0,0 0 0,0 0 0,0 7 0,0 3 0,0-1 0,0 0 0,0-9 0,0 0 0,0 9 0,0-7 0,0 7 0,0-1 0,0-6 0,0 7 0,0-1 0,0-6 0,0 7 0,0-1 0,0-5 0,0 13 0,0-5 0,0-1 0,0 7 0,0-7 0,0 9 0,0-9 0,0 7 0,0-6 0,0-1 0,0 7 0,0-15 0,0 6 0,0 8 0,-7-12 0,6 19 0,-6-21 0,7 7 0,0-9 0,0 8 0,0-5 0,0 5 0,0-8 0,0 1 0,0-1 0,0 0 0,0 0 0,0 0 0,0 1 0,-7-1 0,5 0 0,-5 0 0,7 1 0,0-1 0,0 0 0,0 0 0,0 0 0,0 1 0,0-1 0,0 0 0,0 0 0,0 1 0,0-1 0,0 0 0,0 0 0,0 1 0,0-1 0,0 0 0,0 0 0,0 0 0,0 1 0,0-1 0,0 0 0,0 0 0,0 1 0,0-1 0,0 0 0,0 0 0,0 1 0,0-1 0,0 0 0,0 0 0,0 0 0,0 1 0,0-1 0,0 0 0,0 0 0,0 1 0,0-1 0,0 0 0,0 0 0,0 0 0,0 1 0,0-1 0,0 0 0,0 0 0,0 1 0,0-1 0,0 0 0,0 0 0,0 1 0,0-1 0,0 0 0,0 0 0,0 0 0,0 1 0,0-1 0,0 0 0,0 0 0,0 1 0,0-1 0,0 0 0,0 0 0,0 1 0,0-1 0,0 0 0,0 0 0,0 0 0,0 1 0,7-1 0,-5 0 0,5 0 0,-7 1 0,0-1 0,0 0 0,0 0 0,0 1 0,0-1 0,0 0 0,0 0 0,0 0 0,6 1 0,-4-1 0,5 0 0,-7 0 0,0 1 0,0-1 0,0 0 0,0 0 0,0 0 0,0 1 0,0-1 0,0 0 0,0 0 0,0 1 0,0-1 0,0 0 0,0 0 0,0 1 0,0-1 0,0 0 0,0 0 0,0 0 0,0 1 0,0-1 0,0 0 0,0 0 0,0 1 0,0-1 0,0 0 0,0 0 0,0 1 0,0-1 0,0 0 0,0 0 0,0 0 0,0 1 0,0-1 0,0 0 0,0 0 0,0 1 0,0-1 0,0 0 0,0 0 0,0 0 0,0 1 0,0-1 0,0 0 0,0 0 0,0 1 0,0-1 0,0-7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E20C7-CF54-424D-8EDF-87598ED93A35}"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ECC6-F3B1-EB45-8C9A-9957A756EF60}" type="slidenum">
              <a:rPr lang="en-US" smtClean="0"/>
              <a:t>‹#›</a:t>
            </a:fld>
            <a:endParaRPr lang="en-US"/>
          </a:p>
        </p:txBody>
      </p:sp>
    </p:spTree>
    <p:extLst>
      <p:ext uri="{BB962C8B-B14F-4D97-AF65-F5344CB8AC3E}">
        <p14:creationId xmlns:p14="http://schemas.microsoft.com/office/powerpoint/2010/main" val="36046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customer journey map shows my experience when entering an elevator at my workplace, a building with 14 floors. I pressed the up-arrow button to get to the top floor. I was waiting for the elevator for a long time not knowing which floor is has stopped on or an idea of how long I should be waiting there. Finally the elevator doors opened, and I saw a large amount of people in the compact shaft. I squeezed in and tried to push the floor number button, but I didn’t know which one to push because there were so many and too many people to see. I asked the person closest to the buttons to push the one for the top floor. It was intuitive in that I knew which buttons were for emergency and which ones were the floors, but the buttons were cluttered. I also had to wait for each person to get off on their floor before finally reaching the top at which point, I was running late for a meeting. Overall, the experience felt too long, confusing, and crowded. The good things about the experience were that the elevator itself was fast to get to the floors, but I spent time waiting for it to stop at each floor along the way. There was also a golden mirror background which looked modern. The limitations included there being no indication of which floor the elevator was currently stopped at when waiting to get into the elevator. There was no music that could’ve instigated a calm environment. The button interface was cluttered which could be condensed into an interactive screen format that the user can touch to interact and select the floor. </a:t>
            </a:r>
          </a:p>
        </p:txBody>
      </p:sp>
    </p:spTree>
    <p:extLst>
      <p:ext uri="{BB962C8B-B14F-4D97-AF65-F5344CB8AC3E}">
        <p14:creationId xmlns:p14="http://schemas.microsoft.com/office/powerpoint/2010/main" val="3846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AECC6-F3B1-EB45-8C9A-9957A756EF60}" type="slidenum">
              <a:rPr lang="en-US" smtClean="0"/>
              <a:t>4</a:t>
            </a:fld>
            <a:endParaRPr lang="en-US"/>
          </a:p>
        </p:txBody>
      </p:sp>
    </p:spTree>
    <p:extLst>
      <p:ext uri="{BB962C8B-B14F-4D97-AF65-F5344CB8AC3E}">
        <p14:creationId xmlns:p14="http://schemas.microsoft.com/office/powerpoint/2010/main" val="186680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innovation is to add music in the elevator depending on the time of day, adding a floor indicator to let people know which floor the elevator is currently at, and an interactive screen with floors and an emergency button. These innovations will help improve the existing design experience  because the user would know which floor the elevator is at during its journey, allowing for them to know how long they may have to wait. Having music that suits different parts of the day could lift someone’s mood even if it’s for a few seconds. Energetic music in the morning could help people be enthusiastic about the res of the day and calming music in the evening could help create a peaceful mindset. In addition, the previous button interface could be condensed into an interactive screen format that the user can touch to interact and select the floor or call an emergency. Selecting the ‘floors’ button would have a list of floors with a scroll option. This would help reduce the clutter of buttons and make the interface easier to use. </a:t>
            </a:r>
          </a:p>
          <a:p>
            <a:endParaRPr lang="en-US" dirty="0"/>
          </a:p>
          <a:p>
            <a:r>
              <a:rPr lang="en-US" dirty="0"/>
              <a:t>The drawback is that a user could mistakenly click the emergency button when they didn’t mean to, which could trigger an alarm. There could be a confirmation to ask if this choice is really what the user wants to make. The design is not fully universal for larger buildings because if there are a lot of floors, the interactive screen wouldn’t help as it would have to feature all the floor numbers again. This would lead to the same problem as the buttons, making the whole interface confusing and difficult to use or understand.</a:t>
            </a:r>
          </a:p>
        </p:txBody>
      </p:sp>
      <p:sp>
        <p:nvSpPr>
          <p:cNvPr id="4" name="Slide Number Placeholder 3"/>
          <p:cNvSpPr>
            <a:spLocks noGrp="1"/>
          </p:cNvSpPr>
          <p:nvPr>
            <p:ph type="sldNum" sz="quarter" idx="5"/>
          </p:nvPr>
        </p:nvSpPr>
        <p:spPr/>
        <p:txBody>
          <a:bodyPr/>
          <a:lstStyle/>
          <a:p>
            <a:fld id="{D6AAECC6-F3B1-EB45-8C9A-9957A756EF60}" type="slidenum">
              <a:rPr lang="en-US" smtClean="0"/>
              <a:t>6</a:t>
            </a:fld>
            <a:endParaRPr lang="en-US"/>
          </a:p>
        </p:txBody>
      </p:sp>
    </p:spTree>
    <p:extLst>
      <p:ext uri="{BB962C8B-B14F-4D97-AF65-F5344CB8AC3E}">
        <p14:creationId xmlns:p14="http://schemas.microsoft.com/office/powerpoint/2010/main" val="47487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not fully universal for larger buildings because if there are a lot of floors, the interactive screen wouldn’t help as it would have to feature all the floor numbers again. This would lead to the same problem as the buttons, making the whole interface confusing and difficult to use or understand. So, there could be a voice activation feature that would allow the user to say the floor they want instead of having to push any buttons. This would avoid the problem of having to find the floor button or asking others to push the floor button for you. The innovation could be managed by making a software that would allow user voice input and using that to select the floor. </a:t>
            </a:r>
          </a:p>
        </p:txBody>
      </p:sp>
      <p:sp>
        <p:nvSpPr>
          <p:cNvPr id="4" name="Slide Number Placeholder 3"/>
          <p:cNvSpPr>
            <a:spLocks noGrp="1"/>
          </p:cNvSpPr>
          <p:nvPr>
            <p:ph type="sldNum" sz="quarter" idx="5"/>
          </p:nvPr>
        </p:nvSpPr>
        <p:spPr/>
        <p:txBody>
          <a:bodyPr/>
          <a:lstStyle/>
          <a:p>
            <a:fld id="{D6AAECC6-F3B1-EB45-8C9A-9957A756EF60}" type="slidenum">
              <a:rPr lang="en-US" smtClean="0"/>
              <a:t>8</a:t>
            </a:fld>
            <a:endParaRPr lang="en-US"/>
          </a:p>
        </p:txBody>
      </p:sp>
    </p:spTree>
    <p:extLst>
      <p:ext uri="{BB962C8B-B14F-4D97-AF65-F5344CB8AC3E}">
        <p14:creationId xmlns:p14="http://schemas.microsoft.com/office/powerpoint/2010/main" val="311569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78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55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5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0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78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7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37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70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13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11/9/20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2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11/9/20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5852516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2.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36B93-ACCF-2B4A-8F38-46C5837FB3A4}"/>
              </a:ext>
            </a:extLst>
          </p:cNvPr>
          <p:cNvSpPr>
            <a:spLocks noGrp="1"/>
          </p:cNvSpPr>
          <p:nvPr>
            <p:ph type="title"/>
          </p:nvPr>
        </p:nvSpPr>
        <p:spPr>
          <a:xfrm>
            <a:off x="1522030" y="1494369"/>
            <a:ext cx="9147940" cy="2337238"/>
          </a:xfrm>
        </p:spPr>
        <p:txBody>
          <a:bodyPr vert="horz" lIns="91440" tIns="45720" rIns="91440" bIns="45720" rtlCol="0" anchor="b">
            <a:normAutofit fontScale="90000"/>
          </a:bodyPr>
          <a:lstStyle/>
          <a:p>
            <a:pPr algn="ctr"/>
            <a:r>
              <a:rPr lang="en-US" sz="6000" b="1" i="0" kern="1200" cap="all" baseline="0" dirty="0">
                <a:solidFill>
                  <a:schemeClr val="bg1"/>
                </a:solidFill>
                <a:latin typeface="+mj-lt"/>
                <a:ea typeface="+mj-ea"/>
                <a:cs typeface="+mj-cs"/>
              </a:rPr>
              <a:t>Midterm Assignment Elevator Design</a:t>
            </a:r>
            <a:br>
              <a:rPr lang="en-US" sz="6000" b="1" i="0" kern="1200" cap="all" baseline="0" dirty="0">
                <a:solidFill>
                  <a:schemeClr val="bg1"/>
                </a:solidFill>
                <a:latin typeface="+mj-lt"/>
                <a:ea typeface="+mj-ea"/>
                <a:cs typeface="+mj-cs"/>
              </a:rPr>
            </a:br>
            <a:r>
              <a:rPr lang="en-US" sz="6000" b="1" i="0" kern="1200" cap="all" baseline="0" dirty="0">
                <a:solidFill>
                  <a:schemeClr val="bg1"/>
                </a:solidFill>
                <a:latin typeface="+mj-lt"/>
                <a:ea typeface="+mj-ea"/>
                <a:cs typeface="+mj-cs"/>
              </a:rPr>
              <a:t>MS585 UX Design</a:t>
            </a: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D6BDA95-E4F3-7941-8FA7-7CDA595879F5}"/>
              </a:ext>
            </a:extLst>
          </p:cNvPr>
          <p:cNvSpPr txBox="1">
            <a:spLocks/>
          </p:cNvSpPr>
          <p:nvPr/>
        </p:nvSpPr>
        <p:spPr>
          <a:xfrm>
            <a:off x="1576424" y="3079703"/>
            <a:ext cx="9147940" cy="233723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cap="all" dirty="0">
                <a:solidFill>
                  <a:schemeClr val="bg1"/>
                </a:solidFill>
              </a:rPr>
              <a:t>BY: Vandana anand</a:t>
            </a:r>
          </a:p>
        </p:txBody>
      </p:sp>
    </p:spTree>
    <p:extLst>
      <p:ext uri="{BB962C8B-B14F-4D97-AF65-F5344CB8AC3E}">
        <p14:creationId xmlns:p14="http://schemas.microsoft.com/office/powerpoint/2010/main" val="164303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5B35B-5B73-B447-8526-06B7F913FA2D}"/>
              </a:ext>
            </a:extLst>
          </p:cNvPr>
          <p:cNvSpPr>
            <a:spLocks noGrp="1"/>
          </p:cNvSpPr>
          <p:nvPr>
            <p:ph type="ctrTitle"/>
          </p:nvPr>
        </p:nvSpPr>
        <p:spPr>
          <a:xfrm>
            <a:off x="0" y="2103774"/>
            <a:ext cx="5457027" cy="2650452"/>
          </a:xfrm>
        </p:spPr>
        <p:txBody>
          <a:bodyPr anchor="b">
            <a:normAutofit/>
          </a:bodyPr>
          <a:lstStyle/>
          <a:p>
            <a:pPr algn="ctr"/>
            <a:r>
              <a:rPr lang="en-US" sz="5400" dirty="0">
                <a:solidFill>
                  <a:schemeClr val="bg1"/>
                </a:solidFill>
                <a:latin typeface="Times New Roman" panose="02020603050405020304" pitchFamily="18" charset="0"/>
                <a:cs typeface="Times New Roman" panose="02020603050405020304" pitchFamily="18" charset="0"/>
              </a:rPr>
              <a:t>PART 1: Starting Point</a:t>
            </a:r>
          </a:p>
        </p:txBody>
      </p:sp>
      <p:pic>
        <p:nvPicPr>
          <p:cNvPr id="4" name="Picture 3">
            <a:extLst>
              <a:ext uri="{FF2B5EF4-FFF2-40B4-BE49-F238E27FC236}">
                <a16:creationId xmlns:a16="http://schemas.microsoft.com/office/drawing/2014/main" id="{FE739F46-C4D4-8C44-B398-2D19473C0870}"/>
              </a:ext>
            </a:extLst>
          </p:cNvPr>
          <p:cNvPicPr>
            <a:picLocks noChangeAspect="1"/>
          </p:cNvPicPr>
          <p:nvPr/>
        </p:nvPicPr>
        <p:blipFill rotWithShape="1">
          <a:blip r:embed="rId2">
            <a:duotone>
              <a:schemeClr val="accent2">
                <a:shade val="45000"/>
                <a:satMod val="135000"/>
              </a:schemeClr>
              <a:prstClr val="white"/>
            </a:duotone>
            <a:alphaModFix amt="51000"/>
          </a:blip>
          <a:srcRect r="28064"/>
          <a:stretch/>
        </p:blipFill>
        <p:spPr>
          <a:xfrm>
            <a:off x="5457027" y="10"/>
            <a:ext cx="6734973" cy="6857990"/>
          </a:xfrm>
          <a:prstGeom prst="rect">
            <a:avLst/>
          </a:prstGeom>
        </p:spPr>
      </p:pic>
      <p:sp>
        <p:nvSpPr>
          <p:cNvPr id="3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0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F87A4456-9898-6543-BF80-537390C5010F}"/>
              </a:ext>
            </a:extLst>
          </p:cNvPr>
          <p:cNvPicPr>
            <a:picLocks noChangeAspect="1"/>
          </p:cNvPicPr>
          <p:nvPr/>
        </p:nvPicPr>
        <p:blipFill rotWithShape="1">
          <a:blip r:embed="rId3"/>
          <a:srcRect t="11031" b="1217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TextBox 1">
            <a:extLst>
              <a:ext uri="{FF2B5EF4-FFF2-40B4-BE49-F238E27FC236}">
                <a16:creationId xmlns:a16="http://schemas.microsoft.com/office/drawing/2014/main" id="{B3553CBD-60CC-8744-B66A-CB0D82AEEAA0}"/>
              </a:ext>
            </a:extLst>
          </p:cNvPr>
          <p:cNvSpPr txBox="1"/>
          <p:nvPr/>
        </p:nvSpPr>
        <p:spPr>
          <a:xfrm>
            <a:off x="3494888" y="94277"/>
            <a:ext cx="5476156"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User Rides the Elevator</a:t>
            </a:r>
          </a:p>
        </p:txBody>
      </p:sp>
      <p:sp>
        <p:nvSpPr>
          <p:cNvPr id="3" name="TextBox 2">
            <a:extLst>
              <a:ext uri="{FF2B5EF4-FFF2-40B4-BE49-F238E27FC236}">
                <a16:creationId xmlns:a16="http://schemas.microsoft.com/office/drawing/2014/main" id="{3F975361-08A9-BB4B-990A-A639FC5E26EC}"/>
              </a:ext>
            </a:extLst>
          </p:cNvPr>
          <p:cNvSpPr txBox="1"/>
          <p:nvPr/>
        </p:nvSpPr>
        <p:spPr>
          <a:xfrm>
            <a:off x="514355" y="1201326"/>
            <a:ext cx="1238241" cy="2062103"/>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User is in the lobby and pushes the up-arrow button to go to the top floor on the elevator</a:t>
            </a:r>
          </a:p>
        </p:txBody>
      </p:sp>
      <p:sp>
        <p:nvSpPr>
          <p:cNvPr id="5" name="TextBox 4">
            <a:extLst>
              <a:ext uri="{FF2B5EF4-FFF2-40B4-BE49-F238E27FC236}">
                <a16:creationId xmlns:a16="http://schemas.microsoft.com/office/drawing/2014/main" id="{9D53E7BF-676A-9041-A2F6-DD9E64651ABD}"/>
              </a:ext>
            </a:extLst>
          </p:cNvPr>
          <p:cNvSpPr txBox="1"/>
          <p:nvPr/>
        </p:nvSpPr>
        <p:spPr>
          <a:xfrm>
            <a:off x="1999806" y="4512010"/>
            <a:ext cx="1238241" cy="1815882"/>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User waits for a while without knowing where the elevator is stopped </a:t>
            </a:r>
          </a:p>
        </p:txBody>
      </p:sp>
      <p:sp>
        <p:nvSpPr>
          <p:cNvPr id="6" name="TextBox 5">
            <a:extLst>
              <a:ext uri="{FF2B5EF4-FFF2-40B4-BE49-F238E27FC236}">
                <a16:creationId xmlns:a16="http://schemas.microsoft.com/office/drawing/2014/main" id="{2815E197-B9C3-D346-B776-585EF74937C0}"/>
              </a:ext>
            </a:extLst>
          </p:cNvPr>
          <p:cNvSpPr txBox="1"/>
          <p:nvPr/>
        </p:nvSpPr>
        <p:spPr>
          <a:xfrm>
            <a:off x="3249847" y="1701041"/>
            <a:ext cx="1238241" cy="1323439"/>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 elevator arrives and opens its doors, so the user enters</a:t>
            </a:r>
          </a:p>
        </p:txBody>
      </p:sp>
      <p:sp>
        <p:nvSpPr>
          <p:cNvPr id="7" name="TextBox 6">
            <a:extLst>
              <a:ext uri="{FF2B5EF4-FFF2-40B4-BE49-F238E27FC236}">
                <a16:creationId xmlns:a16="http://schemas.microsoft.com/office/drawing/2014/main" id="{62ABAAC2-D3A4-9245-B484-AF004F51BBCC}"/>
              </a:ext>
            </a:extLst>
          </p:cNvPr>
          <p:cNvSpPr txBox="1"/>
          <p:nvPr/>
        </p:nvSpPr>
        <p:spPr>
          <a:xfrm>
            <a:off x="4488088" y="4434620"/>
            <a:ext cx="1238241" cy="1569660"/>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There are a lot of people, so the user tries to find a spot to stand</a:t>
            </a:r>
          </a:p>
        </p:txBody>
      </p:sp>
      <p:sp>
        <p:nvSpPr>
          <p:cNvPr id="8" name="TextBox 7">
            <a:extLst>
              <a:ext uri="{FF2B5EF4-FFF2-40B4-BE49-F238E27FC236}">
                <a16:creationId xmlns:a16="http://schemas.microsoft.com/office/drawing/2014/main" id="{93731FE8-02FB-D549-BF3B-A1CBEDEADDCB}"/>
              </a:ext>
            </a:extLst>
          </p:cNvPr>
          <p:cNvSpPr txBox="1"/>
          <p:nvPr/>
        </p:nvSpPr>
        <p:spPr>
          <a:xfrm>
            <a:off x="6031188" y="4419047"/>
            <a:ext cx="1238241" cy="2308324"/>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The user tries to push the button to their floor but there’s too many buttons people in the way</a:t>
            </a:r>
          </a:p>
        </p:txBody>
      </p:sp>
      <p:sp>
        <p:nvSpPr>
          <p:cNvPr id="9" name="TextBox 8">
            <a:extLst>
              <a:ext uri="{FF2B5EF4-FFF2-40B4-BE49-F238E27FC236}">
                <a16:creationId xmlns:a16="http://schemas.microsoft.com/office/drawing/2014/main" id="{F1A20BF1-214F-1D47-8C4E-B7E9B482DE4D}"/>
              </a:ext>
            </a:extLst>
          </p:cNvPr>
          <p:cNvSpPr txBox="1"/>
          <p:nvPr/>
        </p:nvSpPr>
        <p:spPr>
          <a:xfrm>
            <a:off x="7654239" y="3911361"/>
            <a:ext cx="1238241" cy="1323439"/>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User tells someone else to push the button to their floor</a:t>
            </a:r>
          </a:p>
        </p:txBody>
      </p:sp>
      <p:sp>
        <p:nvSpPr>
          <p:cNvPr id="10" name="TextBox 9">
            <a:extLst>
              <a:ext uri="{FF2B5EF4-FFF2-40B4-BE49-F238E27FC236}">
                <a16:creationId xmlns:a16="http://schemas.microsoft.com/office/drawing/2014/main" id="{2DBA22B1-A15F-8740-97E0-ABF9E0A8558D}"/>
              </a:ext>
            </a:extLst>
          </p:cNvPr>
          <p:cNvSpPr txBox="1"/>
          <p:nvPr/>
        </p:nvSpPr>
        <p:spPr>
          <a:xfrm>
            <a:off x="9197339" y="4449970"/>
            <a:ext cx="1238241" cy="1569660"/>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User waits for everyone to leave the elevator and go to their floors </a:t>
            </a:r>
          </a:p>
        </p:txBody>
      </p:sp>
      <p:sp>
        <p:nvSpPr>
          <p:cNvPr id="12" name="TextBox 11">
            <a:extLst>
              <a:ext uri="{FF2B5EF4-FFF2-40B4-BE49-F238E27FC236}">
                <a16:creationId xmlns:a16="http://schemas.microsoft.com/office/drawing/2014/main" id="{D8C111CB-0387-7145-8E90-7ED84AC4B532}"/>
              </a:ext>
            </a:extLst>
          </p:cNvPr>
          <p:cNvSpPr txBox="1"/>
          <p:nvPr/>
        </p:nvSpPr>
        <p:spPr>
          <a:xfrm>
            <a:off x="10435580" y="1222975"/>
            <a:ext cx="1238241" cy="1815882"/>
          </a:xfrm>
          <a:prstGeom prst="rect">
            <a:avLst/>
          </a:prstGeom>
          <a:solidFill>
            <a:srgbClr val="A46CAF"/>
          </a:solid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User reaches their destination on the top floor. The door opens and they exit</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0" name="Ink 19">
                <a:extLst>
                  <a:ext uri="{FF2B5EF4-FFF2-40B4-BE49-F238E27FC236}">
                    <a16:creationId xmlns:a16="http://schemas.microsoft.com/office/drawing/2014/main" id="{CC2BD87F-CB09-304B-A656-656DC378337E}"/>
                  </a:ext>
                </a:extLst>
              </p14:cNvPr>
              <p14:cNvContentPartPr/>
              <p14:nvPr/>
            </p14:nvContentPartPr>
            <p14:xfrm>
              <a:off x="83160" y="3151440"/>
              <a:ext cx="12161880" cy="1179360"/>
            </p14:xfrm>
          </p:contentPart>
        </mc:Choice>
        <mc:Fallback xmlns="">
          <p:pic>
            <p:nvPicPr>
              <p:cNvPr id="20" name="Ink 19">
                <a:extLst>
                  <a:ext uri="{FF2B5EF4-FFF2-40B4-BE49-F238E27FC236}">
                    <a16:creationId xmlns:a16="http://schemas.microsoft.com/office/drawing/2014/main" id="{CC2BD87F-CB09-304B-A656-656DC378337E}"/>
                  </a:ext>
                </a:extLst>
              </p:cNvPr>
              <p:cNvPicPr/>
              <p:nvPr/>
            </p:nvPicPr>
            <p:blipFill>
              <a:blip r:embed="rId5"/>
              <a:stretch>
                <a:fillRect/>
              </a:stretch>
            </p:blipFill>
            <p:spPr>
              <a:xfrm>
                <a:off x="20160" y="3088800"/>
                <a:ext cx="12287520" cy="1305000"/>
              </a:xfrm>
              <a:prstGeom prst="rect">
                <a:avLst/>
              </a:prstGeom>
            </p:spPr>
          </p:pic>
        </mc:Fallback>
      </mc:AlternateContent>
      <p:sp>
        <p:nvSpPr>
          <p:cNvPr id="21" name="Google Shape;108;p1">
            <a:extLst>
              <a:ext uri="{FF2B5EF4-FFF2-40B4-BE49-F238E27FC236}">
                <a16:creationId xmlns:a16="http://schemas.microsoft.com/office/drawing/2014/main" id="{8E7B49D0-7EFB-964F-B27A-330714550D67}"/>
              </a:ext>
            </a:extLst>
          </p:cNvPr>
          <p:cNvSpPr/>
          <p:nvPr/>
        </p:nvSpPr>
        <p:spPr>
          <a:xfrm>
            <a:off x="1030812" y="353924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2" name="Google Shape;108;p1">
            <a:extLst>
              <a:ext uri="{FF2B5EF4-FFF2-40B4-BE49-F238E27FC236}">
                <a16:creationId xmlns:a16="http://schemas.microsoft.com/office/drawing/2014/main" id="{68FA582E-DA4C-6E4F-ADA1-582B9BD55D50}"/>
              </a:ext>
            </a:extLst>
          </p:cNvPr>
          <p:cNvSpPr/>
          <p:nvPr/>
        </p:nvSpPr>
        <p:spPr>
          <a:xfrm>
            <a:off x="2539572" y="422504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3" name="Google Shape;108;p1">
            <a:extLst>
              <a:ext uri="{FF2B5EF4-FFF2-40B4-BE49-F238E27FC236}">
                <a16:creationId xmlns:a16="http://schemas.microsoft.com/office/drawing/2014/main" id="{B793CE25-1475-7340-87B4-3E9E2BC77647}"/>
              </a:ext>
            </a:extLst>
          </p:cNvPr>
          <p:cNvSpPr/>
          <p:nvPr/>
        </p:nvSpPr>
        <p:spPr>
          <a:xfrm>
            <a:off x="3789252" y="306680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4" name="Google Shape;108;p1">
            <a:extLst>
              <a:ext uri="{FF2B5EF4-FFF2-40B4-BE49-F238E27FC236}">
                <a16:creationId xmlns:a16="http://schemas.microsoft.com/office/drawing/2014/main" id="{AF957EF4-F988-B84E-A529-18C0980E3503}"/>
              </a:ext>
            </a:extLst>
          </p:cNvPr>
          <p:cNvSpPr/>
          <p:nvPr/>
        </p:nvSpPr>
        <p:spPr>
          <a:xfrm>
            <a:off x="5038932" y="416408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5" name="Google Shape;108;p1">
            <a:extLst>
              <a:ext uri="{FF2B5EF4-FFF2-40B4-BE49-F238E27FC236}">
                <a16:creationId xmlns:a16="http://schemas.microsoft.com/office/drawing/2014/main" id="{E322A6C3-E4CF-004B-A939-9C0045CCEFC1}"/>
              </a:ext>
            </a:extLst>
          </p:cNvPr>
          <p:cNvSpPr/>
          <p:nvPr/>
        </p:nvSpPr>
        <p:spPr>
          <a:xfrm>
            <a:off x="6593412" y="413360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6" name="Google Shape;108;p1">
            <a:extLst>
              <a:ext uri="{FF2B5EF4-FFF2-40B4-BE49-F238E27FC236}">
                <a16:creationId xmlns:a16="http://schemas.microsoft.com/office/drawing/2014/main" id="{04CB8E23-0A9E-764D-8738-47D9F9FDE437}"/>
              </a:ext>
            </a:extLst>
          </p:cNvPr>
          <p:cNvSpPr/>
          <p:nvPr/>
        </p:nvSpPr>
        <p:spPr>
          <a:xfrm>
            <a:off x="8193612" y="349352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7" name="Google Shape;108;p1">
            <a:extLst>
              <a:ext uri="{FF2B5EF4-FFF2-40B4-BE49-F238E27FC236}">
                <a16:creationId xmlns:a16="http://schemas.microsoft.com/office/drawing/2014/main" id="{60F3BA50-89EA-B142-8E91-E914B66BBE7A}"/>
              </a:ext>
            </a:extLst>
          </p:cNvPr>
          <p:cNvSpPr/>
          <p:nvPr/>
        </p:nvSpPr>
        <p:spPr>
          <a:xfrm>
            <a:off x="9748092" y="419456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sp>
        <p:nvSpPr>
          <p:cNvPr id="28" name="Google Shape;108;p1">
            <a:extLst>
              <a:ext uri="{FF2B5EF4-FFF2-40B4-BE49-F238E27FC236}">
                <a16:creationId xmlns:a16="http://schemas.microsoft.com/office/drawing/2014/main" id="{9C6EB7BB-5150-C44B-8498-FBB30D21C093}"/>
              </a:ext>
            </a:extLst>
          </p:cNvPr>
          <p:cNvSpPr/>
          <p:nvPr/>
        </p:nvSpPr>
        <p:spPr>
          <a:xfrm>
            <a:off x="11013012" y="3082040"/>
            <a:ext cx="163623" cy="201880"/>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pic>
        <p:nvPicPr>
          <p:cNvPr id="30" name="Google Shape;131;p1" descr="A picture containing drawing&#10;&#10;Description automatically generated">
            <a:extLst>
              <a:ext uri="{FF2B5EF4-FFF2-40B4-BE49-F238E27FC236}">
                <a16:creationId xmlns:a16="http://schemas.microsoft.com/office/drawing/2014/main" id="{94D92515-B310-D141-A949-24FFABCC56FD}"/>
              </a:ext>
            </a:extLst>
          </p:cNvPr>
          <p:cNvPicPr preferRelativeResize="0"/>
          <p:nvPr/>
        </p:nvPicPr>
        <p:blipFill rotWithShape="1">
          <a:blip r:embed="rId6">
            <a:alphaModFix/>
          </a:blip>
          <a:srcRect l="2358" t="6468" r="65266" b="14824"/>
          <a:stretch/>
        </p:blipFill>
        <p:spPr>
          <a:xfrm>
            <a:off x="10951032" y="3437604"/>
            <a:ext cx="420311" cy="404703"/>
          </a:xfrm>
          <a:prstGeom prst="rect">
            <a:avLst/>
          </a:prstGeom>
          <a:noFill/>
          <a:ln>
            <a:noFill/>
          </a:ln>
        </p:spPr>
      </p:pic>
      <p:pic>
        <p:nvPicPr>
          <p:cNvPr id="31" name="Google Shape;127;p1" descr="A picture containing drawing&#10;&#10;Description automatically generated">
            <a:extLst>
              <a:ext uri="{FF2B5EF4-FFF2-40B4-BE49-F238E27FC236}">
                <a16:creationId xmlns:a16="http://schemas.microsoft.com/office/drawing/2014/main" id="{3FD0001D-9227-6C4D-AD1E-35A50160A876}"/>
              </a:ext>
            </a:extLst>
          </p:cNvPr>
          <p:cNvPicPr preferRelativeResize="0"/>
          <p:nvPr/>
        </p:nvPicPr>
        <p:blipFill rotWithShape="1">
          <a:blip r:embed="rId6">
            <a:alphaModFix/>
          </a:blip>
          <a:srcRect l="34193" t="7180" r="34435" b="13726"/>
          <a:stretch/>
        </p:blipFill>
        <p:spPr>
          <a:xfrm>
            <a:off x="8074370" y="2984275"/>
            <a:ext cx="397977" cy="397409"/>
          </a:xfrm>
          <a:prstGeom prst="rect">
            <a:avLst/>
          </a:prstGeom>
          <a:noFill/>
          <a:ln>
            <a:noFill/>
          </a:ln>
        </p:spPr>
      </p:pic>
      <p:pic>
        <p:nvPicPr>
          <p:cNvPr id="33" name="Google Shape;130;p1" descr="A picture containing drawing&#10;&#10;Description automatically generated">
            <a:extLst>
              <a:ext uri="{FF2B5EF4-FFF2-40B4-BE49-F238E27FC236}">
                <a16:creationId xmlns:a16="http://schemas.microsoft.com/office/drawing/2014/main" id="{DD25477A-2C7B-7C42-901E-81D9168A6BD5}"/>
              </a:ext>
            </a:extLst>
          </p:cNvPr>
          <p:cNvPicPr preferRelativeResize="0"/>
          <p:nvPr/>
        </p:nvPicPr>
        <p:blipFill rotWithShape="1">
          <a:blip r:embed="rId6">
            <a:alphaModFix/>
          </a:blip>
          <a:srcRect l="66401" t="7923" r="2232" b="12801"/>
          <a:stretch/>
        </p:blipFill>
        <p:spPr>
          <a:xfrm>
            <a:off x="4946913" y="3616674"/>
            <a:ext cx="397010" cy="397409"/>
          </a:xfrm>
          <a:prstGeom prst="rect">
            <a:avLst/>
          </a:prstGeom>
          <a:noFill/>
          <a:ln>
            <a:noFill/>
          </a:ln>
        </p:spPr>
      </p:pic>
      <p:pic>
        <p:nvPicPr>
          <p:cNvPr id="34" name="Google Shape;130;p1" descr="A picture containing drawing&#10;&#10;Description automatically generated">
            <a:extLst>
              <a:ext uri="{FF2B5EF4-FFF2-40B4-BE49-F238E27FC236}">
                <a16:creationId xmlns:a16="http://schemas.microsoft.com/office/drawing/2014/main" id="{F43978CA-F8B9-0D41-AA00-A064D69E1617}"/>
              </a:ext>
            </a:extLst>
          </p:cNvPr>
          <p:cNvPicPr preferRelativeResize="0"/>
          <p:nvPr/>
        </p:nvPicPr>
        <p:blipFill rotWithShape="1">
          <a:blip r:embed="rId6">
            <a:alphaModFix/>
          </a:blip>
          <a:srcRect l="66401" t="7923" r="2232" b="12801"/>
          <a:stretch/>
        </p:blipFill>
        <p:spPr>
          <a:xfrm>
            <a:off x="6451803" y="3639955"/>
            <a:ext cx="397010" cy="397409"/>
          </a:xfrm>
          <a:prstGeom prst="rect">
            <a:avLst/>
          </a:prstGeom>
          <a:noFill/>
          <a:ln>
            <a:noFill/>
          </a:ln>
        </p:spPr>
      </p:pic>
      <p:pic>
        <p:nvPicPr>
          <p:cNvPr id="35" name="Google Shape;130;p1" descr="A picture containing drawing&#10;&#10;Description automatically generated">
            <a:extLst>
              <a:ext uri="{FF2B5EF4-FFF2-40B4-BE49-F238E27FC236}">
                <a16:creationId xmlns:a16="http://schemas.microsoft.com/office/drawing/2014/main" id="{78A4DC94-2412-A847-8918-4F4A1659D2BE}"/>
              </a:ext>
            </a:extLst>
          </p:cNvPr>
          <p:cNvPicPr preferRelativeResize="0"/>
          <p:nvPr/>
        </p:nvPicPr>
        <p:blipFill rotWithShape="1">
          <a:blip r:embed="rId6">
            <a:alphaModFix/>
          </a:blip>
          <a:srcRect l="66401" t="7923" r="2232" b="12801"/>
          <a:stretch/>
        </p:blipFill>
        <p:spPr>
          <a:xfrm>
            <a:off x="9677518" y="3677981"/>
            <a:ext cx="397010" cy="397409"/>
          </a:xfrm>
          <a:prstGeom prst="rect">
            <a:avLst/>
          </a:prstGeom>
          <a:noFill/>
          <a:ln>
            <a:noFill/>
          </a:ln>
        </p:spPr>
      </p:pic>
      <p:pic>
        <p:nvPicPr>
          <p:cNvPr id="36" name="Google Shape;131;p1" descr="A picture containing drawing&#10;&#10;Description automatically generated">
            <a:extLst>
              <a:ext uri="{FF2B5EF4-FFF2-40B4-BE49-F238E27FC236}">
                <a16:creationId xmlns:a16="http://schemas.microsoft.com/office/drawing/2014/main" id="{65AF873B-0384-5644-9F7C-817B0F444876}"/>
              </a:ext>
            </a:extLst>
          </p:cNvPr>
          <p:cNvPicPr preferRelativeResize="0"/>
          <p:nvPr/>
        </p:nvPicPr>
        <p:blipFill rotWithShape="1">
          <a:blip r:embed="rId6">
            <a:alphaModFix/>
          </a:blip>
          <a:srcRect l="2358" t="6468" r="65266" b="14824"/>
          <a:stretch/>
        </p:blipFill>
        <p:spPr>
          <a:xfrm>
            <a:off x="3647850" y="3378075"/>
            <a:ext cx="420311" cy="404703"/>
          </a:xfrm>
          <a:prstGeom prst="rect">
            <a:avLst/>
          </a:prstGeom>
          <a:noFill/>
          <a:ln>
            <a:noFill/>
          </a:ln>
        </p:spPr>
      </p:pic>
      <p:pic>
        <p:nvPicPr>
          <p:cNvPr id="37" name="Google Shape;127;p1" descr="A picture containing drawing&#10;&#10;Description automatically generated">
            <a:extLst>
              <a:ext uri="{FF2B5EF4-FFF2-40B4-BE49-F238E27FC236}">
                <a16:creationId xmlns:a16="http://schemas.microsoft.com/office/drawing/2014/main" id="{6C0142D5-2D01-DE43-93D6-AF512CFD6B30}"/>
              </a:ext>
            </a:extLst>
          </p:cNvPr>
          <p:cNvPicPr preferRelativeResize="0"/>
          <p:nvPr/>
        </p:nvPicPr>
        <p:blipFill rotWithShape="1">
          <a:blip r:embed="rId6">
            <a:alphaModFix/>
          </a:blip>
          <a:srcRect l="34193" t="7180" r="34435" b="13726"/>
          <a:stretch/>
        </p:blipFill>
        <p:spPr>
          <a:xfrm>
            <a:off x="913389" y="3908285"/>
            <a:ext cx="397977" cy="397409"/>
          </a:xfrm>
          <a:prstGeom prst="rect">
            <a:avLst/>
          </a:prstGeom>
          <a:noFill/>
          <a:ln>
            <a:noFill/>
          </a:ln>
        </p:spPr>
      </p:pic>
      <p:pic>
        <p:nvPicPr>
          <p:cNvPr id="38" name="Google Shape;130;p1" descr="A picture containing drawing&#10;&#10;Description automatically generated">
            <a:extLst>
              <a:ext uri="{FF2B5EF4-FFF2-40B4-BE49-F238E27FC236}">
                <a16:creationId xmlns:a16="http://schemas.microsoft.com/office/drawing/2014/main" id="{D84EC77C-7903-6F41-A984-2326A1CEACF8}"/>
              </a:ext>
            </a:extLst>
          </p:cNvPr>
          <p:cNvPicPr preferRelativeResize="0"/>
          <p:nvPr/>
        </p:nvPicPr>
        <p:blipFill rotWithShape="1">
          <a:blip r:embed="rId6">
            <a:alphaModFix/>
          </a:blip>
          <a:srcRect l="66401" t="7923" r="2232" b="12801"/>
          <a:stretch/>
        </p:blipFill>
        <p:spPr>
          <a:xfrm>
            <a:off x="2419246" y="3616673"/>
            <a:ext cx="397010" cy="397409"/>
          </a:xfrm>
          <a:prstGeom prst="rect">
            <a:avLst/>
          </a:prstGeom>
          <a:noFill/>
          <a:ln>
            <a:noFill/>
          </a:ln>
        </p:spPr>
      </p:pic>
    </p:spTree>
    <p:extLst>
      <p:ext uri="{BB962C8B-B14F-4D97-AF65-F5344CB8AC3E}">
        <p14:creationId xmlns:p14="http://schemas.microsoft.com/office/powerpoint/2010/main" val="164797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5C94EA-0318-1D46-8256-AE04F946E052}"/>
              </a:ext>
            </a:extLst>
          </p:cNvPr>
          <p:cNvPicPr>
            <a:picLocks noChangeAspect="1"/>
          </p:cNvPicPr>
          <p:nvPr/>
        </p:nvPicPr>
        <p:blipFill rotWithShape="1">
          <a:blip r:embed="rId3"/>
          <a:srcRect t="11031" b="1217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TextBox 18">
            <a:extLst>
              <a:ext uri="{FF2B5EF4-FFF2-40B4-BE49-F238E27FC236}">
                <a16:creationId xmlns:a16="http://schemas.microsoft.com/office/drawing/2014/main" id="{7B7BE0A6-1E6D-0C4D-907E-F28B040FE49B}"/>
              </a:ext>
            </a:extLst>
          </p:cNvPr>
          <p:cNvSpPr txBox="1"/>
          <p:nvPr/>
        </p:nvSpPr>
        <p:spPr>
          <a:xfrm>
            <a:off x="2181192" y="1201326"/>
            <a:ext cx="2719499" cy="5016758"/>
          </a:xfrm>
          <a:prstGeom prst="rect">
            <a:avLst/>
          </a:prstGeom>
          <a:solidFill>
            <a:srgbClr val="F7C625"/>
          </a:solidFill>
          <a:ln>
            <a:solidFill>
              <a:schemeClr val="tx1"/>
            </a:solidFill>
          </a:ln>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866185F-5528-A241-A7B9-425E7D344C97}"/>
              </a:ext>
            </a:extLst>
          </p:cNvPr>
          <p:cNvSpPr txBox="1"/>
          <p:nvPr/>
        </p:nvSpPr>
        <p:spPr>
          <a:xfrm>
            <a:off x="1509970" y="246725"/>
            <a:ext cx="9610114"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Two Interfaces in the Elevator Experience</a:t>
            </a:r>
          </a:p>
        </p:txBody>
      </p:sp>
      <p:sp>
        <p:nvSpPr>
          <p:cNvPr id="25" name="TextBox 24">
            <a:extLst>
              <a:ext uri="{FF2B5EF4-FFF2-40B4-BE49-F238E27FC236}">
                <a16:creationId xmlns:a16="http://schemas.microsoft.com/office/drawing/2014/main" id="{E964041D-358A-2B41-A95D-B698614F52B8}"/>
              </a:ext>
            </a:extLst>
          </p:cNvPr>
          <p:cNvSpPr txBox="1"/>
          <p:nvPr/>
        </p:nvSpPr>
        <p:spPr>
          <a:xfrm>
            <a:off x="6315028" y="1201326"/>
            <a:ext cx="4287070" cy="5016758"/>
          </a:xfrm>
          <a:prstGeom prst="rect">
            <a:avLst/>
          </a:prstGeom>
          <a:solidFill>
            <a:srgbClr val="F7C625"/>
          </a:solidFill>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99B04BF-2803-144B-B6E6-4E0B74892766}"/>
              </a:ext>
            </a:extLst>
          </p:cNvPr>
          <p:cNvSpPr/>
          <p:nvPr/>
        </p:nvSpPr>
        <p:spPr>
          <a:xfrm>
            <a:off x="2916472" y="4023442"/>
            <a:ext cx="1248937" cy="13158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5CBD922-0C4C-C046-BEA9-C7A0BB7C41CC}"/>
              </a:ext>
            </a:extLst>
          </p:cNvPr>
          <p:cNvSpPr/>
          <p:nvPr/>
        </p:nvSpPr>
        <p:spPr>
          <a:xfrm>
            <a:off x="2916472" y="1926319"/>
            <a:ext cx="1248937" cy="13158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a:extLst>
              <a:ext uri="{FF2B5EF4-FFF2-40B4-BE49-F238E27FC236}">
                <a16:creationId xmlns:a16="http://schemas.microsoft.com/office/drawing/2014/main" id="{6671BF7B-B04C-F849-96B8-59A2E6B01E2C}"/>
              </a:ext>
            </a:extLst>
          </p:cNvPr>
          <p:cNvSpPr/>
          <p:nvPr/>
        </p:nvSpPr>
        <p:spPr>
          <a:xfrm rot="10800000">
            <a:off x="3273311" y="2238551"/>
            <a:ext cx="535258" cy="6384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421EF38-F986-F140-B958-92FBADB88793}"/>
              </a:ext>
            </a:extLst>
          </p:cNvPr>
          <p:cNvSpPr txBox="1"/>
          <p:nvPr/>
        </p:nvSpPr>
        <p:spPr>
          <a:xfrm>
            <a:off x="1675425" y="6267929"/>
            <a:ext cx="373102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First Interaction (Outside)</a:t>
            </a:r>
          </a:p>
        </p:txBody>
      </p:sp>
      <p:sp>
        <p:nvSpPr>
          <p:cNvPr id="32" name="TextBox 31">
            <a:extLst>
              <a:ext uri="{FF2B5EF4-FFF2-40B4-BE49-F238E27FC236}">
                <a16:creationId xmlns:a16="http://schemas.microsoft.com/office/drawing/2014/main" id="{09584FD8-A609-BE4B-8329-6EECACE5F1A5}"/>
              </a:ext>
            </a:extLst>
          </p:cNvPr>
          <p:cNvSpPr txBox="1"/>
          <p:nvPr/>
        </p:nvSpPr>
        <p:spPr>
          <a:xfrm>
            <a:off x="6096000" y="6235917"/>
            <a:ext cx="5072971"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Second Interaction (inside elevator)</a:t>
            </a:r>
          </a:p>
        </p:txBody>
      </p:sp>
      <p:sp>
        <p:nvSpPr>
          <p:cNvPr id="7" name="Oval 6">
            <a:extLst>
              <a:ext uri="{FF2B5EF4-FFF2-40B4-BE49-F238E27FC236}">
                <a16:creationId xmlns:a16="http://schemas.microsoft.com/office/drawing/2014/main" id="{8E3AAC0A-CAAC-6240-B087-6F1E4CF1605F}"/>
              </a:ext>
            </a:extLst>
          </p:cNvPr>
          <p:cNvSpPr/>
          <p:nvPr/>
        </p:nvSpPr>
        <p:spPr>
          <a:xfrm>
            <a:off x="6591206" y="1532238"/>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a:t>
            </a:r>
          </a:p>
        </p:txBody>
      </p:sp>
      <p:sp>
        <p:nvSpPr>
          <p:cNvPr id="59" name="Oval 58">
            <a:extLst>
              <a:ext uri="{FF2B5EF4-FFF2-40B4-BE49-F238E27FC236}">
                <a16:creationId xmlns:a16="http://schemas.microsoft.com/office/drawing/2014/main" id="{C8C2FD17-8BB7-3546-B4CE-DA60DE3DC254}"/>
              </a:ext>
            </a:extLst>
          </p:cNvPr>
          <p:cNvSpPr/>
          <p:nvPr/>
        </p:nvSpPr>
        <p:spPr>
          <a:xfrm>
            <a:off x="7525478" y="1530903"/>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2</a:t>
            </a:r>
          </a:p>
        </p:txBody>
      </p:sp>
      <p:sp>
        <p:nvSpPr>
          <p:cNvPr id="60" name="Oval 59">
            <a:extLst>
              <a:ext uri="{FF2B5EF4-FFF2-40B4-BE49-F238E27FC236}">
                <a16:creationId xmlns:a16="http://schemas.microsoft.com/office/drawing/2014/main" id="{059D3EC7-E513-704C-8D98-BDD4A8FA5DB7}"/>
              </a:ext>
            </a:extLst>
          </p:cNvPr>
          <p:cNvSpPr/>
          <p:nvPr/>
        </p:nvSpPr>
        <p:spPr>
          <a:xfrm>
            <a:off x="8512575" y="1530903"/>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3</a:t>
            </a:r>
          </a:p>
        </p:txBody>
      </p:sp>
      <p:sp>
        <p:nvSpPr>
          <p:cNvPr id="61" name="Oval 60">
            <a:extLst>
              <a:ext uri="{FF2B5EF4-FFF2-40B4-BE49-F238E27FC236}">
                <a16:creationId xmlns:a16="http://schemas.microsoft.com/office/drawing/2014/main" id="{80F1AC82-39FE-1142-BC76-462C6EA776BE}"/>
              </a:ext>
            </a:extLst>
          </p:cNvPr>
          <p:cNvSpPr/>
          <p:nvPr/>
        </p:nvSpPr>
        <p:spPr>
          <a:xfrm>
            <a:off x="9484636" y="1542597"/>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4</a:t>
            </a:r>
          </a:p>
        </p:txBody>
      </p:sp>
      <p:sp>
        <p:nvSpPr>
          <p:cNvPr id="62" name="Oval 61">
            <a:extLst>
              <a:ext uri="{FF2B5EF4-FFF2-40B4-BE49-F238E27FC236}">
                <a16:creationId xmlns:a16="http://schemas.microsoft.com/office/drawing/2014/main" id="{EB106B4A-2666-9E42-AA7F-1AB457D8540D}"/>
              </a:ext>
            </a:extLst>
          </p:cNvPr>
          <p:cNvSpPr/>
          <p:nvPr/>
        </p:nvSpPr>
        <p:spPr>
          <a:xfrm>
            <a:off x="6591206" y="2488512"/>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5</a:t>
            </a:r>
          </a:p>
        </p:txBody>
      </p:sp>
      <p:sp>
        <p:nvSpPr>
          <p:cNvPr id="63" name="Oval 62">
            <a:extLst>
              <a:ext uri="{FF2B5EF4-FFF2-40B4-BE49-F238E27FC236}">
                <a16:creationId xmlns:a16="http://schemas.microsoft.com/office/drawing/2014/main" id="{65FA7684-9DEC-F840-A530-B4FC66719D35}"/>
              </a:ext>
            </a:extLst>
          </p:cNvPr>
          <p:cNvSpPr/>
          <p:nvPr/>
        </p:nvSpPr>
        <p:spPr>
          <a:xfrm>
            <a:off x="6612522" y="3443451"/>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9</a:t>
            </a:r>
          </a:p>
        </p:txBody>
      </p:sp>
      <p:sp>
        <p:nvSpPr>
          <p:cNvPr id="64" name="Oval 63">
            <a:extLst>
              <a:ext uri="{FF2B5EF4-FFF2-40B4-BE49-F238E27FC236}">
                <a16:creationId xmlns:a16="http://schemas.microsoft.com/office/drawing/2014/main" id="{F0A086C5-6657-AF4F-BB4A-AD0C5C63AA67}"/>
              </a:ext>
            </a:extLst>
          </p:cNvPr>
          <p:cNvSpPr/>
          <p:nvPr/>
        </p:nvSpPr>
        <p:spPr>
          <a:xfrm>
            <a:off x="6591206" y="4339752"/>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13</a:t>
            </a:r>
          </a:p>
        </p:txBody>
      </p:sp>
      <p:sp>
        <p:nvSpPr>
          <p:cNvPr id="65" name="Oval 64">
            <a:extLst>
              <a:ext uri="{FF2B5EF4-FFF2-40B4-BE49-F238E27FC236}">
                <a16:creationId xmlns:a16="http://schemas.microsoft.com/office/drawing/2014/main" id="{A63F503F-D9CC-1E46-9AFD-DC60BBE37F13}"/>
              </a:ext>
            </a:extLst>
          </p:cNvPr>
          <p:cNvSpPr/>
          <p:nvPr/>
        </p:nvSpPr>
        <p:spPr>
          <a:xfrm>
            <a:off x="7525478" y="2474709"/>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6</a:t>
            </a:r>
          </a:p>
        </p:txBody>
      </p:sp>
      <p:sp>
        <p:nvSpPr>
          <p:cNvPr id="66" name="Oval 65">
            <a:extLst>
              <a:ext uri="{FF2B5EF4-FFF2-40B4-BE49-F238E27FC236}">
                <a16:creationId xmlns:a16="http://schemas.microsoft.com/office/drawing/2014/main" id="{FAF82325-60D4-F14F-8AB7-C1EDB1539DE0}"/>
              </a:ext>
            </a:extLst>
          </p:cNvPr>
          <p:cNvSpPr/>
          <p:nvPr/>
        </p:nvSpPr>
        <p:spPr>
          <a:xfrm>
            <a:off x="8512575" y="2526314"/>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7</a:t>
            </a:r>
          </a:p>
        </p:txBody>
      </p:sp>
      <p:sp>
        <p:nvSpPr>
          <p:cNvPr id="67" name="Oval 66">
            <a:extLst>
              <a:ext uri="{FF2B5EF4-FFF2-40B4-BE49-F238E27FC236}">
                <a16:creationId xmlns:a16="http://schemas.microsoft.com/office/drawing/2014/main" id="{518A5D5F-3836-7243-A115-6D8EBD70A76A}"/>
              </a:ext>
            </a:extLst>
          </p:cNvPr>
          <p:cNvSpPr/>
          <p:nvPr/>
        </p:nvSpPr>
        <p:spPr>
          <a:xfrm>
            <a:off x="9508396" y="2530977"/>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8</a:t>
            </a:r>
          </a:p>
        </p:txBody>
      </p:sp>
      <p:sp>
        <p:nvSpPr>
          <p:cNvPr id="68" name="Oval 67">
            <a:extLst>
              <a:ext uri="{FF2B5EF4-FFF2-40B4-BE49-F238E27FC236}">
                <a16:creationId xmlns:a16="http://schemas.microsoft.com/office/drawing/2014/main" id="{8C514D2B-4BF7-EB4A-8AE9-418F4B640094}"/>
              </a:ext>
            </a:extLst>
          </p:cNvPr>
          <p:cNvSpPr/>
          <p:nvPr/>
        </p:nvSpPr>
        <p:spPr>
          <a:xfrm>
            <a:off x="7521827" y="3443451"/>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10</a:t>
            </a:r>
          </a:p>
        </p:txBody>
      </p:sp>
      <p:sp>
        <p:nvSpPr>
          <p:cNvPr id="69" name="Oval 68">
            <a:extLst>
              <a:ext uri="{FF2B5EF4-FFF2-40B4-BE49-F238E27FC236}">
                <a16:creationId xmlns:a16="http://schemas.microsoft.com/office/drawing/2014/main" id="{C7A07A22-A364-A94B-A5E3-2B06DD3D9222}"/>
              </a:ext>
            </a:extLst>
          </p:cNvPr>
          <p:cNvSpPr/>
          <p:nvPr/>
        </p:nvSpPr>
        <p:spPr>
          <a:xfrm>
            <a:off x="8526820" y="3443451"/>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11</a:t>
            </a:r>
          </a:p>
        </p:txBody>
      </p:sp>
      <p:sp>
        <p:nvSpPr>
          <p:cNvPr id="70" name="Oval 69">
            <a:extLst>
              <a:ext uri="{FF2B5EF4-FFF2-40B4-BE49-F238E27FC236}">
                <a16:creationId xmlns:a16="http://schemas.microsoft.com/office/drawing/2014/main" id="{58670B1E-E87C-6141-9878-DD3F9F6A99C3}"/>
              </a:ext>
            </a:extLst>
          </p:cNvPr>
          <p:cNvSpPr/>
          <p:nvPr/>
        </p:nvSpPr>
        <p:spPr>
          <a:xfrm>
            <a:off x="9511380" y="3440817"/>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12</a:t>
            </a:r>
          </a:p>
        </p:txBody>
      </p:sp>
      <p:sp>
        <p:nvSpPr>
          <p:cNvPr id="71" name="Oval 70">
            <a:extLst>
              <a:ext uri="{FF2B5EF4-FFF2-40B4-BE49-F238E27FC236}">
                <a16:creationId xmlns:a16="http://schemas.microsoft.com/office/drawing/2014/main" id="{5BB40235-8A9B-4941-986F-205FF5B7CF86}"/>
              </a:ext>
            </a:extLst>
          </p:cNvPr>
          <p:cNvSpPr/>
          <p:nvPr/>
        </p:nvSpPr>
        <p:spPr>
          <a:xfrm>
            <a:off x="7521827" y="4357625"/>
            <a:ext cx="748708" cy="7908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14</a:t>
            </a:r>
          </a:p>
        </p:txBody>
      </p:sp>
      <p:sp>
        <p:nvSpPr>
          <p:cNvPr id="72" name="Oval 71">
            <a:extLst>
              <a:ext uri="{FF2B5EF4-FFF2-40B4-BE49-F238E27FC236}">
                <a16:creationId xmlns:a16="http://schemas.microsoft.com/office/drawing/2014/main" id="{36ADB74D-6C9F-3E47-BE19-BCFFFDE45CBC}"/>
              </a:ext>
            </a:extLst>
          </p:cNvPr>
          <p:cNvSpPr/>
          <p:nvPr/>
        </p:nvSpPr>
        <p:spPr>
          <a:xfrm>
            <a:off x="6986876" y="5242981"/>
            <a:ext cx="1449178" cy="8548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STOP</a:t>
            </a:r>
          </a:p>
        </p:txBody>
      </p:sp>
      <p:sp>
        <p:nvSpPr>
          <p:cNvPr id="75" name="Oval 74">
            <a:extLst>
              <a:ext uri="{FF2B5EF4-FFF2-40B4-BE49-F238E27FC236}">
                <a16:creationId xmlns:a16="http://schemas.microsoft.com/office/drawing/2014/main" id="{2487213A-FA6A-B94F-BF2F-0350494A17BE}"/>
              </a:ext>
            </a:extLst>
          </p:cNvPr>
          <p:cNvSpPr/>
          <p:nvPr/>
        </p:nvSpPr>
        <p:spPr>
          <a:xfrm>
            <a:off x="8534910" y="5222386"/>
            <a:ext cx="1585788" cy="8548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bg1"/>
                </a:solidFill>
                <a:latin typeface="Times New Roman" panose="02020603050405020304" pitchFamily="18" charset="0"/>
                <a:cs typeface="Times New Roman" panose="02020603050405020304" pitchFamily="18" charset="0"/>
              </a:rPr>
              <a:t>CALL</a:t>
            </a:r>
          </a:p>
        </p:txBody>
      </p:sp>
      <p:sp>
        <p:nvSpPr>
          <p:cNvPr id="76" name="Down Arrow 75">
            <a:extLst>
              <a:ext uri="{FF2B5EF4-FFF2-40B4-BE49-F238E27FC236}">
                <a16:creationId xmlns:a16="http://schemas.microsoft.com/office/drawing/2014/main" id="{BCDD46DF-96DF-3748-8A0C-051A1716C34E}"/>
              </a:ext>
            </a:extLst>
          </p:cNvPr>
          <p:cNvSpPr/>
          <p:nvPr/>
        </p:nvSpPr>
        <p:spPr>
          <a:xfrm>
            <a:off x="3273310" y="4357625"/>
            <a:ext cx="535258" cy="6384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30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5B35B-5B73-B447-8526-06B7F913FA2D}"/>
              </a:ext>
            </a:extLst>
          </p:cNvPr>
          <p:cNvSpPr>
            <a:spLocks noGrp="1"/>
          </p:cNvSpPr>
          <p:nvPr>
            <p:ph type="ctrTitle"/>
          </p:nvPr>
        </p:nvSpPr>
        <p:spPr>
          <a:xfrm>
            <a:off x="0" y="2103774"/>
            <a:ext cx="5457027" cy="2650452"/>
          </a:xfrm>
        </p:spPr>
        <p:txBody>
          <a:bodyPr anchor="b">
            <a:normAutofit/>
          </a:bodyPr>
          <a:lstStyle/>
          <a:p>
            <a:pPr algn="ctr"/>
            <a:r>
              <a:rPr lang="en-US" sz="5400" dirty="0">
                <a:solidFill>
                  <a:schemeClr val="bg1"/>
                </a:solidFill>
                <a:latin typeface="Times New Roman" panose="02020603050405020304" pitchFamily="18" charset="0"/>
                <a:cs typeface="Times New Roman" panose="02020603050405020304" pitchFamily="18" charset="0"/>
              </a:rPr>
              <a:t>PART 2: </a:t>
            </a:r>
            <a:br>
              <a:rPr lang="en-US" sz="5400" dirty="0">
                <a:solidFill>
                  <a:schemeClr val="bg1"/>
                </a:solidFill>
                <a:latin typeface="Times New Roman" panose="02020603050405020304" pitchFamily="18" charset="0"/>
                <a:cs typeface="Times New Roman" panose="02020603050405020304" pitchFamily="18" charset="0"/>
              </a:rPr>
            </a:br>
            <a:r>
              <a:rPr lang="en-US" sz="5400" dirty="0">
                <a:solidFill>
                  <a:schemeClr val="bg1"/>
                </a:solidFill>
                <a:latin typeface="Times New Roman" panose="02020603050405020304" pitchFamily="18" charset="0"/>
                <a:cs typeface="Times New Roman" panose="02020603050405020304" pitchFamily="18" charset="0"/>
              </a:rPr>
              <a:t>Evolving</a:t>
            </a:r>
          </a:p>
        </p:txBody>
      </p:sp>
      <p:pic>
        <p:nvPicPr>
          <p:cNvPr id="4" name="Picture 3">
            <a:extLst>
              <a:ext uri="{FF2B5EF4-FFF2-40B4-BE49-F238E27FC236}">
                <a16:creationId xmlns:a16="http://schemas.microsoft.com/office/drawing/2014/main" id="{FE739F46-C4D4-8C44-B398-2D19473C0870}"/>
              </a:ext>
            </a:extLst>
          </p:cNvPr>
          <p:cNvPicPr>
            <a:picLocks noChangeAspect="1"/>
          </p:cNvPicPr>
          <p:nvPr/>
        </p:nvPicPr>
        <p:blipFill rotWithShape="1">
          <a:blip r:embed="rId2">
            <a:duotone>
              <a:schemeClr val="accent2">
                <a:shade val="45000"/>
                <a:satMod val="135000"/>
              </a:schemeClr>
              <a:prstClr val="white"/>
            </a:duotone>
            <a:alphaModFix amt="51000"/>
          </a:blip>
          <a:srcRect r="28064"/>
          <a:stretch/>
        </p:blipFill>
        <p:spPr>
          <a:xfrm>
            <a:off x="5457027" y="10"/>
            <a:ext cx="6734973" cy="6857990"/>
          </a:xfrm>
          <a:prstGeom prst="rect">
            <a:avLst/>
          </a:prstGeom>
        </p:spPr>
      </p:pic>
      <p:sp>
        <p:nvSpPr>
          <p:cNvPr id="3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99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379AA-DD32-5E47-B3B8-150545010A57}"/>
              </a:ext>
            </a:extLst>
          </p:cNvPr>
          <p:cNvPicPr>
            <a:picLocks noChangeAspect="1"/>
          </p:cNvPicPr>
          <p:nvPr/>
        </p:nvPicPr>
        <p:blipFill rotWithShape="1">
          <a:blip r:embed="rId3"/>
          <a:srcRect t="11031" b="12178"/>
          <a:stretch/>
        </p:blipFill>
        <p:spPr>
          <a:xfrm>
            <a:off x="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5" name="Picture 4">
            <a:extLst>
              <a:ext uri="{FF2B5EF4-FFF2-40B4-BE49-F238E27FC236}">
                <a16:creationId xmlns:a16="http://schemas.microsoft.com/office/drawing/2014/main" id="{216792DB-F417-3C4A-8143-1EDD29F5F353}"/>
              </a:ext>
            </a:extLst>
          </p:cNvPr>
          <p:cNvPicPr>
            <a:picLocks noChangeAspect="1"/>
          </p:cNvPicPr>
          <p:nvPr/>
        </p:nvPicPr>
        <p:blipFill rotWithShape="1">
          <a:blip r:embed="rId4"/>
          <a:srcRect l="9855" t="4993" r="9950" b="7703"/>
          <a:stretch/>
        </p:blipFill>
        <p:spPr>
          <a:xfrm>
            <a:off x="1" y="0"/>
            <a:ext cx="6096000" cy="4391186"/>
          </a:xfrm>
          <a:prstGeom prst="rect">
            <a:avLst/>
          </a:prstGeom>
        </p:spPr>
      </p:pic>
      <p:sp>
        <p:nvSpPr>
          <p:cNvPr id="6" name="TextBox 5">
            <a:extLst>
              <a:ext uri="{FF2B5EF4-FFF2-40B4-BE49-F238E27FC236}">
                <a16:creationId xmlns:a16="http://schemas.microsoft.com/office/drawing/2014/main" id="{050DE1F8-FB4C-284B-BAFA-38C2F41E5591}"/>
              </a:ext>
            </a:extLst>
          </p:cNvPr>
          <p:cNvSpPr txBox="1"/>
          <p:nvPr/>
        </p:nvSpPr>
        <p:spPr>
          <a:xfrm>
            <a:off x="57150" y="0"/>
            <a:ext cx="1238241" cy="369332"/>
          </a:xfrm>
          <a:prstGeom prst="rect">
            <a:avLst/>
          </a:prstGeom>
          <a:solidFill>
            <a:srgbClr val="F6F7F8"/>
          </a:solidFill>
        </p:spPr>
        <p:txBody>
          <a:bodyPr wrap="square" rtlCol="0">
            <a:spAutoFit/>
          </a:bodyPr>
          <a:lstStyle/>
          <a:p>
            <a:pPr algn="ctr"/>
            <a:r>
              <a:rPr lang="en-US" b="1" dirty="0">
                <a:solidFill>
                  <a:srgbClr val="459CD3"/>
                </a:solidFill>
                <a:latin typeface="Times New Roman" panose="02020603050405020304" pitchFamily="18" charset="0"/>
                <a:cs typeface="Times New Roman" panose="02020603050405020304" pitchFamily="18" charset="0"/>
              </a:rPr>
              <a:t>Engineer</a:t>
            </a:r>
          </a:p>
        </p:txBody>
      </p:sp>
      <p:pic>
        <p:nvPicPr>
          <p:cNvPr id="7" name="Picture 6">
            <a:extLst>
              <a:ext uri="{FF2B5EF4-FFF2-40B4-BE49-F238E27FC236}">
                <a16:creationId xmlns:a16="http://schemas.microsoft.com/office/drawing/2014/main" id="{F0337DBD-4333-044A-B61C-CFE29C0B468A}"/>
              </a:ext>
            </a:extLst>
          </p:cNvPr>
          <p:cNvPicPr>
            <a:picLocks noChangeAspect="1"/>
          </p:cNvPicPr>
          <p:nvPr/>
        </p:nvPicPr>
        <p:blipFill>
          <a:blip r:embed="rId5"/>
          <a:stretch>
            <a:fillRect/>
          </a:stretch>
        </p:blipFill>
        <p:spPr>
          <a:xfrm>
            <a:off x="185738" y="541418"/>
            <a:ext cx="1914525" cy="2029919"/>
          </a:xfrm>
          <a:prstGeom prst="rect">
            <a:avLst/>
          </a:prstGeom>
        </p:spPr>
      </p:pic>
      <p:sp>
        <p:nvSpPr>
          <p:cNvPr id="8" name="TextBox 7">
            <a:extLst>
              <a:ext uri="{FF2B5EF4-FFF2-40B4-BE49-F238E27FC236}">
                <a16:creationId xmlns:a16="http://schemas.microsoft.com/office/drawing/2014/main" id="{7C762A3B-D83C-E740-95AF-3AE420E96348}"/>
              </a:ext>
            </a:extLst>
          </p:cNvPr>
          <p:cNvSpPr txBox="1"/>
          <p:nvPr/>
        </p:nvSpPr>
        <p:spPr>
          <a:xfrm>
            <a:off x="426243" y="2688203"/>
            <a:ext cx="1433513" cy="1384995"/>
          </a:xfrm>
          <a:prstGeom prst="rect">
            <a:avLst/>
          </a:prstGeom>
          <a:solidFill>
            <a:srgbClr val="F6F7F8"/>
          </a:solidFill>
        </p:spPr>
        <p:txBody>
          <a:bodyPr wrap="square" rtlCol="0">
            <a:spAutoFit/>
          </a:bodyPr>
          <a:lstStyle/>
          <a:p>
            <a:pPr algn="ctr"/>
            <a:r>
              <a:rPr lang="en-US" sz="1400" b="1" dirty="0">
                <a:solidFill>
                  <a:schemeClr val="tx1">
                    <a:lumMod val="50000"/>
                    <a:lumOff val="50000"/>
                  </a:schemeClr>
                </a:solidFill>
                <a:latin typeface="Times New Roman" panose="02020603050405020304" pitchFamily="18" charset="0"/>
                <a:cs typeface="Times New Roman" panose="02020603050405020304" pitchFamily="18" charset="0"/>
              </a:rPr>
              <a:t>My job is demanding so it’s important for me to get to work as quickly as possible</a:t>
            </a:r>
          </a:p>
        </p:txBody>
      </p:sp>
      <p:sp>
        <p:nvSpPr>
          <p:cNvPr id="9" name="TextBox 8">
            <a:extLst>
              <a:ext uri="{FF2B5EF4-FFF2-40B4-BE49-F238E27FC236}">
                <a16:creationId xmlns:a16="http://schemas.microsoft.com/office/drawing/2014/main" id="{545E5838-3CC0-0449-8716-8902B8A5BB6C}"/>
              </a:ext>
            </a:extLst>
          </p:cNvPr>
          <p:cNvSpPr txBox="1"/>
          <p:nvPr/>
        </p:nvSpPr>
        <p:spPr>
          <a:xfrm>
            <a:off x="1859756" y="2626557"/>
            <a:ext cx="369093" cy="1169551"/>
          </a:xfrm>
          <a:prstGeom prst="rect">
            <a:avLst/>
          </a:prstGeom>
          <a:solidFill>
            <a:srgbClr val="F6F7F8"/>
          </a:solidFill>
        </p:spPr>
        <p:txBody>
          <a:bodyPr wrap="square" rtlCol="0">
            <a:spAutoFit/>
          </a:bodyPr>
          <a:lstStyle/>
          <a:p>
            <a:pPr algn="ctr"/>
            <a:endParaRPr lang="en-US" sz="14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endParaRPr lang="en-US" sz="14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endParaRPr lang="en-US" sz="14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endParaRPr lang="en-US" sz="14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endParaRPr lang="en-US" sz="14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6D8500-53C9-5B4F-B9AA-CE1CB6028732}"/>
              </a:ext>
            </a:extLst>
          </p:cNvPr>
          <p:cNvSpPr txBox="1"/>
          <p:nvPr/>
        </p:nvSpPr>
        <p:spPr>
          <a:xfrm>
            <a:off x="2518953" y="881888"/>
            <a:ext cx="3348038" cy="830997"/>
          </a:xfrm>
          <a:prstGeom prst="rect">
            <a:avLst/>
          </a:prstGeom>
          <a:solidFill>
            <a:srgbClr val="F6F7F8"/>
          </a:solidFill>
        </p:spPr>
        <p:txBody>
          <a:bodyPr wrap="square" rtlCol="0">
            <a:spAutoFit/>
          </a:bodyPr>
          <a:lstStyle/>
          <a:p>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Walking into work at 8am, taking the elevator to the 21</a:t>
            </a:r>
            <a:r>
              <a:rPr lang="en-US" sz="1200" b="1" baseline="30000" dirty="0">
                <a:solidFill>
                  <a:schemeClr val="tx1">
                    <a:lumMod val="50000"/>
                    <a:lumOff val="50000"/>
                  </a:schemeClr>
                </a:solidFill>
                <a:latin typeface="Times New Roman" panose="02020603050405020304" pitchFamily="18" charset="0"/>
                <a:cs typeface="Times New Roman" panose="02020603050405020304" pitchFamily="18" charset="0"/>
              </a:rPr>
              <a:t>st</a:t>
            </a: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 floor, finishing the day at 5pm, taking the elevator back down to the lobby and leaving work</a:t>
            </a:r>
          </a:p>
        </p:txBody>
      </p:sp>
      <p:sp>
        <p:nvSpPr>
          <p:cNvPr id="11" name="TextBox 10">
            <a:extLst>
              <a:ext uri="{FF2B5EF4-FFF2-40B4-BE49-F238E27FC236}">
                <a16:creationId xmlns:a16="http://schemas.microsoft.com/office/drawing/2014/main" id="{C16E309B-79AB-A843-87EA-343D4AD0D49A}"/>
              </a:ext>
            </a:extLst>
          </p:cNvPr>
          <p:cNvSpPr txBox="1"/>
          <p:nvPr/>
        </p:nvSpPr>
        <p:spPr>
          <a:xfrm>
            <a:off x="2544366" y="2008912"/>
            <a:ext cx="3348038" cy="830997"/>
          </a:xfrm>
          <a:prstGeom prst="rect">
            <a:avLst/>
          </a:prstGeom>
          <a:solidFill>
            <a:srgbClr val="F6F7F8"/>
          </a:solidFill>
        </p:spPr>
        <p:txBody>
          <a:bodyPr wrap="square" rtlCol="0">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Getting to work as quickly as possible</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Not being held up too long</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Attend early morning meetings on time</a:t>
            </a:r>
          </a:p>
          <a:p>
            <a:pPr algn="ctr"/>
            <a:endParaRPr lang="en-US" sz="12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364CBC2-9695-3742-829D-C0873EF79C12}"/>
              </a:ext>
            </a:extLst>
          </p:cNvPr>
          <p:cNvSpPr txBox="1"/>
          <p:nvPr/>
        </p:nvSpPr>
        <p:spPr>
          <a:xfrm>
            <a:off x="2538410" y="3306288"/>
            <a:ext cx="1703390" cy="830997"/>
          </a:xfrm>
          <a:prstGeom prst="rect">
            <a:avLst/>
          </a:prstGeom>
          <a:solidFill>
            <a:srgbClr val="F6F7F8"/>
          </a:solidFill>
        </p:spPr>
        <p:txBody>
          <a:bodyPr wrap="square" rtlCol="0">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Elevator design</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Functional</a:t>
            </a:r>
          </a:p>
          <a:p>
            <a:pPr marL="171450" indent="-171450">
              <a:buFont typeface="Arial" panose="020B0604020202020204" pitchFamily="34" charset="0"/>
              <a:buChar char="•"/>
            </a:pPr>
            <a:endParaRPr lang="en-US" sz="1200" b="1" dirty="0">
              <a:solidFill>
                <a:schemeClr val="tx1">
                  <a:lumMod val="50000"/>
                  <a:lumOff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1200"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F2289AE-6D0A-304A-82E1-3A133AAA4357}"/>
              </a:ext>
            </a:extLst>
          </p:cNvPr>
          <p:cNvSpPr txBox="1"/>
          <p:nvPr/>
        </p:nvSpPr>
        <p:spPr>
          <a:xfrm>
            <a:off x="4189014" y="3288276"/>
            <a:ext cx="1703390" cy="830997"/>
          </a:xfrm>
          <a:prstGeom prst="rect">
            <a:avLst/>
          </a:prstGeom>
          <a:solidFill>
            <a:srgbClr val="F6F7F8"/>
          </a:solidFill>
        </p:spPr>
        <p:txBody>
          <a:bodyPr wrap="square" rtlCol="0">
            <a:spAutoFit/>
          </a:bodyPr>
          <a:lstStyle/>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Crowded</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Not time efficient</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No floor indicators</a:t>
            </a:r>
          </a:p>
          <a:p>
            <a:pPr marL="171450" indent="-171450">
              <a:buFont typeface="Arial" panose="020B0604020202020204" pitchFamily="34" charset="0"/>
              <a:buChar char="•"/>
            </a:pPr>
            <a:r>
              <a:rPr lang="en-US" sz="1200" b="1" dirty="0">
                <a:solidFill>
                  <a:schemeClr val="tx1">
                    <a:lumMod val="50000"/>
                    <a:lumOff val="50000"/>
                  </a:schemeClr>
                </a:solidFill>
                <a:latin typeface="Times New Roman" panose="02020603050405020304" pitchFamily="18" charset="0"/>
                <a:cs typeface="Times New Roman" panose="02020603050405020304" pitchFamily="18" charset="0"/>
              </a:rPr>
              <a:t>Too many buttons</a:t>
            </a:r>
          </a:p>
        </p:txBody>
      </p:sp>
      <p:sp>
        <p:nvSpPr>
          <p:cNvPr id="14" name="TextBox 13">
            <a:extLst>
              <a:ext uri="{FF2B5EF4-FFF2-40B4-BE49-F238E27FC236}">
                <a16:creationId xmlns:a16="http://schemas.microsoft.com/office/drawing/2014/main" id="{C7776A6C-461E-B440-976B-3E7D344DDB4E}"/>
              </a:ext>
            </a:extLst>
          </p:cNvPr>
          <p:cNvSpPr txBox="1"/>
          <p:nvPr/>
        </p:nvSpPr>
        <p:spPr>
          <a:xfrm>
            <a:off x="156366" y="294322"/>
            <a:ext cx="1914524" cy="307777"/>
          </a:xfrm>
          <a:prstGeom prst="rect">
            <a:avLst/>
          </a:prstGeom>
          <a:solidFill>
            <a:srgbClr val="F6F7F8"/>
          </a:solidFill>
        </p:spPr>
        <p:txBody>
          <a:bodyPr wrap="square" rtlCol="0">
            <a:spAutoFit/>
          </a:bodyPr>
          <a:lstStyle/>
          <a:p>
            <a:r>
              <a:rPr lang="en-US" sz="1400" b="1" dirty="0">
                <a:latin typeface="Times New Roman" panose="02020603050405020304" pitchFamily="18" charset="0"/>
                <a:cs typeface="Times New Roman" panose="02020603050405020304" pitchFamily="18" charset="0"/>
              </a:rPr>
              <a:t>Cassidy Lanor | 32 yrs</a:t>
            </a:r>
          </a:p>
        </p:txBody>
      </p:sp>
      <p:grpSp>
        <p:nvGrpSpPr>
          <p:cNvPr id="31" name="Group 30">
            <a:extLst>
              <a:ext uri="{FF2B5EF4-FFF2-40B4-BE49-F238E27FC236}">
                <a16:creationId xmlns:a16="http://schemas.microsoft.com/office/drawing/2014/main" id="{396720A9-90EF-294E-B08E-2F0D7CF87333}"/>
              </a:ext>
            </a:extLst>
          </p:cNvPr>
          <p:cNvGrpSpPr/>
          <p:nvPr/>
        </p:nvGrpSpPr>
        <p:grpSpPr>
          <a:xfrm>
            <a:off x="822167" y="5016672"/>
            <a:ext cx="4601312" cy="1565285"/>
            <a:chOff x="822167" y="5016672"/>
            <a:chExt cx="4601312" cy="1565285"/>
          </a:xfrm>
        </p:grpSpPr>
        <p:pic>
          <p:nvPicPr>
            <p:cNvPr id="17" name="Picture 16">
              <a:extLst>
                <a:ext uri="{FF2B5EF4-FFF2-40B4-BE49-F238E27FC236}">
                  <a16:creationId xmlns:a16="http://schemas.microsoft.com/office/drawing/2014/main" id="{7AF337CC-F6C7-024A-85CB-B6B7F4F66807}"/>
                </a:ext>
              </a:extLst>
            </p:cNvPr>
            <p:cNvPicPr>
              <a:picLocks noChangeAspect="1"/>
            </p:cNvPicPr>
            <p:nvPr/>
          </p:nvPicPr>
          <p:blipFill>
            <a:blip r:embed="rId6"/>
            <a:stretch>
              <a:fillRect/>
            </a:stretch>
          </p:blipFill>
          <p:spPr>
            <a:xfrm>
              <a:off x="822167" y="5016672"/>
              <a:ext cx="1746922" cy="1556082"/>
            </a:xfrm>
            <a:prstGeom prst="rect">
              <a:avLst/>
            </a:prstGeom>
            <a:ln w="50800">
              <a:solidFill>
                <a:schemeClr val="tx1"/>
              </a:solidFill>
            </a:ln>
          </p:spPr>
        </p:pic>
        <p:sp>
          <p:nvSpPr>
            <p:cNvPr id="18" name="TextBox 17">
              <a:extLst>
                <a:ext uri="{FF2B5EF4-FFF2-40B4-BE49-F238E27FC236}">
                  <a16:creationId xmlns:a16="http://schemas.microsoft.com/office/drawing/2014/main" id="{9D2A3CD3-883E-604D-A247-92B77A2DE710}"/>
                </a:ext>
              </a:extLst>
            </p:cNvPr>
            <p:cNvSpPr txBox="1"/>
            <p:nvPr/>
          </p:nvSpPr>
          <p:spPr>
            <a:xfrm>
              <a:off x="2621729" y="5027685"/>
              <a:ext cx="2801750" cy="1554272"/>
            </a:xfrm>
            <a:prstGeom prst="rect">
              <a:avLst/>
            </a:prstGeom>
            <a:solidFill>
              <a:srgbClr val="A46CAF"/>
            </a:solidFill>
            <a:ln w="50800">
              <a:solidFill>
                <a:schemeClr val="tx1"/>
              </a:solidFill>
            </a:ln>
          </p:spPr>
          <p:txBody>
            <a:bodyPr wrap="square" rtlCol="0">
              <a:spAutoFit/>
            </a:bodyPr>
            <a:lstStyle/>
            <a:p>
              <a:pPr algn="ctr"/>
              <a:r>
                <a:rPr lang="en-US" sz="1900" dirty="0">
                  <a:solidFill>
                    <a:schemeClr val="bg1"/>
                  </a:solidFill>
                  <a:latin typeface="Times New Roman" panose="02020603050405020304" pitchFamily="18" charset="0"/>
                  <a:cs typeface="Times New Roman" panose="02020603050405020304" pitchFamily="18" charset="0"/>
                </a:rPr>
                <a:t>Adding energetic music in the morning that gets people awake as well as soothing music in the evening</a:t>
              </a:r>
            </a:p>
          </p:txBody>
        </p:sp>
      </p:grpSp>
      <p:sp>
        <p:nvSpPr>
          <p:cNvPr id="19" name="TextBox 18">
            <a:extLst>
              <a:ext uri="{FF2B5EF4-FFF2-40B4-BE49-F238E27FC236}">
                <a16:creationId xmlns:a16="http://schemas.microsoft.com/office/drawing/2014/main" id="{92EBED73-36A8-664D-9519-10E356D25830}"/>
              </a:ext>
            </a:extLst>
          </p:cNvPr>
          <p:cNvSpPr txBox="1"/>
          <p:nvPr/>
        </p:nvSpPr>
        <p:spPr>
          <a:xfrm>
            <a:off x="7517595" y="1097977"/>
            <a:ext cx="3506005" cy="3293209"/>
          </a:xfrm>
          <a:prstGeom prst="rect">
            <a:avLst/>
          </a:prstGeom>
          <a:solidFill>
            <a:srgbClr val="F7C625"/>
          </a:solidFill>
          <a:ln w="50800">
            <a:solidFill>
              <a:schemeClr val="tx1"/>
            </a:solidFill>
          </a:ln>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737CC32-377A-2347-824A-E896441A9FE6}"/>
              </a:ext>
            </a:extLst>
          </p:cNvPr>
          <p:cNvSpPr txBox="1"/>
          <p:nvPr/>
        </p:nvSpPr>
        <p:spPr>
          <a:xfrm>
            <a:off x="7517595" y="444803"/>
            <a:ext cx="3506005" cy="584775"/>
          </a:xfrm>
          <a:prstGeom prst="rect">
            <a:avLst/>
          </a:prstGeom>
          <a:solidFill>
            <a:schemeClr val="bg1"/>
          </a:solidFill>
        </p:spPr>
        <p:txBody>
          <a:bodyPr wrap="square" rtlCol="0">
            <a:spAutoFit/>
          </a:bodyPr>
          <a:lstStyle/>
          <a:p>
            <a:r>
              <a:rPr lang="en-US" sz="3200" dirty="0">
                <a:latin typeface="Times New Roman" panose="02020603050405020304" pitchFamily="18" charset="0"/>
                <a:cs typeface="Times New Roman" panose="02020603050405020304" pitchFamily="18" charset="0"/>
              </a:rPr>
              <a:t>       Floor 7 </a:t>
            </a:r>
          </a:p>
        </p:txBody>
      </p:sp>
      <p:sp>
        <p:nvSpPr>
          <p:cNvPr id="21" name="Triangle 20">
            <a:extLst>
              <a:ext uri="{FF2B5EF4-FFF2-40B4-BE49-F238E27FC236}">
                <a16:creationId xmlns:a16="http://schemas.microsoft.com/office/drawing/2014/main" id="{35A8812F-188D-F04F-9BAD-2006B32F4B44}"/>
              </a:ext>
            </a:extLst>
          </p:cNvPr>
          <p:cNvSpPr/>
          <p:nvPr/>
        </p:nvSpPr>
        <p:spPr>
          <a:xfrm rot="10800000">
            <a:off x="9739424" y="602099"/>
            <a:ext cx="361507" cy="27978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786189C1-2C6E-E941-A4E0-AA3FB850C49F}"/>
                  </a:ext>
                </a:extLst>
              </p14:cNvPr>
              <p14:cNvContentPartPr/>
              <p14:nvPr/>
            </p14:nvContentPartPr>
            <p14:xfrm>
              <a:off x="9278414" y="1207708"/>
              <a:ext cx="71640" cy="3141000"/>
            </p14:xfrm>
          </p:contentPart>
        </mc:Choice>
        <mc:Fallback xmlns="">
          <p:pic>
            <p:nvPicPr>
              <p:cNvPr id="22" name="Ink 21">
                <a:extLst>
                  <a:ext uri="{FF2B5EF4-FFF2-40B4-BE49-F238E27FC236}">
                    <a16:creationId xmlns:a16="http://schemas.microsoft.com/office/drawing/2014/main" id="{786189C1-2C6E-E941-A4E0-AA3FB850C49F}"/>
                  </a:ext>
                </a:extLst>
              </p:cNvPr>
              <p:cNvPicPr/>
              <p:nvPr/>
            </p:nvPicPr>
            <p:blipFill>
              <a:blip r:embed="rId8"/>
              <a:stretch>
                <a:fillRect/>
              </a:stretch>
            </p:blipFill>
            <p:spPr>
              <a:xfrm>
                <a:off x="9215414" y="1144708"/>
                <a:ext cx="197280" cy="3266640"/>
              </a:xfrm>
              <a:prstGeom prst="rect">
                <a:avLst/>
              </a:prstGeom>
            </p:spPr>
          </p:pic>
        </mc:Fallback>
      </mc:AlternateContent>
      <p:grpSp>
        <p:nvGrpSpPr>
          <p:cNvPr id="27" name="Group 26">
            <a:extLst>
              <a:ext uri="{FF2B5EF4-FFF2-40B4-BE49-F238E27FC236}">
                <a16:creationId xmlns:a16="http://schemas.microsoft.com/office/drawing/2014/main" id="{14000F9B-8B34-684B-A069-768C48E586E6}"/>
              </a:ext>
            </a:extLst>
          </p:cNvPr>
          <p:cNvGrpSpPr/>
          <p:nvPr/>
        </p:nvGrpSpPr>
        <p:grpSpPr>
          <a:xfrm>
            <a:off x="7517594" y="4975193"/>
            <a:ext cx="3506005" cy="1569660"/>
            <a:chOff x="7517594" y="4691557"/>
            <a:chExt cx="3506005" cy="1569660"/>
          </a:xfrm>
        </p:grpSpPr>
        <p:sp>
          <p:nvSpPr>
            <p:cNvPr id="23" name="TextBox 22">
              <a:extLst>
                <a:ext uri="{FF2B5EF4-FFF2-40B4-BE49-F238E27FC236}">
                  <a16:creationId xmlns:a16="http://schemas.microsoft.com/office/drawing/2014/main" id="{252BB068-BBE5-EF4E-9241-44E35BE98FB9}"/>
                </a:ext>
              </a:extLst>
            </p:cNvPr>
            <p:cNvSpPr txBox="1"/>
            <p:nvPr/>
          </p:nvSpPr>
          <p:spPr>
            <a:xfrm>
              <a:off x="7517594" y="4691557"/>
              <a:ext cx="3506005" cy="1569660"/>
            </a:xfrm>
            <a:prstGeom prst="rect">
              <a:avLst/>
            </a:prstGeom>
            <a:solidFill>
              <a:srgbClr val="F7C625"/>
            </a:solidFill>
            <a:ln w="50800">
              <a:solidFill>
                <a:schemeClr val="tx1"/>
              </a:solidFill>
            </a:ln>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F8BC78F-044D-A64E-8273-10BF36FEED6D}"/>
                </a:ext>
              </a:extLst>
            </p:cNvPr>
            <p:cNvSpPr txBox="1"/>
            <p:nvPr/>
          </p:nvSpPr>
          <p:spPr>
            <a:xfrm>
              <a:off x="8062945" y="4942625"/>
              <a:ext cx="2430937" cy="1077218"/>
            </a:xfrm>
            <a:prstGeom prst="rect">
              <a:avLst/>
            </a:prstGeom>
            <a:solidFill>
              <a:schemeClr val="tx1"/>
            </a:solidFill>
            <a:ln w="50800">
              <a:solidFill>
                <a:schemeClr val="tx1"/>
              </a:solidFill>
            </a:ln>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39870CD-45CD-4B47-BAF9-986B4E18A86E}"/>
                </a:ext>
              </a:extLst>
            </p:cNvPr>
            <p:cNvSpPr txBox="1"/>
            <p:nvPr/>
          </p:nvSpPr>
          <p:spPr>
            <a:xfrm>
              <a:off x="8530512" y="4985155"/>
              <a:ext cx="1524079" cy="461665"/>
            </a:xfrm>
            <a:prstGeom prst="rect">
              <a:avLst/>
            </a:prstGeom>
            <a:solidFill>
              <a:schemeClr val="tx1"/>
            </a:solidFill>
            <a:ln w="50800">
              <a:solidFill>
                <a:schemeClr val="tx1"/>
              </a:solidFill>
            </a:ln>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Floors</a:t>
              </a:r>
            </a:p>
          </p:txBody>
        </p:sp>
        <p:sp>
          <p:nvSpPr>
            <p:cNvPr id="26" name="TextBox 25">
              <a:extLst>
                <a:ext uri="{FF2B5EF4-FFF2-40B4-BE49-F238E27FC236}">
                  <a16:creationId xmlns:a16="http://schemas.microsoft.com/office/drawing/2014/main" id="{44468366-80B8-D34D-81CB-BA8257B3F958}"/>
                </a:ext>
              </a:extLst>
            </p:cNvPr>
            <p:cNvSpPr txBox="1"/>
            <p:nvPr/>
          </p:nvSpPr>
          <p:spPr>
            <a:xfrm>
              <a:off x="8442251" y="5435265"/>
              <a:ext cx="1679681" cy="461665"/>
            </a:xfrm>
            <a:prstGeom prst="rect">
              <a:avLst/>
            </a:prstGeom>
            <a:solidFill>
              <a:schemeClr val="tx1"/>
            </a:solidFill>
            <a:ln w="50800">
              <a:solidFill>
                <a:schemeClr val="tx1"/>
              </a:solidFill>
            </a:ln>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Emergency</a:t>
              </a:r>
            </a:p>
          </p:txBody>
        </p:sp>
      </p:grpSp>
      <p:sp>
        <p:nvSpPr>
          <p:cNvPr id="28" name="TextBox 27">
            <a:extLst>
              <a:ext uri="{FF2B5EF4-FFF2-40B4-BE49-F238E27FC236}">
                <a16:creationId xmlns:a16="http://schemas.microsoft.com/office/drawing/2014/main" id="{EBB1AA59-9F1D-E647-A163-232E2ABDDF4C}"/>
              </a:ext>
            </a:extLst>
          </p:cNvPr>
          <p:cNvSpPr txBox="1"/>
          <p:nvPr/>
        </p:nvSpPr>
        <p:spPr>
          <a:xfrm>
            <a:off x="764365" y="4572000"/>
            <a:ext cx="1060449"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Music</a:t>
            </a:r>
          </a:p>
        </p:txBody>
      </p:sp>
      <p:sp>
        <p:nvSpPr>
          <p:cNvPr id="29" name="TextBox 28">
            <a:extLst>
              <a:ext uri="{FF2B5EF4-FFF2-40B4-BE49-F238E27FC236}">
                <a16:creationId xmlns:a16="http://schemas.microsoft.com/office/drawing/2014/main" id="{BB8591B4-9F0E-2B4E-B7BE-14815866672F}"/>
              </a:ext>
            </a:extLst>
          </p:cNvPr>
          <p:cNvSpPr txBox="1"/>
          <p:nvPr/>
        </p:nvSpPr>
        <p:spPr>
          <a:xfrm>
            <a:off x="7462876" y="-16867"/>
            <a:ext cx="2591715"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Floor Indicator</a:t>
            </a:r>
          </a:p>
        </p:txBody>
      </p:sp>
      <p:sp>
        <p:nvSpPr>
          <p:cNvPr id="30" name="TextBox 29">
            <a:extLst>
              <a:ext uri="{FF2B5EF4-FFF2-40B4-BE49-F238E27FC236}">
                <a16:creationId xmlns:a16="http://schemas.microsoft.com/office/drawing/2014/main" id="{3C7106EE-0091-844C-81DA-35B37B0B944A}"/>
              </a:ext>
            </a:extLst>
          </p:cNvPr>
          <p:cNvSpPr txBox="1"/>
          <p:nvPr/>
        </p:nvSpPr>
        <p:spPr>
          <a:xfrm>
            <a:off x="7466421" y="4537409"/>
            <a:ext cx="2591715"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Interactive Screen</a:t>
            </a:r>
          </a:p>
        </p:txBody>
      </p:sp>
    </p:spTree>
    <p:extLst>
      <p:ext uri="{BB962C8B-B14F-4D97-AF65-F5344CB8AC3E}">
        <p14:creationId xmlns:p14="http://schemas.microsoft.com/office/powerpoint/2010/main" val="374430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5B35B-5B73-B447-8526-06B7F913FA2D}"/>
              </a:ext>
            </a:extLst>
          </p:cNvPr>
          <p:cNvSpPr>
            <a:spLocks noGrp="1"/>
          </p:cNvSpPr>
          <p:nvPr>
            <p:ph type="ctrTitle"/>
          </p:nvPr>
        </p:nvSpPr>
        <p:spPr>
          <a:xfrm>
            <a:off x="0" y="2103774"/>
            <a:ext cx="5457027" cy="2650452"/>
          </a:xfrm>
        </p:spPr>
        <p:txBody>
          <a:bodyPr anchor="b">
            <a:normAutofit/>
          </a:bodyPr>
          <a:lstStyle/>
          <a:p>
            <a:pPr algn="ctr"/>
            <a:r>
              <a:rPr lang="en-US" sz="5400" dirty="0">
                <a:solidFill>
                  <a:schemeClr val="bg1"/>
                </a:solidFill>
                <a:latin typeface="Times New Roman" panose="02020603050405020304" pitchFamily="18" charset="0"/>
                <a:cs typeface="Times New Roman" panose="02020603050405020304" pitchFamily="18" charset="0"/>
              </a:rPr>
              <a:t>PART 3: Extending</a:t>
            </a:r>
          </a:p>
        </p:txBody>
      </p:sp>
      <p:pic>
        <p:nvPicPr>
          <p:cNvPr id="4" name="Picture 3">
            <a:extLst>
              <a:ext uri="{FF2B5EF4-FFF2-40B4-BE49-F238E27FC236}">
                <a16:creationId xmlns:a16="http://schemas.microsoft.com/office/drawing/2014/main" id="{FE739F46-C4D4-8C44-B398-2D19473C0870}"/>
              </a:ext>
            </a:extLst>
          </p:cNvPr>
          <p:cNvPicPr>
            <a:picLocks noChangeAspect="1"/>
          </p:cNvPicPr>
          <p:nvPr/>
        </p:nvPicPr>
        <p:blipFill rotWithShape="1">
          <a:blip r:embed="rId2">
            <a:duotone>
              <a:schemeClr val="accent2">
                <a:shade val="45000"/>
                <a:satMod val="135000"/>
              </a:schemeClr>
              <a:prstClr val="white"/>
            </a:duotone>
            <a:alphaModFix amt="51000"/>
          </a:blip>
          <a:srcRect r="28064"/>
          <a:stretch/>
        </p:blipFill>
        <p:spPr>
          <a:xfrm>
            <a:off x="5457027" y="10"/>
            <a:ext cx="6734973" cy="6857990"/>
          </a:xfrm>
          <a:prstGeom prst="rect">
            <a:avLst/>
          </a:prstGeom>
        </p:spPr>
      </p:pic>
      <p:sp>
        <p:nvSpPr>
          <p:cNvPr id="3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64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379AA-DD32-5E47-B3B8-150545010A57}"/>
              </a:ext>
            </a:extLst>
          </p:cNvPr>
          <p:cNvPicPr>
            <a:picLocks noChangeAspect="1"/>
          </p:cNvPicPr>
          <p:nvPr/>
        </p:nvPicPr>
        <p:blipFill rotWithShape="1">
          <a:blip r:embed="rId3"/>
          <a:srcRect t="11031" b="1217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1026" name="Picture 2" descr="Elevator panel icon with braille. Clipart image isolated on white background">
            <a:extLst>
              <a:ext uri="{FF2B5EF4-FFF2-40B4-BE49-F238E27FC236}">
                <a16:creationId xmlns:a16="http://schemas.microsoft.com/office/drawing/2014/main" id="{31A5D778-D440-C246-86AB-32D2D723C86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315" t="6179" r="35546" b="63577"/>
          <a:stretch/>
        </p:blipFill>
        <p:spPr bwMode="auto">
          <a:xfrm>
            <a:off x="3824868" y="1025912"/>
            <a:ext cx="5051503" cy="55927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36798C-6E40-2E44-A569-2572A56556F7}"/>
              </a:ext>
            </a:extLst>
          </p:cNvPr>
          <p:cNvSpPr txBox="1"/>
          <p:nvPr/>
        </p:nvSpPr>
        <p:spPr>
          <a:xfrm>
            <a:off x="3930804" y="324272"/>
            <a:ext cx="4839630" cy="523220"/>
          </a:xfrm>
          <a:prstGeom prst="rect">
            <a:avLst/>
          </a:prstGeom>
          <a:noFill/>
        </p:spPr>
        <p:txBody>
          <a:bodyPr wrap="square" rtlCol="0">
            <a:spAutoFit/>
          </a:bodyPr>
          <a:lstStyle/>
          <a:p>
            <a:r>
              <a:rPr lang="en-US" sz="2800" dirty="0">
                <a:solidFill>
                  <a:schemeClr val="bg1"/>
                </a:solidFill>
              </a:rPr>
              <a:t>Voice Activation for Floors</a:t>
            </a:r>
          </a:p>
        </p:txBody>
      </p:sp>
      <p:sp>
        <p:nvSpPr>
          <p:cNvPr id="6" name="TextBox 5">
            <a:extLst>
              <a:ext uri="{FF2B5EF4-FFF2-40B4-BE49-F238E27FC236}">
                <a16:creationId xmlns:a16="http://schemas.microsoft.com/office/drawing/2014/main" id="{262309A0-ADD0-0141-B169-D013346190D6}"/>
              </a:ext>
            </a:extLst>
          </p:cNvPr>
          <p:cNvSpPr txBox="1"/>
          <p:nvPr/>
        </p:nvSpPr>
        <p:spPr>
          <a:xfrm>
            <a:off x="4188442" y="1334864"/>
            <a:ext cx="890698" cy="5262979"/>
          </a:xfrm>
          <a:prstGeom prst="rect">
            <a:avLst/>
          </a:prstGeom>
          <a:solidFill>
            <a:srgbClr val="ECEDEE"/>
          </a:solidFill>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536646-50D6-7248-B922-C738C73F80A0}"/>
              </a:ext>
            </a:extLst>
          </p:cNvPr>
          <p:cNvSpPr txBox="1"/>
          <p:nvPr/>
        </p:nvSpPr>
        <p:spPr>
          <a:xfrm>
            <a:off x="7622096" y="1334864"/>
            <a:ext cx="890698" cy="5262979"/>
          </a:xfrm>
          <a:prstGeom prst="rect">
            <a:avLst/>
          </a:prstGeom>
          <a:solidFill>
            <a:srgbClr val="ECEDEE"/>
          </a:solidFill>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498BDAE-6810-3F42-92DE-E5D08FB05CDB}"/>
              </a:ext>
            </a:extLst>
          </p:cNvPr>
          <p:cNvSpPr txBox="1"/>
          <p:nvPr/>
        </p:nvSpPr>
        <p:spPr>
          <a:xfrm rot="5400000">
            <a:off x="5905269" y="290210"/>
            <a:ext cx="890698" cy="2800767"/>
          </a:xfrm>
          <a:prstGeom prst="rect">
            <a:avLst/>
          </a:prstGeom>
          <a:solidFill>
            <a:srgbClr val="ECEDEE"/>
          </a:solidFill>
        </p:spPr>
        <p:txBody>
          <a:bodyPr wrap="square" rtlCol="0">
            <a:spAutoFit/>
          </a:bodyPr>
          <a:lstStyle/>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r>
              <a:rPr lang="en-US" sz="1600" dirty="0">
                <a:solidFill>
                  <a:schemeClr val="bg1"/>
                </a:solidFill>
                <a:latin typeface="Times New Roman" panose="02020603050405020304" pitchFamily="18" charset="0"/>
                <a:cs typeface="Times New Roman" panose="02020603050405020304" pitchFamily="18" charset="0"/>
              </a:rPr>
              <a:t> 		</a:t>
            </a: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a:p>
            <a:pPr algn="ctr"/>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36744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1039</Words>
  <Application>Microsoft Macintosh PowerPoint</Application>
  <PresentationFormat>Widescreen</PresentationFormat>
  <Paragraphs>163</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 Light</vt:lpstr>
      <vt:lpstr>Times New Roman</vt:lpstr>
      <vt:lpstr>Univers</vt:lpstr>
      <vt:lpstr>GradientVTI</vt:lpstr>
      <vt:lpstr>Midterm Assignment Elevator Design MS585 UX Design</vt:lpstr>
      <vt:lpstr>PART 1: Starting Point</vt:lpstr>
      <vt:lpstr>PowerPoint Presentation</vt:lpstr>
      <vt:lpstr>PowerPoint Presentation</vt:lpstr>
      <vt:lpstr>PART 2:  Evolving</vt:lpstr>
      <vt:lpstr>PowerPoint Presentation</vt:lpstr>
      <vt:lpstr>PART 3: Extending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Assignment MS585 UX Design</dc:title>
  <dc:creator>Anand, Vandana</dc:creator>
  <cp:lastModifiedBy>Anand, Vandana</cp:lastModifiedBy>
  <cp:revision>4</cp:revision>
  <dcterms:created xsi:type="dcterms:W3CDTF">2020-11-10T04:52:14Z</dcterms:created>
  <dcterms:modified xsi:type="dcterms:W3CDTF">2020-11-10T04:54:12Z</dcterms:modified>
</cp:coreProperties>
</file>