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1"/>
    <p:restoredTop sz="94648"/>
  </p:normalViewPr>
  <p:slideViewPr>
    <p:cSldViewPr snapToGrid="0" snapToObjects="1">
      <p:cViewPr varScale="1">
        <p:scale>
          <a:sx n="98" d="100"/>
          <a:sy n="98" d="100"/>
        </p:scale>
        <p:origin x="23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3/25/20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3/25/20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3/25/20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3/25/20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ZaunerOrnaments.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14E1-4F69-134D-88B8-EDBCC1F9B077}"/>
              </a:ext>
            </a:extLst>
          </p:cNvPr>
          <p:cNvSpPr>
            <a:spLocks noGrp="1"/>
          </p:cNvSpPr>
          <p:nvPr>
            <p:ph type="ctrTitle"/>
          </p:nvPr>
        </p:nvSpPr>
        <p:spPr/>
        <p:txBody>
          <a:bodyPr/>
          <a:lstStyle/>
          <a:p>
            <a:r>
              <a:rPr lang="en-US" dirty="0"/>
              <a:t>Zauner Ornaments</a:t>
            </a:r>
          </a:p>
        </p:txBody>
      </p:sp>
      <p:sp>
        <p:nvSpPr>
          <p:cNvPr id="3" name="Subtitle 2">
            <a:extLst>
              <a:ext uri="{FF2B5EF4-FFF2-40B4-BE49-F238E27FC236}">
                <a16:creationId xmlns:a16="http://schemas.microsoft.com/office/drawing/2014/main" id="{FE6B7A66-307C-6B44-B4B1-5E1925D45214}"/>
              </a:ext>
            </a:extLst>
          </p:cNvPr>
          <p:cNvSpPr>
            <a:spLocks noGrp="1"/>
          </p:cNvSpPr>
          <p:nvPr>
            <p:ph type="subTitle" idx="1"/>
          </p:nvPr>
        </p:nvSpPr>
        <p:spPr/>
        <p:txBody>
          <a:bodyPr/>
          <a:lstStyle/>
          <a:p>
            <a:r>
              <a:rPr lang="en-US" dirty="0"/>
              <a:t>By:  Vandana Anand</a:t>
            </a:r>
          </a:p>
        </p:txBody>
      </p:sp>
    </p:spTree>
    <p:extLst>
      <p:ext uri="{BB962C8B-B14F-4D97-AF65-F5344CB8AC3E}">
        <p14:creationId xmlns:p14="http://schemas.microsoft.com/office/powerpoint/2010/main" val="177913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1C3E-9653-6446-B7F9-D79285DA8ECA}"/>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6249178F-5110-1A4E-B192-1BEA70F3B60C}"/>
              </a:ext>
            </a:extLst>
          </p:cNvPr>
          <p:cNvSpPr>
            <a:spLocks noGrp="1"/>
          </p:cNvSpPr>
          <p:nvPr>
            <p:ph idx="1"/>
          </p:nvPr>
        </p:nvSpPr>
        <p:spPr/>
        <p:txBody>
          <a:bodyPr>
            <a:normAutofit/>
          </a:bodyPr>
          <a:lstStyle/>
          <a:p>
            <a:r>
              <a:rPr lang="en-US" b="1" dirty="0"/>
              <a:t>What do these results tell you about the activity-based costing versus costing based on standard volume or direct materials plus direct labor?</a:t>
            </a:r>
          </a:p>
          <a:p>
            <a:r>
              <a:rPr lang="en-US" dirty="0"/>
              <a:t>The results can be found in the excel file named </a:t>
            </a:r>
            <a:r>
              <a:rPr lang="en-US" dirty="0" err="1">
                <a:hlinkClick r:id="rId2"/>
              </a:rPr>
              <a:t>ZaunerOrnaments.xlsx</a:t>
            </a:r>
            <a:endParaRPr lang="en-US" dirty="0"/>
          </a:p>
          <a:p>
            <a:r>
              <a:rPr lang="en-US" dirty="0"/>
              <a:t>When calculating activity-based costing versus the direct materials plus direct labor, this different caused the results to change drastically. It can be seen that the small and large ornaments were being sold at a loss. </a:t>
            </a:r>
          </a:p>
          <a:p>
            <a:endParaRPr lang="en-US" dirty="0"/>
          </a:p>
          <a:p>
            <a:endParaRPr lang="en-US" dirty="0"/>
          </a:p>
        </p:txBody>
      </p:sp>
    </p:spTree>
    <p:extLst>
      <p:ext uri="{BB962C8B-B14F-4D97-AF65-F5344CB8AC3E}">
        <p14:creationId xmlns:p14="http://schemas.microsoft.com/office/powerpoint/2010/main" val="301314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22FC-CF70-064A-A735-EA255C892813}"/>
              </a:ext>
            </a:extLst>
          </p:cNvPr>
          <p:cNvSpPr>
            <a:spLocks noGrp="1"/>
          </p:cNvSpPr>
          <p:nvPr>
            <p:ph type="title"/>
          </p:nvPr>
        </p:nvSpPr>
        <p:spPr/>
        <p:txBody>
          <a:bodyPr/>
          <a:lstStyle/>
          <a:p>
            <a:r>
              <a:rPr lang="en-US" dirty="0"/>
              <a:t>Opinions</a:t>
            </a:r>
          </a:p>
        </p:txBody>
      </p:sp>
      <p:sp>
        <p:nvSpPr>
          <p:cNvPr id="3" name="Content Placeholder 2">
            <a:extLst>
              <a:ext uri="{FF2B5EF4-FFF2-40B4-BE49-F238E27FC236}">
                <a16:creationId xmlns:a16="http://schemas.microsoft.com/office/drawing/2014/main" id="{27D03A35-7B3B-4D40-8FFA-025E6B7C1AD2}"/>
              </a:ext>
            </a:extLst>
          </p:cNvPr>
          <p:cNvSpPr>
            <a:spLocks noGrp="1"/>
          </p:cNvSpPr>
          <p:nvPr>
            <p:ph idx="1"/>
          </p:nvPr>
        </p:nvSpPr>
        <p:spPr>
          <a:xfrm>
            <a:off x="2231136" y="2455818"/>
            <a:ext cx="7729728" cy="4297680"/>
          </a:xfrm>
        </p:spPr>
        <p:txBody>
          <a:bodyPr>
            <a:normAutofit fontScale="92500" lnSpcReduction="10000"/>
          </a:bodyPr>
          <a:lstStyle/>
          <a:p>
            <a:r>
              <a:rPr lang="en-US" b="1" dirty="0"/>
              <a:t>What is your reaction to this allocation process of costs to drive ? Hard or Easy ? Once complete, is it financial good data to make business decisions?</a:t>
            </a:r>
          </a:p>
          <a:p>
            <a:r>
              <a:rPr lang="en-US" dirty="0"/>
              <a:t>It was difficult to do the allocation process of costs to drive because there was no example in the case about how to do this. In addition, I don’t have experience in computing the ABC calculations. So, this process was very new to me and was challenging to figure out. However, once I was able to read through the exhibits and understand where the numbers came from, I was able to put together the financial results. I think it is financially good data to make business decisions because as in this case, you can tell where losses may occur and adjust your business model, such as pricing, to be successful. </a:t>
            </a:r>
          </a:p>
          <a:p>
            <a:r>
              <a:rPr lang="en-US" b="1" dirty="0"/>
              <a:t>Do you see automation opportunities in this process?</a:t>
            </a:r>
          </a:p>
          <a:p>
            <a:r>
              <a:rPr lang="en-US" dirty="0"/>
              <a:t>Automation could definitely be used to compute these calculations which would make it easier and quicker to find the financial results as well as reach an important business decision. Each overhead cost and driver cost could be calculated automatically and then adding the results will give the overhead cost. </a:t>
            </a:r>
          </a:p>
          <a:p>
            <a:endParaRPr lang="en-US" dirty="0"/>
          </a:p>
        </p:txBody>
      </p:sp>
    </p:spTree>
    <p:extLst>
      <p:ext uri="{BB962C8B-B14F-4D97-AF65-F5344CB8AC3E}">
        <p14:creationId xmlns:p14="http://schemas.microsoft.com/office/powerpoint/2010/main" val="12166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4D74-5BE9-0A40-9CDE-EAB0C5FFE799}"/>
              </a:ext>
            </a:extLst>
          </p:cNvPr>
          <p:cNvSpPr>
            <a:spLocks noGrp="1"/>
          </p:cNvSpPr>
          <p:nvPr>
            <p:ph type="title"/>
          </p:nvPr>
        </p:nvSpPr>
        <p:spPr/>
        <p:txBody>
          <a:bodyPr/>
          <a:lstStyle/>
          <a:p>
            <a:r>
              <a:rPr lang="en-US" dirty="0"/>
              <a:t>Conclusion and takeaways</a:t>
            </a:r>
          </a:p>
        </p:txBody>
      </p:sp>
      <p:sp>
        <p:nvSpPr>
          <p:cNvPr id="3" name="Content Placeholder 2">
            <a:extLst>
              <a:ext uri="{FF2B5EF4-FFF2-40B4-BE49-F238E27FC236}">
                <a16:creationId xmlns:a16="http://schemas.microsoft.com/office/drawing/2014/main" id="{F41519B2-B5ED-0047-9090-9326D084DDA9}"/>
              </a:ext>
            </a:extLst>
          </p:cNvPr>
          <p:cNvSpPr>
            <a:spLocks noGrp="1"/>
          </p:cNvSpPr>
          <p:nvPr>
            <p:ph idx="1"/>
          </p:nvPr>
        </p:nvSpPr>
        <p:spPr/>
        <p:txBody>
          <a:bodyPr/>
          <a:lstStyle/>
          <a:p>
            <a:r>
              <a:rPr lang="en-US" b="1" dirty="0"/>
              <a:t>After reading this case, what were your overall conclusions, findings/key takeaways, and key personal learnings?</a:t>
            </a:r>
          </a:p>
          <a:p>
            <a:r>
              <a:rPr lang="en-US" dirty="0"/>
              <a:t>It was interesting to learn about how to calculate ABC because I did not have experience in it before. </a:t>
            </a:r>
          </a:p>
          <a:p>
            <a:r>
              <a:rPr lang="en-US" dirty="0"/>
              <a:t>It was also interesting to look at the computational difference between activity based and direct materials plus direct labor. There was a stark difference which could have impacted the business either very positively or negatively. </a:t>
            </a:r>
          </a:p>
          <a:p>
            <a:r>
              <a:rPr lang="en-US" dirty="0"/>
              <a:t>Overall, this was a challenging yet educational financial exercise to perform. </a:t>
            </a:r>
          </a:p>
          <a:p>
            <a:endParaRPr lang="en-US" dirty="0"/>
          </a:p>
          <a:p>
            <a:endParaRPr lang="en-US" dirty="0"/>
          </a:p>
        </p:txBody>
      </p:sp>
    </p:spTree>
    <p:extLst>
      <p:ext uri="{BB962C8B-B14F-4D97-AF65-F5344CB8AC3E}">
        <p14:creationId xmlns:p14="http://schemas.microsoft.com/office/powerpoint/2010/main" val="20712441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47</TotalTime>
  <Words>388</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Zauner Ornaments</vt:lpstr>
      <vt:lpstr>Analysis </vt:lpstr>
      <vt:lpstr>Opinions</vt:lpstr>
      <vt:lpstr>Conclusion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Vandana</dc:creator>
  <cp:lastModifiedBy>Anand, Vandana</cp:lastModifiedBy>
  <cp:revision>12</cp:revision>
  <dcterms:created xsi:type="dcterms:W3CDTF">2020-03-19T15:50:21Z</dcterms:created>
  <dcterms:modified xsi:type="dcterms:W3CDTF">2020-03-26T01:32:04Z</dcterms:modified>
</cp:coreProperties>
</file>