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9" r:id="rId1"/>
    <p:sldMasterId id="2147483680" r:id="rId2"/>
  </p:sldMasterIdLst>
  <p:notesMasterIdLst>
    <p:notesMasterId r:id="rId12"/>
  </p:notesMasterIdLst>
  <p:sldIdLst>
    <p:sldId id="256" r:id="rId3"/>
    <p:sldId id="257" r:id="rId4"/>
    <p:sldId id="258" r:id="rId5"/>
    <p:sldId id="259" r:id="rId6"/>
    <p:sldId id="260" r:id="rId7"/>
    <p:sldId id="261" r:id="rId8"/>
    <p:sldId id="262" r:id="rId9"/>
    <p:sldId id="263" r:id="rId10"/>
    <p:sldId id="264" r:id="rId11"/>
  </p:sldIdLst>
  <p:sldSz cx="9144000" cy="5143500" type="screen16x9"/>
  <p:notesSz cx="6858000" cy="9144000"/>
  <p:embeddedFontLst>
    <p:embeddedFont>
      <p:font typeface="Calibri" panose="020F0502020204030204" pitchFamily="34" charset="0"/>
      <p:regular r:id="rId13"/>
      <p:bold r:id="rId14"/>
      <p:italic r:id="rId15"/>
      <p:boldItalic r:id="rId16"/>
    </p:embeddedFont>
    <p:embeddedFont>
      <p:font typeface="Georgia" panose="02040502050405020303" pitchFamily="18" charset="0"/>
      <p:regular r:id="rId17"/>
      <p:bold r:id="rId18"/>
      <p:italic r:id="rId19"/>
      <p:boldItalic r:id="rId20"/>
    </p:embeddedFont>
    <p:embeddedFont>
      <p:font typeface="Open Sans" panose="020B0606030504020204" pitchFamily="34" charset="0"/>
      <p:regular r:id="rId21"/>
      <p:bold r:id="rId22"/>
      <p:italic r:id="rId23"/>
      <p:boldItalic r:id="rId24"/>
    </p:embeddedFont>
    <p:embeddedFont>
      <p:font typeface="Oswald" pitchFamily="2" charset="77"/>
      <p:regular r:id="rId25"/>
      <p:bold r:id="rId26"/>
    </p:embeddedFont>
    <p:embeddedFont>
      <p:font typeface="Oswald Regular" pitchFamily="2" charset="77"/>
      <p:regular r:id="rId27"/>
      <p:bold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48"/>
  </p:normalViewPr>
  <p:slideViewPr>
    <p:cSldViewPr snapToGrid="0" snapToObjects="1">
      <p:cViewPr varScale="1">
        <p:scale>
          <a:sx n="142" d="100"/>
          <a:sy n="142" d="100"/>
        </p:scale>
        <p:origin x="76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font" Target="fonts/font14.fntdata"/><Relationship Id="rId3" Type="http://schemas.openxmlformats.org/officeDocument/2006/relationships/slide" Target="slides/slide1.xml"/><Relationship Id="rId21" Type="http://schemas.openxmlformats.org/officeDocument/2006/relationships/font" Target="fonts/font9.fntdata"/><Relationship Id="rId7" Type="http://schemas.openxmlformats.org/officeDocument/2006/relationships/slide" Target="slides/slide5.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font" Target="fonts/font13.fntdata"/><Relationship Id="rId2" Type="http://schemas.openxmlformats.org/officeDocument/2006/relationships/slideMaster" Target="slideMasters/slideMaster2.xml"/><Relationship Id="rId16" Type="http://schemas.openxmlformats.org/officeDocument/2006/relationships/font" Target="fonts/font4.fntdata"/><Relationship Id="rId20" Type="http://schemas.openxmlformats.org/officeDocument/2006/relationships/font" Target="fonts/font8.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12.fntdata"/><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font" Target="fonts/font3.fntdata"/><Relationship Id="rId23" Type="http://schemas.openxmlformats.org/officeDocument/2006/relationships/font" Target="fonts/font11.fntdata"/><Relationship Id="rId28" Type="http://schemas.openxmlformats.org/officeDocument/2006/relationships/font" Target="fonts/font16.fntdata"/><Relationship Id="rId10" Type="http://schemas.openxmlformats.org/officeDocument/2006/relationships/slide" Target="slides/slide8.xml"/><Relationship Id="rId19" Type="http://schemas.openxmlformats.org/officeDocument/2006/relationships/font" Target="fonts/font7.fntdata"/><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font" Target="fonts/font15.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www.sciencedirect.com/topics/earth-and-planetary-sciences/altitude" TargetMode="External"/><Relationship Id="rId2" Type="http://schemas.openxmlformats.org/officeDocument/2006/relationships/slide" Target="../slides/slide7.xml"/><Relationship Id="rId1" Type="http://schemas.openxmlformats.org/officeDocument/2006/relationships/notesMaster" Target="../notesMasters/notesMaster1.xml"/><Relationship Id="rId6" Type="http://schemas.openxmlformats.org/officeDocument/2006/relationships/hyperlink" Target="https://www.sciencedirect.com/topics/agricultural-and-biological-sciences/human-settlements" TargetMode="External"/><Relationship Id="rId5" Type="http://schemas.openxmlformats.org/officeDocument/2006/relationships/hyperlink" Target="https://www.sciencedirect.com/topics/earth-and-planetary-sciences/normalized-difference-vegetation-index" TargetMode="External"/><Relationship Id="rId4" Type="http://schemas.openxmlformats.org/officeDocument/2006/relationships/hyperlink" Target="https://www.sciencedirect.com/science/article/pii/S0168192318304088#bib0035" TargetMode="Externa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g710fc68cb4_0_1836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 name="Google Shape;265;g710fc68cb4_0_183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710fc68cb4_0_1838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 name="Google Shape;271;g710fc68cb4_0_183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63011daf9b_1_79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 name="Google Shape;278;g63011daf9b_1_7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g61bb858757_0_17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9" name="Google Shape;329;g61bb858757_0_17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61bb858757_0_18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61bb858757_0_18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g62c94e3c9f_0_7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8" name="Google Shape;378;g62c94e3c9f_0_7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4"/>
        <p:cNvGrpSpPr/>
        <p:nvPr/>
      </p:nvGrpSpPr>
      <p:grpSpPr>
        <a:xfrm>
          <a:off x="0" y="0"/>
          <a:ext cx="0" cy="0"/>
          <a:chOff x="0" y="0"/>
          <a:chExt cx="0" cy="0"/>
        </a:xfrm>
      </p:grpSpPr>
      <p:sp>
        <p:nvSpPr>
          <p:cNvPr id="435" name="Google Shape;435;g710fc68cb4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6" name="Google Shape;436;g710fc68cb4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Fine fuel moisture code, duff moisture code, drought code, initial spread index, buildup index, fire weather index</a:t>
            </a:r>
            <a:endParaRPr/>
          </a:p>
          <a:p>
            <a:pPr marL="0" lvl="0" indent="0" algn="l" rtl="0">
              <a:spcBef>
                <a:spcPts val="0"/>
              </a:spcBef>
              <a:spcAft>
                <a:spcPts val="0"/>
              </a:spcAft>
              <a:buNone/>
            </a:pPr>
            <a:endParaRPr/>
          </a:p>
          <a:p>
            <a:pPr marL="0" lvl="0" indent="0" algn="l" rtl="0">
              <a:spcBef>
                <a:spcPts val="0"/>
              </a:spcBef>
              <a:spcAft>
                <a:spcPts val="0"/>
              </a:spcAft>
              <a:buNone/>
            </a:pPr>
            <a:r>
              <a:rPr lang="en" sz="1350">
                <a:solidFill>
                  <a:srgbClr val="2E2E2E"/>
                </a:solidFill>
                <a:latin typeface="Georgia"/>
                <a:ea typeface="Georgia"/>
                <a:cs typeface="Georgia"/>
                <a:sym typeface="Georgia"/>
              </a:rPr>
              <a:t>11 predictive variables were considered in this study: slope, aspect, </a:t>
            </a:r>
            <a:r>
              <a:rPr lang="en" sz="1350">
                <a:solidFill>
                  <a:srgbClr val="0C7DBB"/>
                </a:solidFill>
                <a:uFill>
                  <a:noFill/>
                </a:uFill>
                <a:latin typeface="Georgia"/>
                <a:ea typeface="Georgia"/>
                <a:cs typeface="Georgia"/>
                <a:sym typeface="Georgia"/>
                <a:hlinkClick r:id="rId3"/>
              </a:rPr>
              <a:t>altitude</a:t>
            </a:r>
            <a:r>
              <a:rPr lang="en" sz="1350">
                <a:solidFill>
                  <a:srgbClr val="2E2E2E"/>
                </a:solidFill>
                <a:latin typeface="Georgia"/>
                <a:ea typeface="Georgia"/>
                <a:cs typeface="Georgia"/>
                <a:sym typeface="Georgia"/>
              </a:rPr>
              <a:t>, wind effect (combination of wind speed and wind direction (</a:t>
            </a:r>
            <a:r>
              <a:rPr lang="en" sz="1350">
                <a:solidFill>
                  <a:srgbClr val="0C7DBB"/>
                </a:solidFill>
                <a:uFill>
                  <a:noFill/>
                </a:uFill>
                <a:latin typeface="Georgia"/>
                <a:ea typeface="Georgia"/>
                <a:cs typeface="Georgia"/>
                <a:sym typeface="Georgia"/>
                <a:hlinkClick r:id="rId4"/>
              </a:rPr>
              <a:t>Böhner and Antonić (2009)</a:t>
            </a:r>
            <a:r>
              <a:rPr lang="en" sz="1350">
                <a:solidFill>
                  <a:srgbClr val="2E2E2E"/>
                </a:solidFill>
                <a:latin typeface="Georgia"/>
                <a:ea typeface="Georgia"/>
                <a:cs typeface="Georgia"/>
                <a:sym typeface="Georgia"/>
              </a:rPr>
              <a:t>), land use, </a:t>
            </a:r>
            <a:r>
              <a:rPr lang="en" sz="1350">
                <a:solidFill>
                  <a:srgbClr val="0C7DBB"/>
                </a:solidFill>
                <a:uFill>
                  <a:noFill/>
                </a:uFill>
                <a:latin typeface="Georgia"/>
                <a:ea typeface="Georgia"/>
                <a:cs typeface="Georgia"/>
                <a:sym typeface="Georgia"/>
                <a:hlinkClick r:id="rId5"/>
              </a:rPr>
              <a:t>normalized difference vegetation index</a:t>
            </a:r>
            <a:r>
              <a:rPr lang="en" sz="1350">
                <a:solidFill>
                  <a:srgbClr val="2E2E2E"/>
                </a:solidFill>
                <a:latin typeface="Georgia"/>
                <a:ea typeface="Georgia"/>
                <a:cs typeface="Georgia"/>
                <a:sym typeface="Georgia"/>
              </a:rPr>
              <a:t> (NDVI), annual rainfall and temperature, and proximity to roads, rivers, and </a:t>
            </a:r>
            <a:r>
              <a:rPr lang="en" sz="1350">
                <a:solidFill>
                  <a:srgbClr val="0C7DBB"/>
                </a:solidFill>
                <a:uFill>
                  <a:noFill/>
                </a:uFill>
                <a:latin typeface="Georgia"/>
                <a:ea typeface="Georgia"/>
                <a:cs typeface="Georgia"/>
                <a:sym typeface="Georgia"/>
                <a:hlinkClick r:id="rId6"/>
              </a:rPr>
              <a:t>human settlements</a:t>
            </a:r>
            <a:r>
              <a:rPr lang="en" sz="1350">
                <a:solidFill>
                  <a:srgbClr val="2E2E2E"/>
                </a:solidFill>
                <a:latin typeface="Georgia"/>
                <a:ea typeface="Georgia"/>
                <a:cs typeface="Georgia"/>
                <a:sym typeface="Georgia"/>
              </a:rPr>
              <a:t>.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0"/>
        <p:cNvGrpSpPr/>
        <p:nvPr/>
      </p:nvGrpSpPr>
      <p:grpSpPr>
        <a:xfrm>
          <a:off x="0" y="0"/>
          <a:ext cx="0" cy="0"/>
          <a:chOff x="0" y="0"/>
          <a:chExt cx="0" cy="0"/>
        </a:xfrm>
      </p:grpSpPr>
      <p:sp>
        <p:nvSpPr>
          <p:cNvPr id="441" name="Google Shape;441;g710fc68cb4_2_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2" name="Google Shape;442;g710fc68cb4_2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2"/>
        <p:cNvGrpSpPr/>
        <p:nvPr/>
      </p:nvGrpSpPr>
      <p:grpSpPr>
        <a:xfrm>
          <a:off x="0" y="0"/>
          <a:ext cx="0" cy="0"/>
          <a:chOff x="0" y="0"/>
          <a:chExt cx="0" cy="0"/>
        </a:xfrm>
      </p:grpSpPr>
      <p:sp>
        <p:nvSpPr>
          <p:cNvPr id="453" name="Google Shape;453;g710fc68cb4_2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4" name="Google Shape;454;g710fc68cb4_2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OPENING SLIDE" type="title">
  <p:cSld name="TITLE">
    <p:spTree>
      <p:nvGrpSpPr>
        <p:cNvPr id="1" name="Shape 8"/>
        <p:cNvGrpSpPr/>
        <p:nvPr/>
      </p:nvGrpSpPr>
      <p:grpSpPr>
        <a:xfrm>
          <a:off x="0" y="0"/>
          <a:ext cx="0" cy="0"/>
          <a:chOff x="0" y="0"/>
          <a:chExt cx="0" cy="0"/>
        </a:xfrm>
      </p:grpSpPr>
      <p:sp>
        <p:nvSpPr>
          <p:cNvPr id="9" name="Google Shape;9;p2"/>
          <p:cNvSpPr/>
          <p:nvPr/>
        </p:nvSpPr>
        <p:spPr>
          <a:xfrm>
            <a:off x="3769625" y="0"/>
            <a:ext cx="5374339" cy="4746796"/>
          </a:xfrm>
          <a:custGeom>
            <a:avLst/>
            <a:gdLst/>
            <a:ahLst/>
            <a:cxnLst/>
            <a:rect l="l" t="t" r="r" b="b"/>
            <a:pathLst>
              <a:path w="176309" h="155722" extrusionOk="0">
                <a:moveTo>
                  <a:pt x="63247" y="0"/>
                </a:moveTo>
                <a:cubicBezTo>
                  <a:pt x="63247" y="0"/>
                  <a:pt x="80642" y="24848"/>
                  <a:pt x="37077" y="41672"/>
                </a:cubicBezTo>
                <a:cubicBezTo>
                  <a:pt x="1" y="55983"/>
                  <a:pt x="5335" y="88511"/>
                  <a:pt x="27957" y="97286"/>
                </a:cubicBezTo>
                <a:cubicBezTo>
                  <a:pt x="27849" y="97834"/>
                  <a:pt x="27742" y="98381"/>
                  <a:pt x="27659" y="98929"/>
                </a:cubicBezTo>
                <a:cubicBezTo>
                  <a:pt x="23670" y="124623"/>
                  <a:pt x="47626" y="125194"/>
                  <a:pt x="58960" y="130445"/>
                </a:cubicBezTo>
                <a:cubicBezTo>
                  <a:pt x="60782" y="131290"/>
                  <a:pt x="62425" y="132326"/>
                  <a:pt x="63997" y="133457"/>
                </a:cubicBezTo>
                <a:cubicBezTo>
                  <a:pt x="65985" y="140732"/>
                  <a:pt x="70795" y="147709"/>
                  <a:pt x="78010" y="151757"/>
                </a:cubicBezTo>
                <a:cubicBezTo>
                  <a:pt x="81701" y="153840"/>
                  <a:pt x="86071" y="154971"/>
                  <a:pt x="89976" y="155341"/>
                </a:cubicBezTo>
                <a:cubicBezTo>
                  <a:pt x="92794" y="155602"/>
                  <a:pt x="95482" y="155722"/>
                  <a:pt x="98053" y="155722"/>
                </a:cubicBezTo>
                <a:cubicBezTo>
                  <a:pt x="124611" y="155722"/>
                  <a:pt x="138682" y="142939"/>
                  <a:pt x="155020" y="141756"/>
                </a:cubicBezTo>
                <a:cubicBezTo>
                  <a:pt x="155811" y="141699"/>
                  <a:pt x="156608" y="141669"/>
                  <a:pt x="157412" y="141669"/>
                </a:cubicBezTo>
                <a:cubicBezTo>
                  <a:pt x="163153" y="141669"/>
                  <a:pt x="169259" y="143194"/>
                  <a:pt x="176308" y="147256"/>
                </a:cubicBezTo>
                <a:lnTo>
                  <a:pt x="176308" y="0"/>
                </a:lnTo>
                <a:close/>
              </a:path>
            </a:pathLst>
          </a:custGeom>
          <a:solidFill>
            <a:srgbClr val="A0E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rot="10800000">
            <a:off x="-10703" y="2348879"/>
            <a:ext cx="3274652" cy="2797621"/>
          </a:xfrm>
          <a:custGeom>
            <a:avLst/>
            <a:gdLst/>
            <a:ahLst/>
            <a:cxnLst/>
            <a:rect l="l" t="t" r="r" b="b"/>
            <a:pathLst>
              <a:path w="545094" h="465688" extrusionOk="0">
                <a:moveTo>
                  <a:pt x="207028" y="1"/>
                </a:moveTo>
                <a:cubicBezTo>
                  <a:pt x="207028" y="1"/>
                  <a:pt x="259058" y="74319"/>
                  <a:pt x="128756" y="124647"/>
                </a:cubicBezTo>
                <a:cubicBezTo>
                  <a:pt x="1" y="174354"/>
                  <a:pt x="42285" y="297550"/>
                  <a:pt x="138002" y="297550"/>
                </a:cubicBezTo>
                <a:cubicBezTo>
                  <a:pt x="146029" y="297550"/>
                  <a:pt x="154432" y="296683"/>
                  <a:pt x="163141" y="294834"/>
                </a:cubicBezTo>
                <a:cubicBezTo>
                  <a:pt x="173520" y="292632"/>
                  <a:pt x="182326" y="291602"/>
                  <a:pt x="189704" y="291602"/>
                </a:cubicBezTo>
                <a:cubicBezTo>
                  <a:pt x="225753" y="291602"/>
                  <a:pt x="227678" y="316202"/>
                  <a:pt x="212112" y="348817"/>
                </a:cubicBezTo>
                <a:cubicBezTo>
                  <a:pt x="196610" y="381274"/>
                  <a:pt x="212112" y="431899"/>
                  <a:pt x="251176" y="453854"/>
                </a:cubicBezTo>
                <a:cubicBezTo>
                  <a:pt x="262225" y="460057"/>
                  <a:pt x="275286" y="463462"/>
                  <a:pt x="286978" y="464546"/>
                </a:cubicBezTo>
                <a:cubicBezTo>
                  <a:pt x="295411" y="465329"/>
                  <a:pt x="303454" y="465688"/>
                  <a:pt x="311146" y="465688"/>
                </a:cubicBezTo>
                <a:cubicBezTo>
                  <a:pt x="390544" y="465688"/>
                  <a:pt x="432621" y="427483"/>
                  <a:pt x="481467" y="423934"/>
                </a:cubicBezTo>
                <a:cubicBezTo>
                  <a:pt x="483856" y="423759"/>
                  <a:pt x="486261" y="423668"/>
                  <a:pt x="488687" y="423668"/>
                </a:cubicBezTo>
                <a:cubicBezTo>
                  <a:pt x="505818" y="423668"/>
                  <a:pt x="524017" y="428226"/>
                  <a:pt x="545094" y="440376"/>
                </a:cubicBezTo>
                <a:lnTo>
                  <a:pt x="545094" y="1"/>
                </a:lnTo>
                <a:close/>
              </a:path>
            </a:pathLst>
          </a:custGeom>
          <a:solidFill>
            <a:srgbClr val="A0E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txBox="1">
            <a:spLocks noGrp="1"/>
          </p:cNvSpPr>
          <p:nvPr>
            <p:ph type="ctrTitle"/>
          </p:nvPr>
        </p:nvSpPr>
        <p:spPr>
          <a:xfrm>
            <a:off x="717529" y="1686425"/>
            <a:ext cx="4584300" cy="2052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53B5C"/>
              </a:buClr>
              <a:buSzPts val="6000"/>
              <a:buNone/>
              <a:defRPr sz="6000">
                <a:solidFill>
                  <a:srgbClr val="053B5C"/>
                </a:solidFill>
              </a:defRPr>
            </a:lvl1pPr>
            <a:lvl2pPr lvl="1" rtl="0">
              <a:spcBef>
                <a:spcPts val="0"/>
              </a:spcBef>
              <a:spcAft>
                <a:spcPts val="0"/>
              </a:spcAft>
              <a:buClr>
                <a:srgbClr val="053B5C"/>
              </a:buClr>
              <a:buSzPts val="6000"/>
              <a:buNone/>
              <a:defRPr sz="6000">
                <a:solidFill>
                  <a:srgbClr val="053B5C"/>
                </a:solidFill>
              </a:defRPr>
            </a:lvl2pPr>
            <a:lvl3pPr lvl="2" rtl="0">
              <a:spcBef>
                <a:spcPts val="0"/>
              </a:spcBef>
              <a:spcAft>
                <a:spcPts val="0"/>
              </a:spcAft>
              <a:buClr>
                <a:srgbClr val="053B5C"/>
              </a:buClr>
              <a:buSzPts val="6000"/>
              <a:buNone/>
              <a:defRPr sz="6000">
                <a:solidFill>
                  <a:srgbClr val="053B5C"/>
                </a:solidFill>
              </a:defRPr>
            </a:lvl3pPr>
            <a:lvl4pPr lvl="3" rtl="0">
              <a:spcBef>
                <a:spcPts val="0"/>
              </a:spcBef>
              <a:spcAft>
                <a:spcPts val="0"/>
              </a:spcAft>
              <a:buClr>
                <a:srgbClr val="053B5C"/>
              </a:buClr>
              <a:buSzPts val="6000"/>
              <a:buNone/>
              <a:defRPr sz="6000">
                <a:solidFill>
                  <a:srgbClr val="053B5C"/>
                </a:solidFill>
              </a:defRPr>
            </a:lvl4pPr>
            <a:lvl5pPr lvl="4" rtl="0">
              <a:spcBef>
                <a:spcPts val="0"/>
              </a:spcBef>
              <a:spcAft>
                <a:spcPts val="0"/>
              </a:spcAft>
              <a:buClr>
                <a:srgbClr val="053B5C"/>
              </a:buClr>
              <a:buSzPts val="6000"/>
              <a:buNone/>
              <a:defRPr sz="6000">
                <a:solidFill>
                  <a:srgbClr val="053B5C"/>
                </a:solidFill>
              </a:defRPr>
            </a:lvl5pPr>
            <a:lvl6pPr lvl="5" rtl="0">
              <a:spcBef>
                <a:spcPts val="0"/>
              </a:spcBef>
              <a:spcAft>
                <a:spcPts val="0"/>
              </a:spcAft>
              <a:buClr>
                <a:srgbClr val="053B5C"/>
              </a:buClr>
              <a:buSzPts val="6000"/>
              <a:buNone/>
              <a:defRPr sz="6000">
                <a:solidFill>
                  <a:srgbClr val="053B5C"/>
                </a:solidFill>
              </a:defRPr>
            </a:lvl6pPr>
            <a:lvl7pPr lvl="6" rtl="0">
              <a:spcBef>
                <a:spcPts val="0"/>
              </a:spcBef>
              <a:spcAft>
                <a:spcPts val="0"/>
              </a:spcAft>
              <a:buClr>
                <a:srgbClr val="053B5C"/>
              </a:buClr>
              <a:buSzPts val="6000"/>
              <a:buNone/>
              <a:defRPr sz="6000">
                <a:solidFill>
                  <a:srgbClr val="053B5C"/>
                </a:solidFill>
              </a:defRPr>
            </a:lvl7pPr>
            <a:lvl8pPr lvl="7" rtl="0">
              <a:spcBef>
                <a:spcPts val="0"/>
              </a:spcBef>
              <a:spcAft>
                <a:spcPts val="0"/>
              </a:spcAft>
              <a:buClr>
                <a:srgbClr val="053B5C"/>
              </a:buClr>
              <a:buSzPts val="6000"/>
              <a:buNone/>
              <a:defRPr sz="6000">
                <a:solidFill>
                  <a:srgbClr val="053B5C"/>
                </a:solidFill>
              </a:defRPr>
            </a:lvl8pPr>
            <a:lvl9pPr lvl="8" rtl="0">
              <a:spcBef>
                <a:spcPts val="0"/>
              </a:spcBef>
              <a:spcAft>
                <a:spcPts val="0"/>
              </a:spcAft>
              <a:buClr>
                <a:srgbClr val="053B5C"/>
              </a:buClr>
              <a:buSzPts val="6000"/>
              <a:buNone/>
              <a:defRPr sz="6000">
                <a:solidFill>
                  <a:srgbClr val="053B5C"/>
                </a:solidFill>
              </a:defRPr>
            </a:lvl9pPr>
          </a:lstStyle>
          <a:p>
            <a:endParaRPr/>
          </a:p>
        </p:txBody>
      </p:sp>
      <p:sp>
        <p:nvSpPr>
          <p:cNvPr id="12" name="Google Shape;12;p2"/>
          <p:cNvSpPr txBox="1">
            <a:spLocks noGrp="1"/>
          </p:cNvSpPr>
          <p:nvPr>
            <p:ph type="subTitle" idx="1"/>
          </p:nvPr>
        </p:nvSpPr>
        <p:spPr>
          <a:xfrm>
            <a:off x="717525" y="3598475"/>
            <a:ext cx="4584300" cy="1002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53B5C"/>
              </a:buClr>
              <a:buSzPts val="1700"/>
              <a:buNone/>
              <a:defRPr sz="1700">
                <a:solidFill>
                  <a:srgbClr val="053B5C"/>
                </a:solidFill>
              </a:defRPr>
            </a:lvl1pPr>
            <a:lvl2pPr lvl="1" rtl="0">
              <a:lnSpc>
                <a:spcPct val="100000"/>
              </a:lnSpc>
              <a:spcBef>
                <a:spcPts val="0"/>
              </a:spcBef>
              <a:spcAft>
                <a:spcPts val="0"/>
              </a:spcAft>
              <a:buClr>
                <a:srgbClr val="053B5C"/>
              </a:buClr>
              <a:buSzPts val="1700"/>
              <a:buNone/>
              <a:defRPr sz="1700">
                <a:solidFill>
                  <a:srgbClr val="053B5C"/>
                </a:solidFill>
              </a:defRPr>
            </a:lvl2pPr>
            <a:lvl3pPr lvl="2" rtl="0">
              <a:lnSpc>
                <a:spcPct val="100000"/>
              </a:lnSpc>
              <a:spcBef>
                <a:spcPts val="0"/>
              </a:spcBef>
              <a:spcAft>
                <a:spcPts val="0"/>
              </a:spcAft>
              <a:buClr>
                <a:srgbClr val="053B5C"/>
              </a:buClr>
              <a:buSzPts val="1700"/>
              <a:buNone/>
              <a:defRPr sz="1700">
                <a:solidFill>
                  <a:srgbClr val="053B5C"/>
                </a:solidFill>
              </a:defRPr>
            </a:lvl3pPr>
            <a:lvl4pPr lvl="3" rtl="0">
              <a:lnSpc>
                <a:spcPct val="100000"/>
              </a:lnSpc>
              <a:spcBef>
                <a:spcPts val="0"/>
              </a:spcBef>
              <a:spcAft>
                <a:spcPts val="0"/>
              </a:spcAft>
              <a:buClr>
                <a:srgbClr val="053B5C"/>
              </a:buClr>
              <a:buSzPts val="1700"/>
              <a:buNone/>
              <a:defRPr sz="1700">
                <a:solidFill>
                  <a:srgbClr val="053B5C"/>
                </a:solidFill>
              </a:defRPr>
            </a:lvl4pPr>
            <a:lvl5pPr lvl="4" rtl="0">
              <a:lnSpc>
                <a:spcPct val="100000"/>
              </a:lnSpc>
              <a:spcBef>
                <a:spcPts val="0"/>
              </a:spcBef>
              <a:spcAft>
                <a:spcPts val="0"/>
              </a:spcAft>
              <a:buClr>
                <a:srgbClr val="053B5C"/>
              </a:buClr>
              <a:buSzPts val="1700"/>
              <a:buNone/>
              <a:defRPr sz="1700">
                <a:solidFill>
                  <a:srgbClr val="053B5C"/>
                </a:solidFill>
              </a:defRPr>
            </a:lvl5pPr>
            <a:lvl6pPr lvl="5" rtl="0">
              <a:lnSpc>
                <a:spcPct val="100000"/>
              </a:lnSpc>
              <a:spcBef>
                <a:spcPts val="0"/>
              </a:spcBef>
              <a:spcAft>
                <a:spcPts val="0"/>
              </a:spcAft>
              <a:buClr>
                <a:srgbClr val="053B5C"/>
              </a:buClr>
              <a:buSzPts val="1700"/>
              <a:buNone/>
              <a:defRPr sz="1700">
                <a:solidFill>
                  <a:srgbClr val="053B5C"/>
                </a:solidFill>
              </a:defRPr>
            </a:lvl6pPr>
            <a:lvl7pPr lvl="6" rtl="0">
              <a:lnSpc>
                <a:spcPct val="100000"/>
              </a:lnSpc>
              <a:spcBef>
                <a:spcPts val="0"/>
              </a:spcBef>
              <a:spcAft>
                <a:spcPts val="0"/>
              </a:spcAft>
              <a:buClr>
                <a:srgbClr val="053B5C"/>
              </a:buClr>
              <a:buSzPts val="1700"/>
              <a:buNone/>
              <a:defRPr sz="1700">
                <a:solidFill>
                  <a:srgbClr val="053B5C"/>
                </a:solidFill>
              </a:defRPr>
            </a:lvl7pPr>
            <a:lvl8pPr lvl="7" rtl="0">
              <a:lnSpc>
                <a:spcPct val="100000"/>
              </a:lnSpc>
              <a:spcBef>
                <a:spcPts val="0"/>
              </a:spcBef>
              <a:spcAft>
                <a:spcPts val="0"/>
              </a:spcAft>
              <a:buClr>
                <a:srgbClr val="053B5C"/>
              </a:buClr>
              <a:buSzPts val="1700"/>
              <a:buNone/>
              <a:defRPr sz="1700">
                <a:solidFill>
                  <a:srgbClr val="053B5C"/>
                </a:solidFill>
              </a:defRPr>
            </a:lvl8pPr>
            <a:lvl9pPr lvl="8" rtl="0">
              <a:lnSpc>
                <a:spcPct val="100000"/>
              </a:lnSpc>
              <a:spcBef>
                <a:spcPts val="0"/>
              </a:spcBef>
              <a:spcAft>
                <a:spcPts val="0"/>
              </a:spcAft>
              <a:buClr>
                <a:srgbClr val="053B5C"/>
              </a:buClr>
              <a:buSzPts val="1700"/>
              <a:buNone/>
              <a:defRPr sz="1700">
                <a:solidFill>
                  <a:srgbClr val="053B5C"/>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mp; BODY 2">
  <p:cSld name="TITLE_ONLY_3">
    <p:bg>
      <p:bgPr>
        <a:solidFill>
          <a:srgbClr val="9FEAFF"/>
        </a:solidFill>
        <a:effectLst/>
      </p:bgPr>
    </p:bg>
    <p:spTree>
      <p:nvGrpSpPr>
        <p:cNvPr id="1" name="Shape 55"/>
        <p:cNvGrpSpPr/>
        <p:nvPr/>
      </p:nvGrpSpPr>
      <p:grpSpPr>
        <a:xfrm>
          <a:off x="0" y="0"/>
          <a:ext cx="0" cy="0"/>
          <a:chOff x="0" y="0"/>
          <a:chExt cx="0" cy="0"/>
        </a:xfrm>
      </p:grpSpPr>
      <p:grpSp>
        <p:nvGrpSpPr>
          <p:cNvPr id="56" name="Google Shape;56;p11"/>
          <p:cNvGrpSpPr/>
          <p:nvPr/>
        </p:nvGrpSpPr>
        <p:grpSpPr>
          <a:xfrm rot="-199848">
            <a:off x="6767746" y="3547142"/>
            <a:ext cx="581719" cy="921601"/>
            <a:chOff x="-1904298" y="1056455"/>
            <a:chExt cx="581725" cy="921611"/>
          </a:xfrm>
        </p:grpSpPr>
        <p:sp>
          <p:nvSpPr>
            <p:cNvPr id="57" name="Google Shape;57;p11"/>
            <p:cNvSpPr/>
            <p:nvPr/>
          </p:nvSpPr>
          <p:spPr>
            <a:xfrm>
              <a:off x="-1904298" y="1056455"/>
              <a:ext cx="581725" cy="887132"/>
            </a:xfrm>
            <a:custGeom>
              <a:avLst/>
              <a:gdLst/>
              <a:ahLst/>
              <a:cxnLst/>
              <a:rect l="l" t="t" r="r" b="b"/>
              <a:pathLst>
                <a:path w="38196" h="58249" extrusionOk="0">
                  <a:moveTo>
                    <a:pt x="34903" y="0"/>
                  </a:moveTo>
                  <a:cubicBezTo>
                    <a:pt x="34867" y="0"/>
                    <a:pt x="34830" y="5"/>
                    <a:pt x="34790" y="15"/>
                  </a:cubicBezTo>
                  <a:cubicBezTo>
                    <a:pt x="28206" y="1801"/>
                    <a:pt x="22396" y="5385"/>
                    <a:pt x="17002" y="9468"/>
                  </a:cubicBezTo>
                  <a:cubicBezTo>
                    <a:pt x="11918" y="13326"/>
                    <a:pt x="6870" y="17434"/>
                    <a:pt x="3929" y="23232"/>
                  </a:cubicBezTo>
                  <a:cubicBezTo>
                    <a:pt x="1143" y="28733"/>
                    <a:pt x="179" y="34983"/>
                    <a:pt x="83" y="41103"/>
                  </a:cubicBezTo>
                  <a:cubicBezTo>
                    <a:pt x="0" y="46771"/>
                    <a:pt x="310" y="52998"/>
                    <a:pt x="4120" y="57534"/>
                  </a:cubicBezTo>
                  <a:cubicBezTo>
                    <a:pt x="4191" y="57635"/>
                    <a:pt x="4287" y="57668"/>
                    <a:pt x="4373" y="57668"/>
                  </a:cubicBezTo>
                  <a:cubicBezTo>
                    <a:pt x="4388" y="57668"/>
                    <a:pt x="4403" y="57667"/>
                    <a:pt x="4417" y="57665"/>
                  </a:cubicBezTo>
                  <a:lnTo>
                    <a:pt x="4417" y="57665"/>
                  </a:lnTo>
                  <a:cubicBezTo>
                    <a:pt x="4322" y="57903"/>
                    <a:pt x="4429" y="58248"/>
                    <a:pt x="4774" y="58248"/>
                  </a:cubicBezTo>
                  <a:cubicBezTo>
                    <a:pt x="16324" y="58213"/>
                    <a:pt x="26372" y="48259"/>
                    <a:pt x="31444" y="38674"/>
                  </a:cubicBezTo>
                  <a:cubicBezTo>
                    <a:pt x="37648" y="26983"/>
                    <a:pt x="38195" y="13278"/>
                    <a:pt x="35874" y="467"/>
                  </a:cubicBezTo>
                  <a:cubicBezTo>
                    <a:pt x="35836" y="265"/>
                    <a:pt x="35686" y="176"/>
                    <a:pt x="35526" y="176"/>
                  </a:cubicBezTo>
                  <a:cubicBezTo>
                    <a:pt x="35432" y="176"/>
                    <a:pt x="35334" y="207"/>
                    <a:pt x="35254" y="265"/>
                  </a:cubicBezTo>
                  <a:cubicBezTo>
                    <a:pt x="35205" y="116"/>
                    <a:pt x="35081" y="0"/>
                    <a:pt x="34903" y="0"/>
                  </a:cubicBezTo>
                  <a:close/>
                </a:path>
              </a:pathLst>
            </a:custGeom>
            <a:solidFill>
              <a:srgbClr val="5AD1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11"/>
            <p:cNvSpPr/>
            <p:nvPr/>
          </p:nvSpPr>
          <p:spPr>
            <a:xfrm>
              <a:off x="-1862965" y="1216748"/>
              <a:ext cx="442995" cy="761317"/>
            </a:xfrm>
            <a:custGeom>
              <a:avLst/>
              <a:gdLst/>
              <a:ahLst/>
              <a:cxnLst/>
              <a:rect l="l" t="t" r="r" b="b"/>
              <a:pathLst>
                <a:path w="29087" h="49988" extrusionOk="0">
                  <a:moveTo>
                    <a:pt x="21381" y="0"/>
                  </a:moveTo>
                  <a:cubicBezTo>
                    <a:pt x="21179" y="0"/>
                    <a:pt x="20962" y="128"/>
                    <a:pt x="20932" y="384"/>
                  </a:cubicBezTo>
                  <a:cubicBezTo>
                    <a:pt x="20491" y="4468"/>
                    <a:pt x="20277" y="13386"/>
                    <a:pt x="20325" y="13540"/>
                  </a:cubicBezTo>
                  <a:cubicBezTo>
                    <a:pt x="17836" y="17624"/>
                    <a:pt x="15348" y="21696"/>
                    <a:pt x="12871" y="25780"/>
                  </a:cubicBezTo>
                  <a:cubicBezTo>
                    <a:pt x="12657" y="26137"/>
                    <a:pt x="12443" y="26494"/>
                    <a:pt x="12228" y="26852"/>
                  </a:cubicBezTo>
                  <a:cubicBezTo>
                    <a:pt x="10454" y="22565"/>
                    <a:pt x="9609" y="18065"/>
                    <a:pt x="9728" y="13433"/>
                  </a:cubicBezTo>
                  <a:cubicBezTo>
                    <a:pt x="9740" y="13171"/>
                    <a:pt x="9544" y="13040"/>
                    <a:pt x="9343" y="13040"/>
                  </a:cubicBezTo>
                  <a:cubicBezTo>
                    <a:pt x="9142" y="13040"/>
                    <a:pt x="8936" y="13171"/>
                    <a:pt x="8930" y="13433"/>
                  </a:cubicBezTo>
                  <a:cubicBezTo>
                    <a:pt x="8799" y="18196"/>
                    <a:pt x="9669" y="22839"/>
                    <a:pt x="11526" y="27245"/>
                  </a:cubicBezTo>
                  <a:cubicBezTo>
                    <a:pt x="11585" y="27387"/>
                    <a:pt x="11716" y="27471"/>
                    <a:pt x="11847" y="27495"/>
                  </a:cubicBezTo>
                  <a:cubicBezTo>
                    <a:pt x="8859" y="32483"/>
                    <a:pt x="6001" y="37567"/>
                    <a:pt x="3692" y="42889"/>
                  </a:cubicBezTo>
                  <a:cubicBezTo>
                    <a:pt x="1668" y="38996"/>
                    <a:pt x="834" y="34745"/>
                    <a:pt x="1227" y="30364"/>
                  </a:cubicBezTo>
                  <a:cubicBezTo>
                    <a:pt x="1251" y="30108"/>
                    <a:pt x="1063" y="29980"/>
                    <a:pt x="864" y="29980"/>
                  </a:cubicBezTo>
                  <a:cubicBezTo>
                    <a:pt x="664" y="29980"/>
                    <a:pt x="453" y="30108"/>
                    <a:pt x="429" y="30364"/>
                  </a:cubicBezTo>
                  <a:cubicBezTo>
                    <a:pt x="1" y="35019"/>
                    <a:pt x="953" y="39556"/>
                    <a:pt x="3180" y="43675"/>
                  </a:cubicBezTo>
                  <a:cubicBezTo>
                    <a:pt x="3215" y="43723"/>
                    <a:pt x="3251" y="43770"/>
                    <a:pt x="3299" y="43806"/>
                  </a:cubicBezTo>
                  <a:cubicBezTo>
                    <a:pt x="2513" y="45663"/>
                    <a:pt x="1799" y="47557"/>
                    <a:pt x="1167" y="49497"/>
                  </a:cubicBezTo>
                  <a:cubicBezTo>
                    <a:pt x="1074" y="49793"/>
                    <a:pt x="1320" y="49988"/>
                    <a:pt x="1563" y="49988"/>
                  </a:cubicBezTo>
                  <a:cubicBezTo>
                    <a:pt x="1722" y="49988"/>
                    <a:pt x="1880" y="49904"/>
                    <a:pt x="1941" y="49712"/>
                  </a:cubicBezTo>
                  <a:cubicBezTo>
                    <a:pt x="3323" y="45449"/>
                    <a:pt x="5132" y="41389"/>
                    <a:pt x="7168" y="37436"/>
                  </a:cubicBezTo>
                  <a:cubicBezTo>
                    <a:pt x="7216" y="37532"/>
                    <a:pt x="7287" y="37603"/>
                    <a:pt x="7430" y="37627"/>
                  </a:cubicBezTo>
                  <a:cubicBezTo>
                    <a:pt x="8398" y="37795"/>
                    <a:pt x="9366" y="37879"/>
                    <a:pt x="10324" y="37879"/>
                  </a:cubicBezTo>
                  <a:cubicBezTo>
                    <a:pt x="13834" y="37879"/>
                    <a:pt x="17225" y="36758"/>
                    <a:pt x="20087" y="34579"/>
                  </a:cubicBezTo>
                  <a:cubicBezTo>
                    <a:pt x="20431" y="34323"/>
                    <a:pt x="20214" y="33799"/>
                    <a:pt x="19894" y="33799"/>
                  </a:cubicBezTo>
                  <a:cubicBezTo>
                    <a:pt x="19826" y="33799"/>
                    <a:pt x="19754" y="33822"/>
                    <a:pt x="19682" y="33876"/>
                  </a:cubicBezTo>
                  <a:cubicBezTo>
                    <a:pt x="16937" y="35970"/>
                    <a:pt x="13691" y="37085"/>
                    <a:pt x="10318" y="37085"/>
                  </a:cubicBezTo>
                  <a:cubicBezTo>
                    <a:pt x="9433" y="37085"/>
                    <a:pt x="8540" y="37009"/>
                    <a:pt x="7644" y="36853"/>
                  </a:cubicBezTo>
                  <a:cubicBezTo>
                    <a:pt x="7615" y="36847"/>
                    <a:pt x="7585" y="36844"/>
                    <a:pt x="7557" y="36844"/>
                  </a:cubicBezTo>
                  <a:cubicBezTo>
                    <a:pt x="7528" y="36844"/>
                    <a:pt x="7502" y="36847"/>
                    <a:pt x="7478" y="36853"/>
                  </a:cubicBezTo>
                  <a:cubicBezTo>
                    <a:pt x="9478" y="33019"/>
                    <a:pt x="11693" y="29281"/>
                    <a:pt x="13943" y="25578"/>
                  </a:cubicBezTo>
                  <a:cubicBezTo>
                    <a:pt x="14872" y="24042"/>
                    <a:pt x="15812" y="22518"/>
                    <a:pt x="16741" y="20982"/>
                  </a:cubicBezTo>
                  <a:cubicBezTo>
                    <a:pt x="16788" y="21006"/>
                    <a:pt x="16848" y="21018"/>
                    <a:pt x="16919" y="21018"/>
                  </a:cubicBezTo>
                  <a:cubicBezTo>
                    <a:pt x="20956" y="20768"/>
                    <a:pt x="24861" y="19946"/>
                    <a:pt x="28659" y="18553"/>
                  </a:cubicBezTo>
                  <a:cubicBezTo>
                    <a:pt x="29087" y="18393"/>
                    <a:pt x="28967" y="17753"/>
                    <a:pt x="28585" y="17753"/>
                  </a:cubicBezTo>
                  <a:cubicBezTo>
                    <a:pt x="28542" y="17753"/>
                    <a:pt x="28495" y="17761"/>
                    <a:pt x="28445" y="17779"/>
                  </a:cubicBezTo>
                  <a:cubicBezTo>
                    <a:pt x="24813" y="19113"/>
                    <a:pt x="21087" y="19910"/>
                    <a:pt x="17229" y="20184"/>
                  </a:cubicBezTo>
                  <a:cubicBezTo>
                    <a:pt x="21075" y="13874"/>
                    <a:pt x="24944" y="7564"/>
                    <a:pt x="28790" y="1265"/>
                  </a:cubicBezTo>
                  <a:cubicBezTo>
                    <a:pt x="28979" y="953"/>
                    <a:pt x="28702" y="663"/>
                    <a:pt x="28427" y="663"/>
                  </a:cubicBezTo>
                  <a:cubicBezTo>
                    <a:pt x="28303" y="663"/>
                    <a:pt x="28180" y="721"/>
                    <a:pt x="28099" y="860"/>
                  </a:cubicBezTo>
                  <a:cubicBezTo>
                    <a:pt x="25790" y="4635"/>
                    <a:pt x="23468" y="8409"/>
                    <a:pt x="21158" y="12183"/>
                  </a:cubicBezTo>
                  <a:cubicBezTo>
                    <a:pt x="21134" y="8242"/>
                    <a:pt x="21313" y="4313"/>
                    <a:pt x="21741" y="384"/>
                  </a:cubicBezTo>
                  <a:cubicBezTo>
                    <a:pt x="21771" y="128"/>
                    <a:pt x="21584" y="0"/>
                    <a:pt x="21381" y="0"/>
                  </a:cubicBezTo>
                  <a:close/>
                </a:path>
              </a:pathLst>
            </a:custGeom>
            <a:solidFill>
              <a:srgbClr val="449E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 name="Google Shape;59;p11"/>
          <p:cNvGrpSpPr/>
          <p:nvPr/>
        </p:nvGrpSpPr>
        <p:grpSpPr>
          <a:xfrm>
            <a:off x="6056239" y="3628174"/>
            <a:ext cx="878448" cy="863379"/>
            <a:chOff x="-5358445" y="839844"/>
            <a:chExt cx="1391711" cy="1367837"/>
          </a:xfrm>
        </p:grpSpPr>
        <p:sp>
          <p:nvSpPr>
            <p:cNvPr id="60" name="Google Shape;60;p11"/>
            <p:cNvSpPr/>
            <p:nvPr/>
          </p:nvSpPr>
          <p:spPr>
            <a:xfrm>
              <a:off x="-5358445" y="839844"/>
              <a:ext cx="1391711" cy="1367419"/>
            </a:xfrm>
            <a:custGeom>
              <a:avLst/>
              <a:gdLst/>
              <a:ahLst/>
              <a:cxnLst/>
              <a:rect l="l" t="t" r="r" b="b"/>
              <a:pathLst>
                <a:path w="49900" h="49029" extrusionOk="0">
                  <a:moveTo>
                    <a:pt x="1057" y="0"/>
                  </a:moveTo>
                  <a:cubicBezTo>
                    <a:pt x="781" y="0"/>
                    <a:pt x="673" y="296"/>
                    <a:pt x="750" y="529"/>
                  </a:cubicBezTo>
                  <a:cubicBezTo>
                    <a:pt x="560" y="529"/>
                    <a:pt x="369" y="648"/>
                    <a:pt x="357" y="886"/>
                  </a:cubicBezTo>
                  <a:cubicBezTo>
                    <a:pt x="0" y="7708"/>
                    <a:pt x="1596" y="14340"/>
                    <a:pt x="3798" y="20746"/>
                  </a:cubicBezTo>
                  <a:cubicBezTo>
                    <a:pt x="5870" y="26770"/>
                    <a:pt x="8204" y="32854"/>
                    <a:pt x="12788" y="37450"/>
                  </a:cubicBezTo>
                  <a:cubicBezTo>
                    <a:pt x="17157" y="41820"/>
                    <a:pt x="22789" y="44689"/>
                    <a:pt x="28575" y="46678"/>
                  </a:cubicBezTo>
                  <a:cubicBezTo>
                    <a:pt x="32108" y="47894"/>
                    <a:pt x="35925" y="49028"/>
                    <a:pt x="39693" y="49028"/>
                  </a:cubicBezTo>
                  <a:cubicBezTo>
                    <a:pt x="41639" y="49028"/>
                    <a:pt x="43573" y="48726"/>
                    <a:pt x="45446" y="47975"/>
                  </a:cubicBezTo>
                  <a:cubicBezTo>
                    <a:pt x="45589" y="47916"/>
                    <a:pt x="45649" y="47821"/>
                    <a:pt x="45661" y="47725"/>
                  </a:cubicBezTo>
                  <a:cubicBezTo>
                    <a:pt x="45745" y="47795"/>
                    <a:pt x="45857" y="47836"/>
                    <a:pt x="45967" y="47836"/>
                  </a:cubicBezTo>
                  <a:cubicBezTo>
                    <a:pt x="46118" y="47836"/>
                    <a:pt x="46265" y="47757"/>
                    <a:pt x="46327" y="47571"/>
                  </a:cubicBezTo>
                  <a:cubicBezTo>
                    <a:pt x="49899" y="36581"/>
                    <a:pt x="43565" y="23937"/>
                    <a:pt x="36052" y="16126"/>
                  </a:cubicBezTo>
                  <a:cubicBezTo>
                    <a:pt x="26873" y="6589"/>
                    <a:pt x="14014" y="1791"/>
                    <a:pt x="1119" y="5"/>
                  </a:cubicBezTo>
                  <a:cubicBezTo>
                    <a:pt x="1098" y="2"/>
                    <a:pt x="1077" y="0"/>
                    <a:pt x="1057" y="0"/>
                  </a:cubicBezTo>
                  <a:close/>
                </a:path>
              </a:pathLst>
            </a:custGeom>
            <a:solidFill>
              <a:srgbClr val="75D9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11"/>
            <p:cNvSpPr/>
            <p:nvPr/>
          </p:nvSpPr>
          <p:spPr>
            <a:xfrm>
              <a:off x="-5168235" y="1050330"/>
              <a:ext cx="1163208" cy="1157351"/>
            </a:xfrm>
            <a:custGeom>
              <a:avLst/>
              <a:gdLst/>
              <a:ahLst/>
              <a:cxnLst/>
              <a:rect l="l" t="t" r="r" b="b"/>
              <a:pathLst>
                <a:path w="41707" h="41497" extrusionOk="0">
                  <a:moveTo>
                    <a:pt x="3415" y="0"/>
                  </a:moveTo>
                  <a:cubicBezTo>
                    <a:pt x="3118" y="0"/>
                    <a:pt x="2838" y="377"/>
                    <a:pt x="3098" y="673"/>
                  </a:cubicBezTo>
                  <a:cubicBezTo>
                    <a:pt x="5968" y="4043"/>
                    <a:pt x="8825" y="7424"/>
                    <a:pt x="11694" y="10794"/>
                  </a:cubicBezTo>
                  <a:cubicBezTo>
                    <a:pt x="7944" y="9591"/>
                    <a:pt x="4265" y="8186"/>
                    <a:pt x="669" y="6567"/>
                  </a:cubicBezTo>
                  <a:cubicBezTo>
                    <a:pt x="612" y="6541"/>
                    <a:pt x="557" y="6529"/>
                    <a:pt x="507" y="6529"/>
                  </a:cubicBezTo>
                  <a:cubicBezTo>
                    <a:pt x="143" y="6529"/>
                    <a:pt x="1" y="7141"/>
                    <a:pt x="419" y="7329"/>
                  </a:cubicBezTo>
                  <a:cubicBezTo>
                    <a:pt x="4158" y="9020"/>
                    <a:pt x="12564" y="12008"/>
                    <a:pt x="12730" y="12008"/>
                  </a:cubicBezTo>
                  <a:cubicBezTo>
                    <a:pt x="15826" y="15651"/>
                    <a:pt x="18922" y="19283"/>
                    <a:pt x="22029" y="22914"/>
                  </a:cubicBezTo>
                  <a:cubicBezTo>
                    <a:pt x="22303" y="23224"/>
                    <a:pt x="22577" y="23533"/>
                    <a:pt x="22851" y="23855"/>
                  </a:cubicBezTo>
                  <a:cubicBezTo>
                    <a:pt x="22003" y="23918"/>
                    <a:pt x="21159" y="23950"/>
                    <a:pt x="20319" y="23950"/>
                  </a:cubicBezTo>
                  <a:cubicBezTo>
                    <a:pt x="16565" y="23950"/>
                    <a:pt x="12884" y="23317"/>
                    <a:pt x="9313" y="22033"/>
                  </a:cubicBezTo>
                  <a:cubicBezTo>
                    <a:pt x="9266" y="22017"/>
                    <a:pt x="9220" y="22010"/>
                    <a:pt x="9178" y="22010"/>
                  </a:cubicBezTo>
                  <a:cubicBezTo>
                    <a:pt x="8783" y="22010"/>
                    <a:pt x="8623" y="22646"/>
                    <a:pt x="9063" y="22807"/>
                  </a:cubicBezTo>
                  <a:cubicBezTo>
                    <a:pt x="12688" y="24102"/>
                    <a:pt x="16421" y="24755"/>
                    <a:pt x="20225" y="24755"/>
                  </a:cubicBezTo>
                  <a:cubicBezTo>
                    <a:pt x="21144" y="24755"/>
                    <a:pt x="22067" y="24717"/>
                    <a:pt x="22993" y="24641"/>
                  </a:cubicBezTo>
                  <a:cubicBezTo>
                    <a:pt x="23160" y="24629"/>
                    <a:pt x="23267" y="24534"/>
                    <a:pt x="23339" y="24414"/>
                  </a:cubicBezTo>
                  <a:cubicBezTo>
                    <a:pt x="27149" y="28820"/>
                    <a:pt x="31090" y="33106"/>
                    <a:pt x="35424" y="36964"/>
                  </a:cubicBezTo>
                  <a:cubicBezTo>
                    <a:pt x="34186" y="37165"/>
                    <a:pt x="32949" y="37265"/>
                    <a:pt x="31719" y="37265"/>
                  </a:cubicBezTo>
                  <a:cubicBezTo>
                    <a:pt x="28655" y="37265"/>
                    <a:pt x="25636" y="36641"/>
                    <a:pt x="22755" y="35392"/>
                  </a:cubicBezTo>
                  <a:cubicBezTo>
                    <a:pt x="22701" y="35369"/>
                    <a:pt x="22650" y="35359"/>
                    <a:pt x="22602" y="35359"/>
                  </a:cubicBezTo>
                  <a:cubicBezTo>
                    <a:pt x="22232" y="35359"/>
                    <a:pt x="22083" y="35987"/>
                    <a:pt x="22505" y="36166"/>
                  </a:cubicBezTo>
                  <a:cubicBezTo>
                    <a:pt x="25470" y="37439"/>
                    <a:pt x="28583" y="38077"/>
                    <a:pt x="31737" y="38077"/>
                  </a:cubicBezTo>
                  <a:cubicBezTo>
                    <a:pt x="33155" y="38077"/>
                    <a:pt x="34582" y="37948"/>
                    <a:pt x="36007" y="37690"/>
                  </a:cubicBezTo>
                  <a:cubicBezTo>
                    <a:pt x="36078" y="37678"/>
                    <a:pt x="36126" y="37654"/>
                    <a:pt x="36174" y="37630"/>
                  </a:cubicBezTo>
                  <a:cubicBezTo>
                    <a:pt x="37698" y="38952"/>
                    <a:pt x="39269" y="40226"/>
                    <a:pt x="40912" y="41417"/>
                  </a:cubicBezTo>
                  <a:cubicBezTo>
                    <a:pt x="40988" y="41473"/>
                    <a:pt x="41064" y="41497"/>
                    <a:pt x="41137" y="41497"/>
                  </a:cubicBezTo>
                  <a:cubicBezTo>
                    <a:pt x="41464" y="41497"/>
                    <a:pt x="41706" y="41003"/>
                    <a:pt x="41365" y="40750"/>
                  </a:cubicBezTo>
                  <a:cubicBezTo>
                    <a:pt x="37745" y="38107"/>
                    <a:pt x="34447" y="35130"/>
                    <a:pt x="31328" y="31951"/>
                  </a:cubicBezTo>
                  <a:cubicBezTo>
                    <a:pt x="31423" y="31951"/>
                    <a:pt x="31530" y="31892"/>
                    <a:pt x="31590" y="31773"/>
                  </a:cubicBezTo>
                  <a:cubicBezTo>
                    <a:pt x="33745" y="27724"/>
                    <a:pt x="34150" y="23129"/>
                    <a:pt x="32638" y="18795"/>
                  </a:cubicBezTo>
                  <a:cubicBezTo>
                    <a:pt x="32568" y="18591"/>
                    <a:pt x="32389" y="18501"/>
                    <a:pt x="32216" y="18501"/>
                  </a:cubicBezTo>
                  <a:cubicBezTo>
                    <a:pt x="31975" y="18501"/>
                    <a:pt x="31748" y="18677"/>
                    <a:pt x="31852" y="18961"/>
                  </a:cubicBezTo>
                  <a:cubicBezTo>
                    <a:pt x="33280" y="23081"/>
                    <a:pt x="32971" y="27474"/>
                    <a:pt x="30923" y="31320"/>
                  </a:cubicBezTo>
                  <a:cubicBezTo>
                    <a:pt x="30887" y="31380"/>
                    <a:pt x="30875" y="31439"/>
                    <a:pt x="30875" y="31487"/>
                  </a:cubicBezTo>
                  <a:cubicBezTo>
                    <a:pt x="27851" y="28391"/>
                    <a:pt x="24982" y="25117"/>
                    <a:pt x="22172" y="21831"/>
                  </a:cubicBezTo>
                  <a:cubicBezTo>
                    <a:pt x="21005" y="20462"/>
                    <a:pt x="19838" y="19092"/>
                    <a:pt x="18683" y="17735"/>
                  </a:cubicBezTo>
                  <a:cubicBezTo>
                    <a:pt x="18719" y="17687"/>
                    <a:pt x="18743" y="17640"/>
                    <a:pt x="18767" y="17568"/>
                  </a:cubicBezTo>
                  <a:cubicBezTo>
                    <a:pt x="19779" y="13663"/>
                    <a:pt x="20231" y="9698"/>
                    <a:pt x="20088" y="5662"/>
                  </a:cubicBezTo>
                  <a:cubicBezTo>
                    <a:pt x="20076" y="5390"/>
                    <a:pt x="19854" y="5249"/>
                    <a:pt x="19646" y="5249"/>
                  </a:cubicBezTo>
                  <a:cubicBezTo>
                    <a:pt x="19454" y="5249"/>
                    <a:pt x="19273" y="5369"/>
                    <a:pt x="19279" y="5615"/>
                  </a:cubicBezTo>
                  <a:cubicBezTo>
                    <a:pt x="19422" y="9484"/>
                    <a:pt x="19017" y="13270"/>
                    <a:pt x="18064" y="17021"/>
                  </a:cubicBezTo>
                  <a:cubicBezTo>
                    <a:pt x="13278" y="11401"/>
                    <a:pt x="8492" y="5769"/>
                    <a:pt x="3693" y="138"/>
                  </a:cubicBezTo>
                  <a:cubicBezTo>
                    <a:pt x="3611" y="41"/>
                    <a:pt x="3512" y="0"/>
                    <a:pt x="3415" y="0"/>
                  </a:cubicBezTo>
                  <a:close/>
                </a:path>
              </a:pathLst>
            </a:custGeom>
            <a:solidFill>
              <a:srgbClr val="449E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 name="Google Shape;62;p11"/>
          <p:cNvGrpSpPr/>
          <p:nvPr/>
        </p:nvGrpSpPr>
        <p:grpSpPr>
          <a:xfrm rot="-1263781">
            <a:off x="7067107" y="3724037"/>
            <a:ext cx="890375" cy="822935"/>
            <a:chOff x="-1855532" y="1600966"/>
            <a:chExt cx="890361" cy="822923"/>
          </a:xfrm>
        </p:grpSpPr>
        <p:sp>
          <p:nvSpPr>
            <p:cNvPr id="63" name="Google Shape;63;p11"/>
            <p:cNvSpPr/>
            <p:nvPr/>
          </p:nvSpPr>
          <p:spPr>
            <a:xfrm>
              <a:off x="-1855532" y="1600966"/>
              <a:ext cx="890361" cy="822923"/>
            </a:xfrm>
            <a:custGeom>
              <a:avLst/>
              <a:gdLst/>
              <a:ahLst/>
              <a:cxnLst/>
              <a:rect l="l" t="t" r="r" b="b"/>
              <a:pathLst>
                <a:path w="58461" h="54033" extrusionOk="0">
                  <a:moveTo>
                    <a:pt x="47321" y="1"/>
                  </a:moveTo>
                  <a:cubicBezTo>
                    <a:pt x="40441" y="1"/>
                    <a:pt x="37679" y="10881"/>
                    <a:pt x="33040" y="10881"/>
                  </a:cubicBezTo>
                  <a:cubicBezTo>
                    <a:pt x="32537" y="10881"/>
                    <a:pt x="32012" y="10754"/>
                    <a:pt x="31457" y="10470"/>
                  </a:cubicBezTo>
                  <a:cubicBezTo>
                    <a:pt x="28833" y="9132"/>
                    <a:pt x="29046" y="767"/>
                    <a:pt x="24301" y="767"/>
                  </a:cubicBezTo>
                  <a:cubicBezTo>
                    <a:pt x="23556" y="767"/>
                    <a:pt x="22689" y="973"/>
                    <a:pt x="21670" y="1445"/>
                  </a:cubicBezTo>
                  <a:cubicBezTo>
                    <a:pt x="14944" y="4554"/>
                    <a:pt x="18014" y="15188"/>
                    <a:pt x="14423" y="15188"/>
                  </a:cubicBezTo>
                  <a:cubicBezTo>
                    <a:pt x="14149" y="15188"/>
                    <a:pt x="13837" y="15126"/>
                    <a:pt x="13479" y="14994"/>
                  </a:cubicBezTo>
                  <a:cubicBezTo>
                    <a:pt x="13466" y="14995"/>
                    <a:pt x="13454" y="14995"/>
                    <a:pt x="13442" y="14995"/>
                  </a:cubicBezTo>
                  <a:cubicBezTo>
                    <a:pt x="13056" y="14995"/>
                    <a:pt x="12597" y="14648"/>
                    <a:pt x="12193" y="14601"/>
                  </a:cubicBezTo>
                  <a:cubicBezTo>
                    <a:pt x="11921" y="14565"/>
                    <a:pt x="11656" y="14547"/>
                    <a:pt x="11398" y="14547"/>
                  </a:cubicBezTo>
                  <a:cubicBezTo>
                    <a:pt x="5868" y="14547"/>
                    <a:pt x="3575" y="22683"/>
                    <a:pt x="2596" y="26960"/>
                  </a:cubicBezTo>
                  <a:cubicBezTo>
                    <a:pt x="1" y="38140"/>
                    <a:pt x="3632" y="48629"/>
                    <a:pt x="3704" y="48677"/>
                  </a:cubicBezTo>
                  <a:cubicBezTo>
                    <a:pt x="8356" y="51599"/>
                    <a:pt x="14802" y="54033"/>
                    <a:pt x="20602" y="54033"/>
                  </a:cubicBezTo>
                  <a:cubicBezTo>
                    <a:pt x="22862" y="54033"/>
                    <a:pt x="25025" y="53663"/>
                    <a:pt x="26945" y="52809"/>
                  </a:cubicBezTo>
                  <a:cubicBezTo>
                    <a:pt x="34374" y="49499"/>
                    <a:pt x="30564" y="43272"/>
                    <a:pt x="30445" y="42355"/>
                  </a:cubicBezTo>
                  <a:cubicBezTo>
                    <a:pt x="30087" y="39653"/>
                    <a:pt x="31775" y="39051"/>
                    <a:pt x="33805" y="39051"/>
                  </a:cubicBezTo>
                  <a:cubicBezTo>
                    <a:pt x="35353" y="39051"/>
                    <a:pt x="37101" y="39402"/>
                    <a:pt x="38291" y="39438"/>
                  </a:cubicBezTo>
                  <a:cubicBezTo>
                    <a:pt x="38426" y="39442"/>
                    <a:pt x="38560" y="39444"/>
                    <a:pt x="38694" y="39444"/>
                  </a:cubicBezTo>
                  <a:cubicBezTo>
                    <a:pt x="43697" y="39444"/>
                    <a:pt x="48722" y="36430"/>
                    <a:pt x="47864" y="30830"/>
                  </a:cubicBezTo>
                  <a:cubicBezTo>
                    <a:pt x="47185" y="26484"/>
                    <a:pt x="43578" y="24353"/>
                    <a:pt x="49531" y="18495"/>
                  </a:cubicBezTo>
                  <a:cubicBezTo>
                    <a:pt x="58461" y="9708"/>
                    <a:pt x="54186" y="695"/>
                    <a:pt x="48043" y="40"/>
                  </a:cubicBezTo>
                  <a:cubicBezTo>
                    <a:pt x="47797" y="14"/>
                    <a:pt x="47556" y="1"/>
                    <a:pt x="47321" y="1"/>
                  </a:cubicBezTo>
                  <a:close/>
                </a:path>
              </a:pathLst>
            </a:custGeom>
            <a:solidFill>
              <a:srgbClr val="75D9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11"/>
            <p:cNvSpPr/>
            <p:nvPr/>
          </p:nvSpPr>
          <p:spPr>
            <a:xfrm>
              <a:off x="-1801299" y="1673750"/>
              <a:ext cx="648448" cy="672557"/>
            </a:xfrm>
            <a:custGeom>
              <a:avLst/>
              <a:gdLst/>
              <a:ahLst/>
              <a:cxnLst/>
              <a:rect l="l" t="t" r="r" b="b"/>
              <a:pathLst>
                <a:path w="42577" h="44160" extrusionOk="0">
                  <a:moveTo>
                    <a:pt x="20562" y="1"/>
                  </a:moveTo>
                  <a:cubicBezTo>
                    <a:pt x="20402" y="1"/>
                    <a:pt x="20242" y="87"/>
                    <a:pt x="20181" y="286"/>
                  </a:cubicBezTo>
                  <a:cubicBezTo>
                    <a:pt x="19014" y="4024"/>
                    <a:pt x="18645" y="7906"/>
                    <a:pt x="18645" y="11823"/>
                  </a:cubicBezTo>
                  <a:cubicBezTo>
                    <a:pt x="18645" y="16121"/>
                    <a:pt x="19026" y="20431"/>
                    <a:pt x="17776" y="24622"/>
                  </a:cubicBezTo>
                  <a:cubicBezTo>
                    <a:pt x="17752" y="24705"/>
                    <a:pt x="17752" y="24789"/>
                    <a:pt x="17776" y="24848"/>
                  </a:cubicBezTo>
                  <a:cubicBezTo>
                    <a:pt x="12656" y="28956"/>
                    <a:pt x="7822" y="33397"/>
                    <a:pt x="3762" y="38528"/>
                  </a:cubicBezTo>
                  <a:cubicBezTo>
                    <a:pt x="4298" y="35540"/>
                    <a:pt x="3631" y="32516"/>
                    <a:pt x="3465" y="29492"/>
                  </a:cubicBezTo>
                  <a:cubicBezTo>
                    <a:pt x="3262" y="25693"/>
                    <a:pt x="3607" y="21931"/>
                    <a:pt x="5060" y="18395"/>
                  </a:cubicBezTo>
                  <a:cubicBezTo>
                    <a:pt x="5175" y="18100"/>
                    <a:pt x="4939" y="17910"/>
                    <a:pt x="4689" y="17910"/>
                  </a:cubicBezTo>
                  <a:cubicBezTo>
                    <a:pt x="4524" y="17910"/>
                    <a:pt x="4354" y="17992"/>
                    <a:pt x="4274" y="18181"/>
                  </a:cubicBezTo>
                  <a:cubicBezTo>
                    <a:pt x="2988" y="21348"/>
                    <a:pt x="2548" y="24693"/>
                    <a:pt x="2607" y="28098"/>
                  </a:cubicBezTo>
                  <a:cubicBezTo>
                    <a:pt x="2679" y="31885"/>
                    <a:pt x="3822" y="35814"/>
                    <a:pt x="2703" y="39517"/>
                  </a:cubicBezTo>
                  <a:cubicBezTo>
                    <a:pt x="2667" y="39659"/>
                    <a:pt x="2691" y="39767"/>
                    <a:pt x="2762" y="39862"/>
                  </a:cubicBezTo>
                  <a:cubicBezTo>
                    <a:pt x="1869" y="41064"/>
                    <a:pt x="1000" y="42291"/>
                    <a:pt x="190" y="43565"/>
                  </a:cubicBezTo>
                  <a:cubicBezTo>
                    <a:pt x="0" y="43871"/>
                    <a:pt x="281" y="44160"/>
                    <a:pt x="562" y="44160"/>
                  </a:cubicBezTo>
                  <a:cubicBezTo>
                    <a:pt x="686" y="44160"/>
                    <a:pt x="809" y="44104"/>
                    <a:pt x="893" y="43969"/>
                  </a:cubicBezTo>
                  <a:cubicBezTo>
                    <a:pt x="1988" y="42219"/>
                    <a:pt x="3203" y="40540"/>
                    <a:pt x="4477" y="38933"/>
                  </a:cubicBezTo>
                  <a:cubicBezTo>
                    <a:pt x="4665" y="38923"/>
                    <a:pt x="4852" y="38919"/>
                    <a:pt x="5039" y="38919"/>
                  </a:cubicBezTo>
                  <a:cubicBezTo>
                    <a:pt x="8447" y="38919"/>
                    <a:pt x="11650" y="40492"/>
                    <a:pt x="15025" y="40910"/>
                  </a:cubicBezTo>
                  <a:cubicBezTo>
                    <a:pt x="15977" y="41029"/>
                    <a:pt x="16929" y="41086"/>
                    <a:pt x="17878" y="41086"/>
                  </a:cubicBezTo>
                  <a:cubicBezTo>
                    <a:pt x="19862" y="41086"/>
                    <a:pt x="21836" y="40837"/>
                    <a:pt x="23777" y="40386"/>
                  </a:cubicBezTo>
                  <a:cubicBezTo>
                    <a:pt x="24256" y="40274"/>
                    <a:pt x="24099" y="39590"/>
                    <a:pt x="23657" y="39590"/>
                  </a:cubicBezTo>
                  <a:cubicBezTo>
                    <a:pt x="23627" y="39590"/>
                    <a:pt x="23595" y="39593"/>
                    <a:pt x="23562" y="39600"/>
                  </a:cubicBezTo>
                  <a:cubicBezTo>
                    <a:pt x="21684" y="40042"/>
                    <a:pt x="19777" y="40275"/>
                    <a:pt x="17868" y="40275"/>
                  </a:cubicBezTo>
                  <a:cubicBezTo>
                    <a:pt x="16281" y="40275"/>
                    <a:pt x="14694" y="40114"/>
                    <a:pt x="13120" y="39778"/>
                  </a:cubicBezTo>
                  <a:cubicBezTo>
                    <a:pt x="10418" y="39207"/>
                    <a:pt x="7882" y="38147"/>
                    <a:pt x="5119" y="38124"/>
                  </a:cubicBezTo>
                  <a:cubicBezTo>
                    <a:pt x="9632" y="32647"/>
                    <a:pt x="15037" y="27991"/>
                    <a:pt x="20657" y="23622"/>
                  </a:cubicBezTo>
                  <a:cubicBezTo>
                    <a:pt x="20693" y="23634"/>
                    <a:pt x="20717" y="23657"/>
                    <a:pt x="20764" y="23669"/>
                  </a:cubicBezTo>
                  <a:cubicBezTo>
                    <a:pt x="23741" y="24158"/>
                    <a:pt x="26479" y="25479"/>
                    <a:pt x="29503" y="25872"/>
                  </a:cubicBezTo>
                  <a:cubicBezTo>
                    <a:pt x="30510" y="26003"/>
                    <a:pt x="31519" y="26065"/>
                    <a:pt x="32526" y="26065"/>
                  </a:cubicBezTo>
                  <a:cubicBezTo>
                    <a:pt x="34258" y="26065"/>
                    <a:pt x="35986" y="25882"/>
                    <a:pt x="37695" y="25551"/>
                  </a:cubicBezTo>
                  <a:cubicBezTo>
                    <a:pt x="38177" y="25461"/>
                    <a:pt x="38015" y="24769"/>
                    <a:pt x="37566" y="24769"/>
                  </a:cubicBezTo>
                  <a:cubicBezTo>
                    <a:pt x="37539" y="24769"/>
                    <a:pt x="37510" y="24771"/>
                    <a:pt x="37481" y="24777"/>
                  </a:cubicBezTo>
                  <a:cubicBezTo>
                    <a:pt x="35839" y="25091"/>
                    <a:pt x="34184" y="25260"/>
                    <a:pt x="32529" y="25260"/>
                  </a:cubicBezTo>
                  <a:cubicBezTo>
                    <a:pt x="31109" y="25260"/>
                    <a:pt x="29689" y="25136"/>
                    <a:pt x="28277" y="24872"/>
                  </a:cubicBezTo>
                  <a:cubicBezTo>
                    <a:pt x="25955" y="24431"/>
                    <a:pt x="23788" y="23455"/>
                    <a:pt x="21479" y="22991"/>
                  </a:cubicBezTo>
                  <a:cubicBezTo>
                    <a:pt x="21872" y="22693"/>
                    <a:pt x="22253" y="22395"/>
                    <a:pt x="22645" y="22098"/>
                  </a:cubicBezTo>
                  <a:cubicBezTo>
                    <a:pt x="29956" y="16538"/>
                    <a:pt x="37481" y="10965"/>
                    <a:pt x="42386" y="3036"/>
                  </a:cubicBezTo>
                  <a:cubicBezTo>
                    <a:pt x="42576" y="2730"/>
                    <a:pt x="42301" y="2441"/>
                    <a:pt x="42023" y="2441"/>
                  </a:cubicBezTo>
                  <a:cubicBezTo>
                    <a:pt x="41901" y="2441"/>
                    <a:pt x="41779" y="2497"/>
                    <a:pt x="41695" y="2631"/>
                  </a:cubicBezTo>
                  <a:cubicBezTo>
                    <a:pt x="36385" y="11192"/>
                    <a:pt x="27991" y="16954"/>
                    <a:pt x="20145" y="22991"/>
                  </a:cubicBezTo>
                  <a:cubicBezTo>
                    <a:pt x="19681" y="23360"/>
                    <a:pt x="19216" y="23717"/>
                    <a:pt x="18740" y="24086"/>
                  </a:cubicBezTo>
                  <a:cubicBezTo>
                    <a:pt x="19645" y="20538"/>
                    <a:pt x="19514" y="16919"/>
                    <a:pt x="19467" y="13263"/>
                  </a:cubicBezTo>
                  <a:cubicBezTo>
                    <a:pt x="19395" y="8941"/>
                    <a:pt x="19669" y="4655"/>
                    <a:pt x="20955" y="500"/>
                  </a:cubicBezTo>
                  <a:cubicBezTo>
                    <a:pt x="21048" y="199"/>
                    <a:pt x="20804" y="1"/>
                    <a:pt x="20562" y="1"/>
                  </a:cubicBezTo>
                  <a:close/>
                </a:path>
              </a:pathLst>
            </a:custGeom>
            <a:solidFill>
              <a:srgbClr val="449E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5" name="Google Shape;65;p11"/>
          <p:cNvSpPr/>
          <p:nvPr/>
        </p:nvSpPr>
        <p:spPr>
          <a:xfrm>
            <a:off x="82" y="3058584"/>
            <a:ext cx="9143830" cy="2103365"/>
          </a:xfrm>
          <a:custGeom>
            <a:avLst/>
            <a:gdLst/>
            <a:ahLst/>
            <a:cxnLst/>
            <a:rect l="l" t="t" r="r" b="b"/>
            <a:pathLst>
              <a:path w="252592" h="58104" extrusionOk="0">
                <a:moveTo>
                  <a:pt x="23957" y="0"/>
                </a:moveTo>
                <a:cubicBezTo>
                  <a:pt x="15373" y="0"/>
                  <a:pt x="7336" y="1024"/>
                  <a:pt x="0" y="3430"/>
                </a:cubicBezTo>
                <a:lnTo>
                  <a:pt x="0" y="17206"/>
                </a:lnTo>
                <a:lnTo>
                  <a:pt x="0" y="40352"/>
                </a:lnTo>
                <a:lnTo>
                  <a:pt x="0" y="58104"/>
                </a:lnTo>
                <a:lnTo>
                  <a:pt x="148650" y="58104"/>
                </a:lnTo>
                <a:cubicBezTo>
                  <a:pt x="147757" y="57997"/>
                  <a:pt x="146769" y="57818"/>
                  <a:pt x="145721" y="57568"/>
                </a:cubicBezTo>
                <a:lnTo>
                  <a:pt x="145721" y="57568"/>
                </a:lnTo>
                <a:lnTo>
                  <a:pt x="148650" y="58104"/>
                </a:lnTo>
                <a:lnTo>
                  <a:pt x="252592" y="58104"/>
                </a:lnTo>
                <a:lnTo>
                  <a:pt x="252592" y="16777"/>
                </a:lnTo>
                <a:cubicBezTo>
                  <a:pt x="236294" y="29080"/>
                  <a:pt x="217132" y="33582"/>
                  <a:pt x="196520" y="33582"/>
                </a:cubicBezTo>
                <a:cubicBezTo>
                  <a:pt x="140227" y="33582"/>
                  <a:pt x="73113" y="0"/>
                  <a:pt x="2395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11"/>
          <p:cNvSpPr txBox="1">
            <a:spLocks noGrp="1"/>
          </p:cNvSpPr>
          <p:nvPr>
            <p:ph type="title"/>
          </p:nvPr>
        </p:nvSpPr>
        <p:spPr>
          <a:xfrm>
            <a:off x="717525" y="1052725"/>
            <a:ext cx="46041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67" name="Google Shape;67;p11"/>
          <p:cNvSpPr txBox="1">
            <a:spLocks noGrp="1"/>
          </p:cNvSpPr>
          <p:nvPr>
            <p:ph type="body" idx="1"/>
          </p:nvPr>
        </p:nvSpPr>
        <p:spPr>
          <a:xfrm>
            <a:off x="717525" y="2054350"/>
            <a:ext cx="4038900" cy="2546400"/>
          </a:xfrm>
          <a:prstGeom prst="rect">
            <a:avLst/>
          </a:prstGeom>
        </p:spPr>
        <p:txBody>
          <a:bodyPr spcFirstLastPara="1" wrap="square" lIns="91425" tIns="91425" rIns="91425" bIns="91425" anchor="t" anchorCtr="0">
            <a:noAutofit/>
          </a:bodyPr>
          <a:lstStyle>
            <a:lvl1pPr marL="457200" lvl="0" indent="-298450" rtl="0">
              <a:spcBef>
                <a:spcPts val="0"/>
              </a:spcBef>
              <a:spcAft>
                <a:spcPts val="0"/>
              </a:spcAft>
              <a:buSzPts val="1100"/>
              <a:buChar char="◕"/>
              <a:defRPr sz="1100"/>
            </a:lvl1pPr>
            <a:lvl2pPr marL="914400" lvl="1" indent="-298450" rtl="0">
              <a:spcBef>
                <a:spcPts val="1600"/>
              </a:spcBef>
              <a:spcAft>
                <a:spcPts val="0"/>
              </a:spcAft>
              <a:buSzPts val="1100"/>
              <a:buChar char="◔"/>
              <a:defRPr sz="1100"/>
            </a:lvl2pPr>
            <a:lvl3pPr marL="1371600" lvl="2" indent="-298450" rtl="0">
              <a:spcBef>
                <a:spcPts val="1600"/>
              </a:spcBef>
              <a:spcAft>
                <a:spcPts val="0"/>
              </a:spcAft>
              <a:buSzPts val="1100"/>
              <a:buChar char="◃"/>
              <a:defRPr sz="1100"/>
            </a:lvl3pPr>
            <a:lvl4pPr marL="1828800" lvl="3" indent="-298450" rtl="0">
              <a:spcBef>
                <a:spcPts val="1600"/>
              </a:spcBef>
              <a:spcAft>
                <a:spcPts val="0"/>
              </a:spcAft>
              <a:buSzPts val="1100"/>
              <a:buChar char="◄"/>
              <a:defRPr sz="1100"/>
            </a:lvl4pPr>
            <a:lvl5pPr marL="2286000" lvl="4" indent="-298450" rtl="0">
              <a:spcBef>
                <a:spcPts val="1600"/>
              </a:spcBef>
              <a:spcAft>
                <a:spcPts val="0"/>
              </a:spcAft>
              <a:buSzPts val="1100"/>
              <a:buChar char="⭙"/>
              <a:defRPr sz="1100"/>
            </a:lvl5pPr>
            <a:lvl6pPr marL="2743200" lvl="5" indent="-298450" rtl="0">
              <a:spcBef>
                <a:spcPts val="1600"/>
              </a:spcBef>
              <a:spcAft>
                <a:spcPts val="0"/>
              </a:spcAft>
              <a:buSzPts val="1100"/>
              <a:buChar char="◼"/>
              <a:defRPr sz="1100"/>
            </a:lvl6pPr>
            <a:lvl7pPr marL="3200400" lvl="6" indent="-298450" rtl="0">
              <a:spcBef>
                <a:spcPts val="1600"/>
              </a:spcBef>
              <a:spcAft>
                <a:spcPts val="0"/>
              </a:spcAft>
              <a:buSzPts val="1100"/>
              <a:buChar char="○"/>
              <a:defRPr sz="1100"/>
            </a:lvl7pPr>
            <a:lvl8pPr marL="3657600" lvl="7" indent="-298450" rtl="0">
              <a:spcBef>
                <a:spcPts val="1600"/>
              </a:spcBef>
              <a:spcAft>
                <a:spcPts val="0"/>
              </a:spcAft>
              <a:buSzPts val="1100"/>
              <a:buChar char="●"/>
              <a:defRPr sz="1100"/>
            </a:lvl8pPr>
            <a:lvl9pPr marL="4114800" lvl="8" indent="-298450" rtl="0">
              <a:spcBef>
                <a:spcPts val="1600"/>
              </a:spcBef>
              <a:spcAft>
                <a:spcPts val="1600"/>
              </a:spcAft>
              <a:buSzPts val="1100"/>
              <a:buChar char="■"/>
              <a:defRPr sz="1100"/>
            </a:lvl9pPr>
          </a:lstStyle>
          <a:p>
            <a:endParaRPr/>
          </a:p>
        </p:txBody>
      </p:sp>
      <p:sp>
        <p:nvSpPr>
          <p:cNvPr id="68" name="Google Shape;68;p11"/>
          <p:cNvSpPr txBox="1">
            <a:spLocks noGrp="1"/>
          </p:cNvSpPr>
          <p:nvPr>
            <p:ph type="subTitle" idx="2"/>
          </p:nvPr>
        </p:nvSpPr>
        <p:spPr>
          <a:xfrm>
            <a:off x="717525" y="1455448"/>
            <a:ext cx="4604100" cy="5163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a:lvl1pPr>
            <a:lvl2pPr lvl="1" rtl="0">
              <a:spcBef>
                <a:spcPts val="1600"/>
              </a:spcBef>
              <a:spcAft>
                <a:spcPts val="0"/>
              </a:spcAft>
              <a:buNone/>
              <a:defRPr sz="1400"/>
            </a:lvl2pPr>
            <a:lvl3pPr lvl="2" rtl="0">
              <a:spcBef>
                <a:spcPts val="1600"/>
              </a:spcBef>
              <a:spcAft>
                <a:spcPts val="0"/>
              </a:spcAft>
              <a:buNone/>
              <a:defRPr sz="1400"/>
            </a:lvl3pPr>
            <a:lvl4pPr lvl="3" rtl="0">
              <a:spcBef>
                <a:spcPts val="1600"/>
              </a:spcBef>
              <a:spcAft>
                <a:spcPts val="0"/>
              </a:spcAft>
              <a:buNone/>
              <a:defRPr sz="1400"/>
            </a:lvl4pPr>
            <a:lvl5pPr lvl="4" rtl="0">
              <a:spcBef>
                <a:spcPts val="1600"/>
              </a:spcBef>
              <a:spcAft>
                <a:spcPts val="0"/>
              </a:spcAft>
              <a:buNone/>
              <a:defRPr sz="1400"/>
            </a:lvl5pPr>
            <a:lvl6pPr lvl="5" rtl="0">
              <a:spcBef>
                <a:spcPts val="1600"/>
              </a:spcBef>
              <a:spcAft>
                <a:spcPts val="0"/>
              </a:spcAft>
              <a:buNone/>
              <a:defRPr sz="1400"/>
            </a:lvl6pPr>
            <a:lvl7pPr lvl="6" rtl="0">
              <a:spcBef>
                <a:spcPts val="1600"/>
              </a:spcBef>
              <a:spcAft>
                <a:spcPts val="0"/>
              </a:spcAft>
              <a:buNone/>
              <a:defRPr sz="1400"/>
            </a:lvl7pPr>
            <a:lvl8pPr lvl="7" rtl="0">
              <a:spcBef>
                <a:spcPts val="1600"/>
              </a:spcBef>
              <a:spcAft>
                <a:spcPts val="0"/>
              </a:spcAft>
              <a:buNone/>
              <a:defRPr sz="1400"/>
            </a:lvl8pPr>
            <a:lvl9pPr lvl="8" rtl="0">
              <a:spcBef>
                <a:spcPts val="1600"/>
              </a:spcBef>
              <a:spcAft>
                <a:spcPts val="1600"/>
              </a:spcAft>
              <a:buNone/>
              <a:defRPr sz="1400"/>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FOUR COLUMNS">
  <p:cSld name="TITLE_ONLY_2">
    <p:spTree>
      <p:nvGrpSpPr>
        <p:cNvPr id="1" name="Shape 69"/>
        <p:cNvGrpSpPr/>
        <p:nvPr/>
      </p:nvGrpSpPr>
      <p:grpSpPr>
        <a:xfrm>
          <a:off x="0" y="0"/>
          <a:ext cx="0" cy="0"/>
          <a:chOff x="0" y="0"/>
          <a:chExt cx="0" cy="0"/>
        </a:xfrm>
      </p:grpSpPr>
      <p:grpSp>
        <p:nvGrpSpPr>
          <p:cNvPr id="70" name="Google Shape;70;p12"/>
          <p:cNvGrpSpPr/>
          <p:nvPr/>
        </p:nvGrpSpPr>
        <p:grpSpPr>
          <a:xfrm rot="244921">
            <a:off x="647179" y="3832742"/>
            <a:ext cx="1145761" cy="872458"/>
            <a:chOff x="3077675" y="6690087"/>
            <a:chExt cx="2525088" cy="1922768"/>
          </a:xfrm>
        </p:grpSpPr>
        <p:sp>
          <p:nvSpPr>
            <p:cNvPr id="71" name="Google Shape;71;p12"/>
            <p:cNvSpPr/>
            <p:nvPr/>
          </p:nvSpPr>
          <p:spPr>
            <a:xfrm>
              <a:off x="3538754" y="6690087"/>
              <a:ext cx="2064009" cy="1922768"/>
            </a:xfrm>
            <a:custGeom>
              <a:avLst/>
              <a:gdLst/>
              <a:ahLst/>
              <a:cxnLst/>
              <a:rect l="l" t="t" r="r" b="b"/>
              <a:pathLst>
                <a:path w="83428" h="77719" extrusionOk="0">
                  <a:moveTo>
                    <a:pt x="43744" y="1"/>
                  </a:moveTo>
                  <a:cubicBezTo>
                    <a:pt x="43607" y="1"/>
                    <a:pt x="43469" y="5"/>
                    <a:pt x="43328" y="15"/>
                  </a:cubicBezTo>
                  <a:cubicBezTo>
                    <a:pt x="39256" y="277"/>
                    <a:pt x="37779" y="4360"/>
                    <a:pt x="36839" y="7718"/>
                  </a:cubicBezTo>
                  <a:cubicBezTo>
                    <a:pt x="35589" y="12203"/>
                    <a:pt x="34968" y="18558"/>
                    <a:pt x="31040" y="18558"/>
                  </a:cubicBezTo>
                  <a:cubicBezTo>
                    <a:pt x="29952" y="18558"/>
                    <a:pt x="28611" y="18070"/>
                    <a:pt x="26933" y="16921"/>
                  </a:cubicBezTo>
                  <a:cubicBezTo>
                    <a:pt x="25614" y="16019"/>
                    <a:pt x="23908" y="14589"/>
                    <a:pt x="22178" y="14589"/>
                  </a:cubicBezTo>
                  <a:cubicBezTo>
                    <a:pt x="21830" y="14589"/>
                    <a:pt x="21481" y="14647"/>
                    <a:pt x="21134" y="14778"/>
                  </a:cubicBezTo>
                  <a:cubicBezTo>
                    <a:pt x="15276" y="16993"/>
                    <a:pt x="19075" y="24530"/>
                    <a:pt x="19753" y="28387"/>
                  </a:cubicBezTo>
                  <a:cubicBezTo>
                    <a:pt x="20166" y="30701"/>
                    <a:pt x="20096" y="34763"/>
                    <a:pt x="17456" y="34763"/>
                  </a:cubicBezTo>
                  <a:cubicBezTo>
                    <a:pt x="17054" y="34763"/>
                    <a:pt x="16592" y="34669"/>
                    <a:pt x="16062" y="34459"/>
                  </a:cubicBezTo>
                  <a:cubicBezTo>
                    <a:pt x="11365" y="32594"/>
                    <a:pt x="10296" y="26273"/>
                    <a:pt x="4770" y="26273"/>
                  </a:cubicBezTo>
                  <a:cubicBezTo>
                    <a:pt x="4512" y="26273"/>
                    <a:pt x="4244" y="26287"/>
                    <a:pt x="3966" y="26315"/>
                  </a:cubicBezTo>
                  <a:cubicBezTo>
                    <a:pt x="715" y="26649"/>
                    <a:pt x="1" y="29554"/>
                    <a:pt x="489" y="32328"/>
                  </a:cubicBezTo>
                  <a:cubicBezTo>
                    <a:pt x="1251" y="36555"/>
                    <a:pt x="3644" y="40222"/>
                    <a:pt x="5085" y="44211"/>
                  </a:cubicBezTo>
                  <a:cubicBezTo>
                    <a:pt x="6597" y="48390"/>
                    <a:pt x="7061" y="52997"/>
                    <a:pt x="6549" y="57403"/>
                  </a:cubicBezTo>
                  <a:cubicBezTo>
                    <a:pt x="6275" y="59784"/>
                    <a:pt x="4037" y="62999"/>
                    <a:pt x="4632" y="65380"/>
                  </a:cubicBezTo>
                  <a:cubicBezTo>
                    <a:pt x="5513" y="68856"/>
                    <a:pt x="12336" y="68321"/>
                    <a:pt x="15050" y="68797"/>
                  </a:cubicBezTo>
                  <a:cubicBezTo>
                    <a:pt x="18884" y="69476"/>
                    <a:pt x="22766" y="70095"/>
                    <a:pt x="26468" y="71345"/>
                  </a:cubicBezTo>
                  <a:cubicBezTo>
                    <a:pt x="30939" y="72847"/>
                    <a:pt x="38196" y="77718"/>
                    <a:pt x="44090" y="77718"/>
                  </a:cubicBezTo>
                  <a:cubicBezTo>
                    <a:pt x="46186" y="77718"/>
                    <a:pt x="48109" y="77102"/>
                    <a:pt x="49674" y="75500"/>
                  </a:cubicBezTo>
                  <a:cubicBezTo>
                    <a:pt x="51602" y="73524"/>
                    <a:pt x="50626" y="70488"/>
                    <a:pt x="49185" y="68559"/>
                  </a:cubicBezTo>
                  <a:cubicBezTo>
                    <a:pt x="47364" y="66130"/>
                    <a:pt x="44090" y="64594"/>
                    <a:pt x="42661" y="61856"/>
                  </a:cubicBezTo>
                  <a:cubicBezTo>
                    <a:pt x="41468" y="59570"/>
                    <a:pt x="43103" y="58980"/>
                    <a:pt x="45242" y="58980"/>
                  </a:cubicBezTo>
                  <a:cubicBezTo>
                    <a:pt x="47158" y="58980"/>
                    <a:pt x="49479" y="59453"/>
                    <a:pt x="50531" y="59605"/>
                  </a:cubicBezTo>
                  <a:cubicBezTo>
                    <a:pt x="52312" y="59861"/>
                    <a:pt x="54410" y="60234"/>
                    <a:pt x="56446" y="60234"/>
                  </a:cubicBezTo>
                  <a:cubicBezTo>
                    <a:pt x="59050" y="60234"/>
                    <a:pt x="61553" y="59624"/>
                    <a:pt x="63163" y="57379"/>
                  </a:cubicBezTo>
                  <a:cubicBezTo>
                    <a:pt x="66116" y="53271"/>
                    <a:pt x="61497" y="49068"/>
                    <a:pt x="58818" y="46354"/>
                  </a:cubicBezTo>
                  <a:cubicBezTo>
                    <a:pt x="55151" y="42627"/>
                    <a:pt x="56532" y="41246"/>
                    <a:pt x="59306" y="40817"/>
                  </a:cubicBezTo>
                  <a:cubicBezTo>
                    <a:pt x="60111" y="40689"/>
                    <a:pt x="61032" y="40643"/>
                    <a:pt x="61979" y="40643"/>
                  </a:cubicBezTo>
                  <a:cubicBezTo>
                    <a:pt x="63762" y="40643"/>
                    <a:pt x="65636" y="40807"/>
                    <a:pt x="66997" y="40901"/>
                  </a:cubicBezTo>
                  <a:cubicBezTo>
                    <a:pt x="68350" y="40991"/>
                    <a:pt x="70090" y="41137"/>
                    <a:pt x="71903" y="41137"/>
                  </a:cubicBezTo>
                  <a:cubicBezTo>
                    <a:pt x="76075" y="41137"/>
                    <a:pt x="80636" y="40364"/>
                    <a:pt x="81773" y="36364"/>
                  </a:cubicBezTo>
                  <a:cubicBezTo>
                    <a:pt x="83428" y="30578"/>
                    <a:pt x="75260" y="28090"/>
                    <a:pt x="71057" y="27816"/>
                  </a:cubicBezTo>
                  <a:cubicBezTo>
                    <a:pt x="69545" y="27720"/>
                    <a:pt x="66307" y="27518"/>
                    <a:pt x="65557" y="25863"/>
                  </a:cubicBezTo>
                  <a:cubicBezTo>
                    <a:pt x="64425" y="23339"/>
                    <a:pt x="68890" y="21386"/>
                    <a:pt x="70414" y="20291"/>
                  </a:cubicBezTo>
                  <a:cubicBezTo>
                    <a:pt x="73534" y="18029"/>
                    <a:pt x="75927" y="14493"/>
                    <a:pt x="76606" y="10659"/>
                  </a:cubicBezTo>
                  <a:cubicBezTo>
                    <a:pt x="77201" y="7313"/>
                    <a:pt x="75355" y="4337"/>
                    <a:pt x="72319" y="2920"/>
                  </a:cubicBezTo>
                  <a:cubicBezTo>
                    <a:pt x="71216" y="2408"/>
                    <a:pt x="70191" y="2186"/>
                    <a:pt x="69227" y="2186"/>
                  </a:cubicBezTo>
                  <a:cubicBezTo>
                    <a:pt x="63183" y="2186"/>
                    <a:pt x="59515" y="10924"/>
                    <a:pt x="53960" y="12135"/>
                  </a:cubicBezTo>
                  <a:cubicBezTo>
                    <a:pt x="53728" y="12186"/>
                    <a:pt x="53514" y="12210"/>
                    <a:pt x="53317" y="12210"/>
                  </a:cubicBezTo>
                  <a:cubicBezTo>
                    <a:pt x="50797" y="12210"/>
                    <a:pt x="50946" y="8282"/>
                    <a:pt x="50317" y="6206"/>
                  </a:cubicBezTo>
                  <a:cubicBezTo>
                    <a:pt x="49353" y="3076"/>
                    <a:pt x="47297" y="1"/>
                    <a:pt x="43744" y="1"/>
                  </a:cubicBezTo>
                  <a:close/>
                </a:path>
              </a:pathLst>
            </a:custGeom>
            <a:solidFill>
              <a:srgbClr val="5AD1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2"/>
            <p:cNvSpPr/>
            <p:nvPr/>
          </p:nvSpPr>
          <p:spPr>
            <a:xfrm>
              <a:off x="3077675" y="7144734"/>
              <a:ext cx="1927197" cy="1319656"/>
            </a:xfrm>
            <a:custGeom>
              <a:avLst/>
              <a:gdLst/>
              <a:ahLst/>
              <a:cxnLst/>
              <a:rect l="l" t="t" r="r" b="b"/>
              <a:pathLst>
                <a:path w="77898" h="53341" extrusionOk="0">
                  <a:moveTo>
                    <a:pt x="77657" y="0"/>
                  </a:moveTo>
                  <a:cubicBezTo>
                    <a:pt x="77524" y="0"/>
                    <a:pt x="77309" y="98"/>
                    <a:pt x="77038" y="330"/>
                  </a:cubicBezTo>
                  <a:cubicBezTo>
                    <a:pt x="77038" y="330"/>
                    <a:pt x="75681" y="1521"/>
                    <a:pt x="73430" y="3497"/>
                  </a:cubicBezTo>
                  <a:cubicBezTo>
                    <a:pt x="72299" y="4486"/>
                    <a:pt x="70954" y="5664"/>
                    <a:pt x="69430" y="6998"/>
                  </a:cubicBezTo>
                  <a:cubicBezTo>
                    <a:pt x="68668" y="7665"/>
                    <a:pt x="67870" y="8367"/>
                    <a:pt x="67037" y="9093"/>
                  </a:cubicBezTo>
                  <a:cubicBezTo>
                    <a:pt x="66203" y="9820"/>
                    <a:pt x="65334" y="10594"/>
                    <a:pt x="64441" y="11391"/>
                  </a:cubicBezTo>
                  <a:cubicBezTo>
                    <a:pt x="63548" y="12177"/>
                    <a:pt x="62631" y="12999"/>
                    <a:pt x="61691" y="13832"/>
                  </a:cubicBezTo>
                  <a:cubicBezTo>
                    <a:pt x="61453" y="14034"/>
                    <a:pt x="61215" y="14249"/>
                    <a:pt x="60976" y="14463"/>
                  </a:cubicBezTo>
                  <a:cubicBezTo>
                    <a:pt x="60750" y="14677"/>
                    <a:pt x="60512" y="14892"/>
                    <a:pt x="60274" y="15106"/>
                  </a:cubicBezTo>
                  <a:cubicBezTo>
                    <a:pt x="59798" y="15535"/>
                    <a:pt x="59321" y="15975"/>
                    <a:pt x="58845" y="16416"/>
                  </a:cubicBezTo>
                  <a:cubicBezTo>
                    <a:pt x="57881" y="17297"/>
                    <a:pt x="56916" y="18190"/>
                    <a:pt x="55940" y="19083"/>
                  </a:cubicBezTo>
                  <a:lnTo>
                    <a:pt x="55571" y="19416"/>
                  </a:lnTo>
                  <a:lnTo>
                    <a:pt x="55214" y="19773"/>
                  </a:lnTo>
                  <a:cubicBezTo>
                    <a:pt x="54976" y="20011"/>
                    <a:pt x="54738" y="20250"/>
                    <a:pt x="54499" y="20488"/>
                  </a:cubicBezTo>
                  <a:cubicBezTo>
                    <a:pt x="54035" y="20964"/>
                    <a:pt x="53571" y="21440"/>
                    <a:pt x="53106" y="21916"/>
                  </a:cubicBezTo>
                  <a:cubicBezTo>
                    <a:pt x="51261" y="23845"/>
                    <a:pt x="49463" y="25798"/>
                    <a:pt x="47725" y="27691"/>
                  </a:cubicBezTo>
                  <a:cubicBezTo>
                    <a:pt x="45975" y="29572"/>
                    <a:pt x="44284" y="31370"/>
                    <a:pt x="42653" y="33025"/>
                  </a:cubicBezTo>
                  <a:cubicBezTo>
                    <a:pt x="41033" y="34668"/>
                    <a:pt x="39259" y="36406"/>
                    <a:pt x="37342" y="38085"/>
                  </a:cubicBezTo>
                  <a:cubicBezTo>
                    <a:pt x="36378" y="38918"/>
                    <a:pt x="35390" y="39752"/>
                    <a:pt x="34354" y="40538"/>
                  </a:cubicBezTo>
                  <a:cubicBezTo>
                    <a:pt x="33318" y="41335"/>
                    <a:pt x="32247" y="42109"/>
                    <a:pt x="31151" y="42824"/>
                  </a:cubicBezTo>
                  <a:cubicBezTo>
                    <a:pt x="30044" y="43550"/>
                    <a:pt x="28913" y="44205"/>
                    <a:pt x="27746" y="44812"/>
                  </a:cubicBezTo>
                  <a:cubicBezTo>
                    <a:pt x="27460" y="44967"/>
                    <a:pt x="27175" y="45122"/>
                    <a:pt x="26877" y="45253"/>
                  </a:cubicBezTo>
                  <a:cubicBezTo>
                    <a:pt x="26579" y="45395"/>
                    <a:pt x="26293" y="45538"/>
                    <a:pt x="25996" y="45669"/>
                  </a:cubicBezTo>
                  <a:cubicBezTo>
                    <a:pt x="25401" y="45919"/>
                    <a:pt x="24793" y="46146"/>
                    <a:pt x="24186" y="46384"/>
                  </a:cubicBezTo>
                  <a:cubicBezTo>
                    <a:pt x="23888" y="46503"/>
                    <a:pt x="23591" y="46622"/>
                    <a:pt x="23293" y="46741"/>
                  </a:cubicBezTo>
                  <a:cubicBezTo>
                    <a:pt x="23138" y="46800"/>
                    <a:pt x="22995" y="46860"/>
                    <a:pt x="22853" y="46919"/>
                  </a:cubicBezTo>
                  <a:cubicBezTo>
                    <a:pt x="22698" y="46967"/>
                    <a:pt x="22543" y="47027"/>
                    <a:pt x="22400" y="47074"/>
                  </a:cubicBezTo>
                  <a:cubicBezTo>
                    <a:pt x="21793" y="47289"/>
                    <a:pt x="21198" y="47491"/>
                    <a:pt x="20602" y="47693"/>
                  </a:cubicBezTo>
                  <a:cubicBezTo>
                    <a:pt x="20317" y="47801"/>
                    <a:pt x="20019" y="47908"/>
                    <a:pt x="19721" y="48003"/>
                  </a:cubicBezTo>
                  <a:cubicBezTo>
                    <a:pt x="19435" y="48098"/>
                    <a:pt x="19138" y="48182"/>
                    <a:pt x="18852" y="48277"/>
                  </a:cubicBezTo>
                  <a:cubicBezTo>
                    <a:pt x="18257" y="48455"/>
                    <a:pt x="17685" y="48634"/>
                    <a:pt x="17114" y="48813"/>
                  </a:cubicBezTo>
                  <a:cubicBezTo>
                    <a:pt x="12566" y="50170"/>
                    <a:pt x="8470" y="51087"/>
                    <a:pt x="5553" y="51753"/>
                  </a:cubicBezTo>
                  <a:cubicBezTo>
                    <a:pt x="4100" y="52075"/>
                    <a:pt x="2922" y="52337"/>
                    <a:pt x="2112" y="52503"/>
                  </a:cubicBezTo>
                  <a:cubicBezTo>
                    <a:pt x="1314" y="52682"/>
                    <a:pt x="874" y="52777"/>
                    <a:pt x="874" y="52777"/>
                  </a:cubicBezTo>
                  <a:cubicBezTo>
                    <a:pt x="47" y="52974"/>
                    <a:pt x="1" y="53340"/>
                    <a:pt x="641" y="53340"/>
                  </a:cubicBezTo>
                  <a:cubicBezTo>
                    <a:pt x="739" y="53340"/>
                    <a:pt x="852" y="53332"/>
                    <a:pt x="981" y="53313"/>
                  </a:cubicBezTo>
                  <a:cubicBezTo>
                    <a:pt x="981" y="53313"/>
                    <a:pt x="1421" y="53218"/>
                    <a:pt x="2231" y="53063"/>
                  </a:cubicBezTo>
                  <a:cubicBezTo>
                    <a:pt x="3041" y="52896"/>
                    <a:pt x="4219" y="52658"/>
                    <a:pt x="5684" y="52361"/>
                  </a:cubicBezTo>
                  <a:cubicBezTo>
                    <a:pt x="8625" y="51741"/>
                    <a:pt x="12732" y="50884"/>
                    <a:pt x="17340" y="49575"/>
                  </a:cubicBezTo>
                  <a:cubicBezTo>
                    <a:pt x="17911" y="49408"/>
                    <a:pt x="18495" y="49241"/>
                    <a:pt x="19090" y="49063"/>
                  </a:cubicBezTo>
                  <a:cubicBezTo>
                    <a:pt x="19388" y="48979"/>
                    <a:pt x="19686" y="48884"/>
                    <a:pt x="19983" y="48801"/>
                  </a:cubicBezTo>
                  <a:cubicBezTo>
                    <a:pt x="20281" y="48705"/>
                    <a:pt x="20578" y="48598"/>
                    <a:pt x="20876" y="48503"/>
                  </a:cubicBezTo>
                  <a:cubicBezTo>
                    <a:pt x="21471" y="48301"/>
                    <a:pt x="22079" y="48098"/>
                    <a:pt x="22686" y="47896"/>
                  </a:cubicBezTo>
                  <a:cubicBezTo>
                    <a:pt x="22841" y="47848"/>
                    <a:pt x="22995" y="47789"/>
                    <a:pt x="23150" y="47741"/>
                  </a:cubicBezTo>
                  <a:cubicBezTo>
                    <a:pt x="23293" y="47681"/>
                    <a:pt x="23448" y="47622"/>
                    <a:pt x="23603" y="47562"/>
                  </a:cubicBezTo>
                  <a:cubicBezTo>
                    <a:pt x="23900" y="47455"/>
                    <a:pt x="24210" y="47336"/>
                    <a:pt x="24519" y="47217"/>
                  </a:cubicBezTo>
                  <a:cubicBezTo>
                    <a:pt x="25127" y="46979"/>
                    <a:pt x="25746" y="46753"/>
                    <a:pt x="26365" y="46515"/>
                  </a:cubicBezTo>
                  <a:cubicBezTo>
                    <a:pt x="26663" y="46372"/>
                    <a:pt x="26972" y="46229"/>
                    <a:pt x="27270" y="46086"/>
                  </a:cubicBezTo>
                  <a:cubicBezTo>
                    <a:pt x="27579" y="45955"/>
                    <a:pt x="27877" y="45800"/>
                    <a:pt x="28175" y="45646"/>
                  </a:cubicBezTo>
                  <a:cubicBezTo>
                    <a:pt x="29365" y="45038"/>
                    <a:pt x="30544" y="44372"/>
                    <a:pt x="31675" y="43645"/>
                  </a:cubicBezTo>
                  <a:cubicBezTo>
                    <a:pt x="32806" y="42919"/>
                    <a:pt x="33902" y="42145"/>
                    <a:pt x="34961" y="41347"/>
                  </a:cubicBezTo>
                  <a:cubicBezTo>
                    <a:pt x="36021" y="40538"/>
                    <a:pt x="37033" y="39704"/>
                    <a:pt x="38021" y="38859"/>
                  </a:cubicBezTo>
                  <a:cubicBezTo>
                    <a:pt x="39974" y="37168"/>
                    <a:pt x="41772" y="35430"/>
                    <a:pt x="43415" y="33763"/>
                  </a:cubicBezTo>
                  <a:cubicBezTo>
                    <a:pt x="45046" y="32108"/>
                    <a:pt x="46748" y="30286"/>
                    <a:pt x="48475" y="28381"/>
                  </a:cubicBezTo>
                  <a:cubicBezTo>
                    <a:pt x="50213" y="26488"/>
                    <a:pt x="51999" y="24524"/>
                    <a:pt x="53809" y="22595"/>
                  </a:cubicBezTo>
                  <a:cubicBezTo>
                    <a:pt x="54273" y="22107"/>
                    <a:pt x="54726" y="21631"/>
                    <a:pt x="55190" y="21154"/>
                  </a:cubicBezTo>
                  <a:cubicBezTo>
                    <a:pt x="55416" y="20916"/>
                    <a:pt x="55642" y="20678"/>
                    <a:pt x="55881" y="20452"/>
                  </a:cubicBezTo>
                  <a:lnTo>
                    <a:pt x="56226" y="20095"/>
                  </a:lnTo>
                  <a:lnTo>
                    <a:pt x="56583" y="19761"/>
                  </a:lnTo>
                  <a:cubicBezTo>
                    <a:pt x="57547" y="18857"/>
                    <a:pt x="58512" y="17952"/>
                    <a:pt x="59452" y="17071"/>
                  </a:cubicBezTo>
                  <a:cubicBezTo>
                    <a:pt x="59929" y="16618"/>
                    <a:pt x="60393" y="16178"/>
                    <a:pt x="60869" y="15749"/>
                  </a:cubicBezTo>
                  <a:cubicBezTo>
                    <a:pt x="61095" y="15523"/>
                    <a:pt x="61334" y="15308"/>
                    <a:pt x="61560" y="15094"/>
                  </a:cubicBezTo>
                  <a:cubicBezTo>
                    <a:pt x="61798" y="14880"/>
                    <a:pt x="62024" y="14666"/>
                    <a:pt x="62262" y="14451"/>
                  </a:cubicBezTo>
                  <a:cubicBezTo>
                    <a:pt x="63191" y="13606"/>
                    <a:pt x="64096" y="12784"/>
                    <a:pt x="64977" y="11987"/>
                  </a:cubicBezTo>
                  <a:cubicBezTo>
                    <a:pt x="72049" y="5581"/>
                    <a:pt x="77407" y="735"/>
                    <a:pt x="77407" y="735"/>
                  </a:cubicBezTo>
                  <a:cubicBezTo>
                    <a:pt x="77868" y="321"/>
                    <a:pt x="77898" y="0"/>
                    <a:pt x="77657" y="0"/>
                  </a:cubicBezTo>
                  <a:close/>
                </a:path>
              </a:pathLst>
            </a:custGeom>
            <a:solidFill>
              <a:srgbClr val="439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2"/>
            <p:cNvSpPr/>
            <p:nvPr/>
          </p:nvSpPr>
          <p:spPr>
            <a:xfrm>
              <a:off x="4083257" y="7963826"/>
              <a:ext cx="485028" cy="66056"/>
            </a:xfrm>
            <a:custGeom>
              <a:avLst/>
              <a:gdLst/>
              <a:ahLst/>
              <a:cxnLst/>
              <a:rect l="l" t="t" r="r" b="b"/>
              <a:pathLst>
                <a:path w="19605" h="2670" extrusionOk="0">
                  <a:moveTo>
                    <a:pt x="13901" y="0"/>
                  </a:moveTo>
                  <a:cubicBezTo>
                    <a:pt x="13437" y="0"/>
                    <a:pt x="12960" y="12"/>
                    <a:pt x="12472" y="24"/>
                  </a:cubicBezTo>
                  <a:cubicBezTo>
                    <a:pt x="12234" y="24"/>
                    <a:pt x="11996" y="36"/>
                    <a:pt x="11758" y="36"/>
                  </a:cubicBezTo>
                  <a:cubicBezTo>
                    <a:pt x="11639" y="48"/>
                    <a:pt x="11520" y="48"/>
                    <a:pt x="11401" y="48"/>
                  </a:cubicBezTo>
                  <a:cubicBezTo>
                    <a:pt x="11282" y="60"/>
                    <a:pt x="11163" y="72"/>
                    <a:pt x="11044" y="72"/>
                  </a:cubicBezTo>
                  <a:cubicBezTo>
                    <a:pt x="10579" y="107"/>
                    <a:pt x="10127" y="143"/>
                    <a:pt x="9710" y="179"/>
                  </a:cubicBezTo>
                  <a:cubicBezTo>
                    <a:pt x="9472" y="203"/>
                    <a:pt x="9222" y="226"/>
                    <a:pt x="8972" y="250"/>
                  </a:cubicBezTo>
                  <a:cubicBezTo>
                    <a:pt x="8722" y="286"/>
                    <a:pt x="8460" y="322"/>
                    <a:pt x="8198" y="357"/>
                  </a:cubicBezTo>
                  <a:cubicBezTo>
                    <a:pt x="7674" y="429"/>
                    <a:pt x="7138" y="500"/>
                    <a:pt x="6602" y="584"/>
                  </a:cubicBezTo>
                  <a:cubicBezTo>
                    <a:pt x="6067" y="679"/>
                    <a:pt x="5519" y="786"/>
                    <a:pt x="4995" y="881"/>
                  </a:cubicBezTo>
                  <a:cubicBezTo>
                    <a:pt x="4733" y="941"/>
                    <a:pt x="4471" y="988"/>
                    <a:pt x="4221" y="1036"/>
                  </a:cubicBezTo>
                  <a:cubicBezTo>
                    <a:pt x="3971" y="1096"/>
                    <a:pt x="3733" y="1155"/>
                    <a:pt x="3495" y="1215"/>
                  </a:cubicBezTo>
                  <a:cubicBezTo>
                    <a:pt x="3019" y="1334"/>
                    <a:pt x="2566" y="1441"/>
                    <a:pt x="2161" y="1536"/>
                  </a:cubicBezTo>
                  <a:cubicBezTo>
                    <a:pt x="1769" y="1655"/>
                    <a:pt x="1411" y="1762"/>
                    <a:pt x="1114" y="1846"/>
                  </a:cubicBezTo>
                  <a:cubicBezTo>
                    <a:pt x="530" y="2024"/>
                    <a:pt x="173" y="2131"/>
                    <a:pt x="173" y="2131"/>
                  </a:cubicBezTo>
                  <a:cubicBezTo>
                    <a:pt x="1" y="2200"/>
                    <a:pt x="117" y="2669"/>
                    <a:pt x="307" y="2669"/>
                  </a:cubicBezTo>
                  <a:cubicBezTo>
                    <a:pt x="314" y="2669"/>
                    <a:pt x="321" y="2668"/>
                    <a:pt x="328" y="2667"/>
                  </a:cubicBezTo>
                  <a:cubicBezTo>
                    <a:pt x="328" y="2667"/>
                    <a:pt x="685" y="2584"/>
                    <a:pt x="1280" y="2453"/>
                  </a:cubicBezTo>
                  <a:cubicBezTo>
                    <a:pt x="1578" y="2393"/>
                    <a:pt x="1923" y="2310"/>
                    <a:pt x="2328" y="2227"/>
                  </a:cubicBezTo>
                  <a:cubicBezTo>
                    <a:pt x="2733" y="2155"/>
                    <a:pt x="3173" y="2084"/>
                    <a:pt x="3650" y="2000"/>
                  </a:cubicBezTo>
                  <a:cubicBezTo>
                    <a:pt x="3888" y="1953"/>
                    <a:pt x="4126" y="1917"/>
                    <a:pt x="4376" y="1870"/>
                  </a:cubicBezTo>
                  <a:cubicBezTo>
                    <a:pt x="4626" y="1834"/>
                    <a:pt x="4888" y="1798"/>
                    <a:pt x="5150" y="1762"/>
                  </a:cubicBezTo>
                  <a:cubicBezTo>
                    <a:pt x="5674" y="1691"/>
                    <a:pt x="6210" y="1619"/>
                    <a:pt x="6733" y="1548"/>
                  </a:cubicBezTo>
                  <a:cubicBezTo>
                    <a:pt x="7269" y="1489"/>
                    <a:pt x="7805" y="1429"/>
                    <a:pt x="8317" y="1381"/>
                  </a:cubicBezTo>
                  <a:cubicBezTo>
                    <a:pt x="8579" y="1346"/>
                    <a:pt x="8829" y="1322"/>
                    <a:pt x="9079" y="1298"/>
                  </a:cubicBezTo>
                  <a:cubicBezTo>
                    <a:pt x="9329" y="1274"/>
                    <a:pt x="9567" y="1250"/>
                    <a:pt x="9805" y="1239"/>
                  </a:cubicBezTo>
                  <a:cubicBezTo>
                    <a:pt x="10222" y="1191"/>
                    <a:pt x="10663" y="1155"/>
                    <a:pt x="11127" y="1108"/>
                  </a:cubicBezTo>
                  <a:cubicBezTo>
                    <a:pt x="11234" y="1096"/>
                    <a:pt x="11353" y="1084"/>
                    <a:pt x="11460" y="1072"/>
                  </a:cubicBezTo>
                  <a:cubicBezTo>
                    <a:pt x="11579" y="1072"/>
                    <a:pt x="11698" y="1060"/>
                    <a:pt x="11817" y="1060"/>
                  </a:cubicBezTo>
                  <a:cubicBezTo>
                    <a:pt x="12056" y="1036"/>
                    <a:pt x="12282" y="1024"/>
                    <a:pt x="12520" y="1012"/>
                  </a:cubicBezTo>
                  <a:cubicBezTo>
                    <a:pt x="12996" y="977"/>
                    <a:pt x="13460" y="941"/>
                    <a:pt x="13925" y="917"/>
                  </a:cubicBezTo>
                  <a:cubicBezTo>
                    <a:pt x="14389" y="893"/>
                    <a:pt x="14842" y="881"/>
                    <a:pt x="15258" y="869"/>
                  </a:cubicBezTo>
                  <a:cubicBezTo>
                    <a:pt x="15830" y="838"/>
                    <a:pt x="16354" y="838"/>
                    <a:pt x="16802" y="838"/>
                  </a:cubicBezTo>
                  <a:lnTo>
                    <a:pt x="16802" y="838"/>
                  </a:lnTo>
                  <a:cubicBezTo>
                    <a:pt x="17026" y="838"/>
                    <a:pt x="17231" y="838"/>
                    <a:pt x="17413" y="834"/>
                  </a:cubicBezTo>
                  <a:cubicBezTo>
                    <a:pt x="17866" y="834"/>
                    <a:pt x="18189" y="834"/>
                    <a:pt x="18314" y="827"/>
                  </a:cubicBezTo>
                  <a:lnTo>
                    <a:pt x="18314" y="827"/>
                  </a:lnTo>
                  <a:cubicBezTo>
                    <a:pt x="18323" y="833"/>
                    <a:pt x="18333" y="839"/>
                    <a:pt x="18342" y="846"/>
                  </a:cubicBezTo>
                  <a:cubicBezTo>
                    <a:pt x="18378" y="858"/>
                    <a:pt x="18413" y="869"/>
                    <a:pt x="18449" y="881"/>
                  </a:cubicBezTo>
                  <a:cubicBezTo>
                    <a:pt x="18509" y="905"/>
                    <a:pt x="18556" y="917"/>
                    <a:pt x="18616" y="929"/>
                  </a:cubicBezTo>
                  <a:cubicBezTo>
                    <a:pt x="18711" y="953"/>
                    <a:pt x="18794" y="977"/>
                    <a:pt x="18866" y="988"/>
                  </a:cubicBezTo>
                  <a:cubicBezTo>
                    <a:pt x="19009" y="1012"/>
                    <a:pt x="19104" y="1024"/>
                    <a:pt x="19175" y="1036"/>
                  </a:cubicBezTo>
                  <a:cubicBezTo>
                    <a:pt x="19318" y="1060"/>
                    <a:pt x="19330" y="1060"/>
                    <a:pt x="19330" y="1060"/>
                  </a:cubicBezTo>
                  <a:cubicBezTo>
                    <a:pt x="19533" y="1060"/>
                    <a:pt x="19604" y="607"/>
                    <a:pt x="19414" y="524"/>
                  </a:cubicBezTo>
                  <a:cubicBezTo>
                    <a:pt x="19414" y="524"/>
                    <a:pt x="19402" y="524"/>
                    <a:pt x="19271" y="500"/>
                  </a:cubicBezTo>
                  <a:cubicBezTo>
                    <a:pt x="19199" y="488"/>
                    <a:pt x="19104" y="465"/>
                    <a:pt x="18973" y="441"/>
                  </a:cubicBezTo>
                  <a:cubicBezTo>
                    <a:pt x="18914" y="429"/>
                    <a:pt x="18830" y="417"/>
                    <a:pt x="18759" y="393"/>
                  </a:cubicBezTo>
                  <a:cubicBezTo>
                    <a:pt x="18723" y="381"/>
                    <a:pt x="18675" y="369"/>
                    <a:pt x="18640" y="357"/>
                  </a:cubicBezTo>
                  <a:cubicBezTo>
                    <a:pt x="18616" y="346"/>
                    <a:pt x="18604" y="334"/>
                    <a:pt x="18580" y="334"/>
                  </a:cubicBezTo>
                  <a:cubicBezTo>
                    <a:pt x="18568" y="322"/>
                    <a:pt x="18556" y="322"/>
                    <a:pt x="18544" y="310"/>
                  </a:cubicBezTo>
                  <a:lnTo>
                    <a:pt x="18449" y="274"/>
                  </a:lnTo>
                  <a:lnTo>
                    <a:pt x="18402" y="262"/>
                  </a:lnTo>
                  <a:cubicBezTo>
                    <a:pt x="18354" y="250"/>
                    <a:pt x="18009" y="215"/>
                    <a:pt x="17449" y="167"/>
                  </a:cubicBezTo>
                  <a:cubicBezTo>
                    <a:pt x="16889" y="119"/>
                    <a:pt x="16127" y="36"/>
                    <a:pt x="15258" y="36"/>
                  </a:cubicBezTo>
                  <a:cubicBezTo>
                    <a:pt x="14830" y="24"/>
                    <a:pt x="14377" y="12"/>
                    <a:pt x="13901" y="0"/>
                  </a:cubicBezTo>
                  <a:close/>
                </a:path>
              </a:pathLst>
            </a:custGeom>
            <a:solidFill>
              <a:srgbClr val="439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2"/>
            <p:cNvSpPr/>
            <p:nvPr/>
          </p:nvSpPr>
          <p:spPr>
            <a:xfrm>
              <a:off x="4465836" y="7206782"/>
              <a:ext cx="184066" cy="404227"/>
            </a:xfrm>
            <a:custGeom>
              <a:avLst/>
              <a:gdLst/>
              <a:ahLst/>
              <a:cxnLst/>
              <a:rect l="l" t="t" r="r" b="b"/>
              <a:pathLst>
                <a:path w="7440" h="16339" extrusionOk="0">
                  <a:moveTo>
                    <a:pt x="7065" y="0"/>
                  </a:moveTo>
                  <a:cubicBezTo>
                    <a:pt x="6996" y="0"/>
                    <a:pt x="6934" y="18"/>
                    <a:pt x="6902" y="61"/>
                  </a:cubicBezTo>
                  <a:cubicBezTo>
                    <a:pt x="6902" y="61"/>
                    <a:pt x="6771" y="370"/>
                    <a:pt x="6569" y="870"/>
                  </a:cubicBezTo>
                  <a:cubicBezTo>
                    <a:pt x="6367" y="1406"/>
                    <a:pt x="6081" y="2097"/>
                    <a:pt x="5759" y="2930"/>
                  </a:cubicBezTo>
                  <a:cubicBezTo>
                    <a:pt x="5140" y="4573"/>
                    <a:pt x="4378" y="6609"/>
                    <a:pt x="3771" y="8205"/>
                  </a:cubicBezTo>
                  <a:cubicBezTo>
                    <a:pt x="3473" y="9002"/>
                    <a:pt x="3128" y="9895"/>
                    <a:pt x="2759" y="10788"/>
                  </a:cubicBezTo>
                  <a:cubicBezTo>
                    <a:pt x="2378" y="11681"/>
                    <a:pt x="1973" y="12562"/>
                    <a:pt x="1580" y="13336"/>
                  </a:cubicBezTo>
                  <a:cubicBezTo>
                    <a:pt x="1378" y="13717"/>
                    <a:pt x="1187" y="14086"/>
                    <a:pt x="1009" y="14408"/>
                  </a:cubicBezTo>
                  <a:cubicBezTo>
                    <a:pt x="830" y="14717"/>
                    <a:pt x="663" y="15003"/>
                    <a:pt x="533" y="15241"/>
                  </a:cubicBezTo>
                  <a:cubicBezTo>
                    <a:pt x="247" y="15706"/>
                    <a:pt x="68" y="15991"/>
                    <a:pt x="68" y="15991"/>
                  </a:cubicBezTo>
                  <a:cubicBezTo>
                    <a:pt x="0" y="16117"/>
                    <a:pt x="265" y="16339"/>
                    <a:pt x="429" y="16339"/>
                  </a:cubicBezTo>
                  <a:cubicBezTo>
                    <a:pt x="466" y="16339"/>
                    <a:pt x="499" y="16327"/>
                    <a:pt x="521" y="16301"/>
                  </a:cubicBezTo>
                  <a:cubicBezTo>
                    <a:pt x="521" y="16301"/>
                    <a:pt x="723" y="16027"/>
                    <a:pt x="1056" y="15587"/>
                  </a:cubicBezTo>
                  <a:cubicBezTo>
                    <a:pt x="1211" y="15360"/>
                    <a:pt x="1402" y="15086"/>
                    <a:pt x="1616" y="14765"/>
                  </a:cubicBezTo>
                  <a:cubicBezTo>
                    <a:pt x="1818" y="14455"/>
                    <a:pt x="2045" y="14098"/>
                    <a:pt x="2283" y="13729"/>
                  </a:cubicBezTo>
                  <a:cubicBezTo>
                    <a:pt x="2735" y="12955"/>
                    <a:pt x="3211" y="12086"/>
                    <a:pt x="3640" y="11193"/>
                  </a:cubicBezTo>
                  <a:cubicBezTo>
                    <a:pt x="4069" y="10288"/>
                    <a:pt x="4462" y="9383"/>
                    <a:pt x="4759" y="8574"/>
                  </a:cubicBezTo>
                  <a:cubicBezTo>
                    <a:pt x="5378" y="6966"/>
                    <a:pt x="6009" y="4871"/>
                    <a:pt x="6521" y="3192"/>
                  </a:cubicBezTo>
                  <a:cubicBezTo>
                    <a:pt x="7033" y="1501"/>
                    <a:pt x="7414" y="227"/>
                    <a:pt x="7414" y="227"/>
                  </a:cubicBezTo>
                  <a:cubicBezTo>
                    <a:pt x="7439" y="102"/>
                    <a:pt x="7229" y="0"/>
                    <a:pt x="7065" y="0"/>
                  </a:cubicBezTo>
                  <a:close/>
                </a:path>
              </a:pathLst>
            </a:custGeom>
            <a:solidFill>
              <a:srgbClr val="439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 name="Google Shape;75;p12"/>
          <p:cNvGrpSpPr/>
          <p:nvPr/>
        </p:nvGrpSpPr>
        <p:grpSpPr>
          <a:xfrm rot="-1537546">
            <a:off x="604994" y="3763987"/>
            <a:ext cx="488794" cy="774382"/>
            <a:chOff x="-1904298" y="1056455"/>
            <a:chExt cx="581725" cy="921611"/>
          </a:xfrm>
        </p:grpSpPr>
        <p:sp>
          <p:nvSpPr>
            <p:cNvPr id="76" name="Google Shape;76;p12"/>
            <p:cNvSpPr/>
            <p:nvPr/>
          </p:nvSpPr>
          <p:spPr>
            <a:xfrm>
              <a:off x="-1904298" y="1056455"/>
              <a:ext cx="581725" cy="887132"/>
            </a:xfrm>
            <a:custGeom>
              <a:avLst/>
              <a:gdLst/>
              <a:ahLst/>
              <a:cxnLst/>
              <a:rect l="l" t="t" r="r" b="b"/>
              <a:pathLst>
                <a:path w="38196" h="58249" extrusionOk="0">
                  <a:moveTo>
                    <a:pt x="34903" y="0"/>
                  </a:moveTo>
                  <a:cubicBezTo>
                    <a:pt x="34867" y="0"/>
                    <a:pt x="34830" y="5"/>
                    <a:pt x="34790" y="15"/>
                  </a:cubicBezTo>
                  <a:cubicBezTo>
                    <a:pt x="28206" y="1801"/>
                    <a:pt x="22396" y="5385"/>
                    <a:pt x="17002" y="9468"/>
                  </a:cubicBezTo>
                  <a:cubicBezTo>
                    <a:pt x="11918" y="13326"/>
                    <a:pt x="6870" y="17434"/>
                    <a:pt x="3929" y="23232"/>
                  </a:cubicBezTo>
                  <a:cubicBezTo>
                    <a:pt x="1143" y="28733"/>
                    <a:pt x="179" y="34983"/>
                    <a:pt x="83" y="41103"/>
                  </a:cubicBezTo>
                  <a:cubicBezTo>
                    <a:pt x="0" y="46771"/>
                    <a:pt x="310" y="52998"/>
                    <a:pt x="4120" y="57534"/>
                  </a:cubicBezTo>
                  <a:cubicBezTo>
                    <a:pt x="4191" y="57635"/>
                    <a:pt x="4287" y="57668"/>
                    <a:pt x="4373" y="57668"/>
                  </a:cubicBezTo>
                  <a:cubicBezTo>
                    <a:pt x="4388" y="57668"/>
                    <a:pt x="4403" y="57667"/>
                    <a:pt x="4417" y="57665"/>
                  </a:cubicBezTo>
                  <a:lnTo>
                    <a:pt x="4417" y="57665"/>
                  </a:lnTo>
                  <a:cubicBezTo>
                    <a:pt x="4322" y="57903"/>
                    <a:pt x="4429" y="58248"/>
                    <a:pt x="4774" y="58248"/>
                  </a:cubicBezTo>
                  <a:cubicBezTo>
                    <a:pt x="16324" y="58213"/>
                    <a:pt x="26372" y="48259"/>
                    <a:pt x="31444" y="38674"/>
                  </a:cubicBezTo>
                  <a:cubicBezTo>
                    <a:pt x="37648" y="26983"/>
                    <a:pt x="38195" y="13278"/>
                    <a:pt x="35874" y="467"/>
                  </a:cubicBezTo>
                  <a:cubicBezTo>
                    <a:pt x="35836" y="265"/>
                    <a:pt x="35686" y="176"/>
                    <a:pt x="35526" y="176"/>
                  </a:cubicBezTo>
                  <a:cubicBezTo>
                    <a:pt x="35432" y="176"/>
                    <a:pt x="35334" y="207"/>
                    <a:pt x="35254" y="265"/>
                  </a:cubicBezTo>
                  <a:cubicBezTo>
                    <a:pt x="35205" y="116"/>
                    <a:pt x="35081" y="0"/>
                    <a:pt x="34903" y="0"/>
                  </a:cubicBezTo>
                  <a:close/>
                </a:path>
              </a:pathLst>
            </a:custGeom>
            <a:solidFill>
              <a:srgbClr val="74D8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2"/>
            <p:cNvSpPr/>
            <p:nvPr/>
          </p:nvSpPr>
          <p:spPr>
            <a:xfrm>
              <a:off x="-1862965" y="1216748"/>
              <a:ext cx="442995" cy="761317"/>
            </a:xfrm>
            <a:custGeom>
              <a:avLst/>
              <a:gdLst/>
              <a:ahLst/>
              <a:cxnLst/>
              <a:rect l="l" t="t" r="r" b="b"/>
              <a:pathLst>
                <a:path w="29087" h="49988" extrusionOk="0">
                  <a:moveTo>
                    <a:pt x="21381" y="0"/>
                  </a:moveTo>
                  <a:cubicBezTo>
                    <a:pt x="21179" y="0"/>
                    <a:pt x="20962" y="128"/>
                    <a:pt x="20932" y="384"/>
                  </a:cubicBezTo>
                  <a:cubicBezTo>
                    <a:pt x="20491" y="4468"/>
                    <a:pt x="20277" y="13386"/>
                    <a:pt x="20325" y="13540"/>
                  </a:cubicBezTo>
                  <a:cubicBezTo>
                    <a:pt x="17836" y="17624"/>
                    <a:pt x="15348" y="21696"/>
                    <a:pt x="12871" y="25780"/>
                  </a:cubicBezTo>
                  <a:cubicBezTo>
                    <a:pt x="12657" y="26137"/>
                    <a:pt x="12443" y="26494"/>
                    <a:pt x="12228" y="26852"/>
                  </a:cubicBezTo>
                  <a:cubicBezTo>
                    <a:pt x="10454" y="22565"/>
                    <a:pt x="9609" y="18065"/>
                    <a:pt x="9728" y="13433"/>
                  </a:cubicBezTo>
                  <a:cubicBezTo>
                    <a:pt x="9740" y="13171"/>
                    <a:pt x="9544" y="13040"/>
                    <a:pt x="9343" y="13040"/>
                  </a:cubicBezTo>
                  <a:cubicBezTo>
                    <a:pt x="9142" y="13040"/>
                    <a:pt x="8936" y="13171"/>
                    <a:pt x="8930" y="13433"/>
                  </a:cubicBezTo>
                  <a:cubicBezTo>
                    <a:pt x="8799" y="18196"/>
                    <a:pt x="9669" y="22839"/>
                    <a:pt x="11526" y="27245"/>
                  </a:cubicBezTo>
                  <a:cubicBezTo>
                    <a:pt x="11585" y="27387"/>
                    <a:pt x="11716" y="27471"/>
                    <a:pt x="11847" y="27495"/>
                  </a:cubicBezTo>
                  <a:cubicBezTo>
                    <a:pt x="8859" y="32483"/>
                    <a:pt x="6001" y="37567"/>
                    <a:pt x="3692" y="42889"/>
                  </a:cubicBezTo>
                  <a:cubicBezTo>
                    <a:pt x="1668" y="38996"/>
                    <a:pt x="834" y="34745"/>
                    <a:pt x="1227" y="30364"/>
                  </a:cubicBezTo>
                  <a:cubicBezTo>
                    <a:pt x="1251" y="30108"/>
                    <a:pt x="1063" y="29980"/>
                    <a:pt x="864" y="29980"/>
                  </a:cubicBezTo>
                  <a:cubicBezTo>
                    <a:pt x="664" y="29980"/>
                    <a:pt x="453" y="30108"/>
                    <a:pt x="429" y="30364"/>
                  </a:cubicBezTo>
                  <a:cubicBezTo>
                    <a:pt x="1" y="35019"/>
                    <a:pt x="953" y="39556"/>
                    <a:pt x="3180" y="43675"/>
                  </a:cubicBezTo>
                  <a:cubicBezTo>
                    <a:pt x="3215" y="43723"/>
                    <a:pt x="3251" y="43770"/>
                    <a:pt x="3299" y="43806"/>
                  </a:cubicBezTo>
                  <a:cubicBezTo>
                    <a:pt x="2513" y="45663"/>
                    <a:pt x="1799" y="47557"/>
                    <a:pt x="1167" y="49497"/>
                  </a:cubicBezTo>
                  <a:cubicBezTo>
                    <a:pt x="1074" y="49793"/>
                    <a:pt x="1320" y="49988"/>
                    <a:pt x="1563" y="49988"/>
                  </a:cubicBezTo>
                  <a:cubicBezTo>
                    <a:pt x="1722" y="49988"/>
                    <a:pt x="1880" y="49904"/>
                    <a:pt x="1941" y="49712"/>
                  </a:cubicBezTo>
                  <a:cubicBezTo>
                    <a:pt x="3323" y="45449"/>
                    <a:pt x="5132" y="41389"/>
                    <a:pt x="7168" y="37436"/>
                  </a:cubicBezTo>
                  <a:cubicBezTo>
                    <a:pt x="7216" y="37532"/>
                    <a:pt x="7287" y="37603"/>
                    <a:pt x="7430" y="37627"/>
                  </a:cubicBezTo>
                  <a:cubicBezTo>
                    <a:pt x="8398" y="37795"/>
                    <a:pt x="9366" y="37879"/>
                    <a:pt x="10324" y="37879"/>
                  </a:cubicBezTo>
                  <a:cubicBezTo>
                    <a:pt x="13834" y="37879"/>
                    <a:pt x="17225" y="36758"/>
                    <a:pt x="20087" y="34579"/>
                  </a:cubicBezTo>
                  <a:cubicBezTo>
                    <a:pt x="20431" y="34323"/>
                    <a:pt x="20214" y="33799"/>
                    <a:pt x="19894" y="33799"/>
                  </a:cubicBezTo>
                  <a:cubicBezTo>
                    <a:pt x="19826" y="33799"/>
                    <a:pt x="19754" y="33822"/>
                    <a:pt x="19682" y="33876"/>
                  </a:cubicBezTo>
                  <a:cubicBezTo>
                    <a:pt x="16937" y="35970"/>
                    <a:pt x="13691" y="37085"/>
                    <a:pt x="10318" y="37085"/>
                  </a:cubicBezTo>
                  <a:cubicBezTo>
                    <a:pt x="9433" y="37085"/>
                    <a:pt x="8540" y="37009"/>
                    <a:pt x="7644" y="36853"/>
                  </a:cubicBezTo>
                  <a:cubicBezTo>
                    <a:pt x="7615" y="36847"/>
                    <a:pt x="7585" y="36844"/>
                    <a:pt x="7557" y="36844"/>
                  </a:cubicBezTo>
                  <a:cubicBezTo>
                    <a:pt x="7528" y="36844"/>
                    <a:pt x="7502" y="36847"/>
                    <a:pt x="7478" y="36853"/>
                  </a:cubicBezTo>
                  <a:cubicBezTo>
                    <a:pt x="9478" y="33019"/>
                    <a:pt x="11693" y="29281"/>
                    <a:pt x="13943" y="25578"/>
                  </a:cubicBezTo>
                  <a:cubicBezTo>
                    <a:pt x="14872" y="24042"/>
                    <a:pt x="15812" y="22518"/>
                    <a:pt x="16741" y="20982"/>
                  </a:cubicBezTo>
                  <a:cubicBezTo>
                    <a:pt x="16788" y="21006"/>
                    <a:pt x="16848" y="21018"/>
                    <a:pt x="16919" y="21018"/>
                  </a:cubicBezTo>
                  <a:cubicBezTo>
                    <a:pt x="20956" y="20768"/>
                    <a:pt x="24861" y="19946"/>
                    <a:pt x="28659" y="18553"/>
                  </a:cubicBezTo>
                  <a:cubicBezTo>
                    <a:pt x="29087" y="18393"/>
                    <a:pt x="28967" y="17753"/>
                    <a:pt x="28585" y="17753"/>
                  </a:cubicBezTo>
                  <a:cubicBezTo>
                    <a:pt x="28542" y="17753"/>
                    <a:pt x="28495" y="17761"/>
                    <a:pt x="28445" y="17779"/>
                  </a:cubicBezTo>
                  <a:cubicBezTo>
                    <a:pt x="24813" y="19113"/>
                    <a:pt x="21087" y="19910"/>
                    <a:pt x="17229" y="20184"/>
                  </a:cubicBezTo>
                  <a:cubicBezTo>
                    <a:pt x="21075" y="13874"/>
                    <a:pt x="24944" y="7564"/>
                    <a:pt x="28790" y="1265"/>
                  </a:cubicBezTo>
                  <a:cubicBezTo>
                    <a:pt x="28979" y="953"/>
                    <a:pt x="28702" y="663"/>
                    <a:pt x="28427" y="663"/>
                  </a:cubicBezTo>
                  <a:cubicBezTo>
                    <a:pt x="28303" y="663"/>
                    <a:pt x="28180" y="721"/>
                    <a:pt x="28099" y="860"/>
                  </a:cubicBezTo>
                  <a:cubicBezTo>
                    <a:pt x="25790" y="4635"/>
                    <a:pt x="23468" y="8409"/>
                    <a:pt x="21158" y="12183"/>
                  </a:cubicBezTo>
                  <a:cubicBezTo>
                    <a:pt x="21134" y="8242"/>
                    <a:pt x="21313" y="4313"/>
                    <a:pt x="21741" y="384"/>
                  </a:cubicBezTo>
                  <a:cubicBezTo>
                    <a:pt x="21771" y="128"/>
                    <a:pt x="21584" y="0"/>
                    <a:pt x="21381" y="0"/>
                  </a:cubicBezTo>
                  <a:close/>
                </a:path>
              </a:pathLst>
            </a:custGeom>
            <a:solidFill>
              <a:srgbClr val="449E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8" name="Google Shape;78;p12"/>
          <p:cNvSpPr/>
          <p:nvPr/>
        </p:nvSpPr>
        <p:spPr>
          <a:xfrm>
            <a:off x="1" y="3744009"/>
            <a:ext cx="1536033" cy="1399598"/>
          </a:xfrm>
          <a:custGeom>
            <a:avLst/>
            <a:gdLst/>
            <a:ahLst/>
            <a:cxnLst/>
            <a:rect l="l" t="t" r="r" b="b"/>
            <a:pathLst>
              <a:path w="57091" h="52020" extrusionOk="0">
                <a:moveTo>
                  <a:pt x="167" y="14181"/>
                </a:moveTo>
                <a:cubicBezTo>
                  <a:pt x="845" y="14181"/>
                  <a:pt x="14859" y="1"/>
                  <a:pt x="24658" y="18574"/>
                </a:cubicBezTo>
                <a:cubicBezTo>
                  <a:pt x="34457" y="37160"/>
                  <a:pt x="57090" y="28040"/>
                  <a:pt x="50840" y="52019"/>
                </a:cubicBezTo>
                <a:lnTo>
                  <a:pt x="0" y="52019"/>
                </a:lnTo>
                <a:close/>
              </a:path>
            </a:pathLst>
          </a:custGeom>
          <a:solidFill>
            <a:srgbClr val="3FB3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2"/>
          <p:cNvSpPr/>
          <p:nvPr/>
        </p:nvSpPr>
        <p:spPr>
          <a:xfrm>
            <a:off x="2292986" y="714386"/>
            <a:ext cx="6851022" cy="4429224"/>
          </a:xfrm>
          <a:custGeom>
            <a:avLst/>
            <a:gdLst/>
            <a:ahLst/>
            <a:cxnLst/>
            <a:rect l="l" t="t" r="r" b="b"/>
            <a:pathLst>
              <a:path w="213944" h="138316" extrusionOk="0">
                <a:moveTo>
                  <a:pt x="187607" y="17884"/>
                </a:moveTo>
                <a:cubicBezTo>
                  <a:pt x="185262" y="10061"/>
                  <a:pt x="178440" y="0"/>
                  <a:pt x="158818" y="500"/>
                </a:cubicBezTo>
                <a:cubicBezTo>
                  <a:pt x="138756" y="1012"/>
                  <a:pt x="122325" y="29659"/>
                  <a:pt x="89500" y="43720"/>
                </a:cubicBezTo>
                <a:cubicBezTo>
                  <a:pt x="72260" y="51114"/>
                  <a:pt x="1" y="63092"/>
                  <a:pt x="41589" y="138315"/>
                </a:cubicBezTo>
                <a:lnTo>
                  <a:pt x="60425" y="138315"/>
                </a:lnTo>
                <a:lnTo>
                  <a:pt x="186881" y="138315"/>
                </a:lnTo>
                <a:lnTo>
                  <a:pt x="213944" y="138315"/>
                </a:lnTo>
                <a:lnTo>
                  <a:pt x="213944" y="33588"/>
                </a:lnTo>
                <a:cubicBezTo>
                  <a:pt x="211241" y="26349"/>
                  <a:pt x="204455" y="18038"/>
                  <a:pt x="187607" y="17884"/>
                </a:cubicBezTo>
                <a:close/>
              </a:path>
            </a:pathLst>
          </a:custGeom>
          <a:solidFill>
            <a:srgbClr val="A0E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2"/>
          <p:cNvSpPr/>
          <p:nvPr/>
        </p:nvSpPr>
        <p:spPr>
          <a:xfrm>
            <a:off x="2838848" y="1324408"/>
            <a:ext cx="4536814" cy="2368458"/>
          </a:xfrm>
          <a:custGeom>
            <a:avLst/>
            <a:gdLst/>
            <a:ahLst/>
            <a:cxnLst/>
            <a:rect l="l" t="t" r="r" b="b"/>
            <a:pathLst>
              <a:path w="80737" h="42149" extrusionOk="0">
                <a:moveTo>
                  <a:pt x="40565" y="1"/>
                </a:moveTo>
                <a:cubicBezTo>
                  <a:pt x="34671" y="1"/>
                  <a:pt x="29373" y="2489"/>
                  <a:pt x="25658" y="6478"/>
                </a:cubicBezTo>
                <a:cubicBezTo>
                  <a:pt x="23157" y="9151"/>
                  <a:pt x="19680" y="10629"/>
                  <a:pt x="16026" y="10629"/>
                </a:cubicBezTo>
                <a:cubicBezTo>
                  <a:pt x="15872" y="10629"/>
                  <a:pt x="15717" y="10626"/>
                  <a:pt x="15562" y="10621"/>
                </a:cubicBezTo>
                <a:cubicBezTo>
                  <a:pt x="15383" y="10609"/>
                  <a:pt x="15216" y="10609"/>
                  <a:pt x="15038" y="10609"/>
                </a:cubicBezTo>
                <a:cubicBezTo>
                  <a:pt x="6727" y="10609"/>
                  <a:pt x="0" y="17324"/>
                  <a:pt x="0" y="25623"/>
                </a:cubicBezTo>
                <a:cubicBezTo>
                  <a:pt x="0" y="33910"/>
                  <a:pt x="6727" y="40625"/>
                  <a:pt x="15038" y="40625"/>
                </a:cubicBezTo>
                <a:cubicBezTo>
                  <a:pt x="19705" y="40625"/>
                  <a:pt x="23872" y="38505"/>
                  <a:pt x="26623" y="35184"/>
                </a:cubicBezTo>
                <a:cubicBezTo>
                  <a:pt x="30278" y="38589"/>
                  <a:pt x="35171" y="40684"/>
                  <a:pt x="40565" y="40684"/>
                </a:cubicBezTo>
                <a:cubicBezTo>
                  <a:pt x="43529" y="40684"/>
                  <a:pt x="46351" y="40053"/>
                  <a:pt x="48887" y="38910"/>
                </a:cubicBezTo>
                <a:cubicBezTo>
                  <a:pt x="51233" y="40922"/>
                  <a:pt x="54293" y="42149"/>
                  <a:pt x="57638" y="42149"/>
                </a:cubicBezTo>
                <a:cubicBezTo>
                  <a:pt x="61984" y="42149"/>
                  <a:pt x="65854" y="40077"/>
                  <a:pt x="68306" y="36874"/>
                </a:cubicBezTo>
                <a:cubicBezTo>
                  <a:pt x="69628" y="38124"/>
                  <a:pt x="71414" y="38898"/>
                  <a:pt x="73378" y="38898"/>
                </a:cubicBezTo>
                <a:cubicBezTo>
                  <a:pt x="77438" y="38898"/>
                  <a:pt x="80736" y="35600"/>
                  <a:pt x="80736" y="31540"/>
                </a:cubicBezTo>
                <a:cubicBezTo>
                  <a:pt x="80736" y="27480"/>
                  <a:pt x="77438" y="24194"/>
                  <a:pt x="73378" y="24194"/>
                </a:cubicBezTo>
                <a:lnTo>
                  <a:pt x="73343" y="24194"/>
                </a:lnTo>
                <a:cubicBezTo>
                  <a:pt x="73331" y="24194"/>
                  <a:pt x="73318" y="24194"/>
                  <a:pt x="73306" y="24194"/>
                </a:cubicBezTo>
                <a:cubicBezTo>
                  <a:pt x="71641" y="24194"/>
                  <a:pt x="70062" y="23386"/>
                  <a:pt x="69211" y="21944"/>
                </a:cubicBezTo>
                <a:cubicBezTo>
                  <a:pt x="67925" y="19777"/>
                  <a:pt x="66044" y="17991"/>
                  <a:pt x="63782" y="16824"/>
                </a:cubicBezTo>
                <a:cubicBezTo>
                  <a:pt x="61734" y="15764"/>
                  <a:pt x="60091" y="14086"/>
                  <a:pt x="59139" y="11978"/>
                </a:cubicBezTo>
                <a:cubicBezTo>
                  <a:pt x="55948" y="4918"/>
                  <a:pt x="48840" y="1"/>
                  <a:pt x="40565" y="1"/>
                </a:cubicBezTo>
                <a:close/>
              </a:path>
            </a:pathLst>
          </a:custGeom>
          <a:solidFill>
            <a:srgbClr val="FFFFFF">
              <a:alpha val="44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2"/>
          <p:cNvSpPr txBox="1">
            <a:spLocks noGrp="1"/>
          </p:cNvSpPr>
          <p:nvPr>
            <p:ph type="title"/>
          </p:nvPr>
        </p:nvSpPr>
        <p:spPr>
          <a:xfrm>
            <a:off x="717525" y="542750"/>
            <a:ext cx="77088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82" name="Google Shape;82;p12"/>
          <p:cNvSpPr txBox="1">
            <a:spLocks noGrp="1"/>
          </p:cNvSpPr>
          <p:nvPr>
            <p:ph type="subTitle" idx="1"/>
          </p:nvPr>
        </p:nvSpPr>
        <p:spPr>
          <a:xfrm>
            <a:off x="1528650" y="1113500"/>
            <a:ext cx="2607300" cy="992700"/>
          </a:xfrm>
          <a:prstGeom prst="rect">
            <a:avLst/>
          </a:prstGeom>
        </p:spPr>
        <p:txBody>
          <a:bodyPr spcFirstLastPara="1" wrap="square" lIns="91425" tIns="91425" rIns="91425" bIns="0" anchor="b" anchorCtr="0">
            <a:noAutofit/>
          </a:bodyPr>
          <a:lstStyle>
            <a:lvl1pPr lvl="0" algn="ctr" rtl="0">
              <a:spcBef>
                <a:spcPts val="0"/>
              </a:spcBef>
              <a:spcAft>
                <a:spcPts val="0"/>
              </a:spcAft>
              <a:buNone/>
              <a:defRPr sz="1100"/>
            </a:lvl1pPr>
            <a:lvl2pPr lvl="1" algn="ctr" rtl="0">
              <a:spcBef>
                <a:spcPts val="1600"/>
              </a:spcBef>
              <a:spcAft>
                <a:spcPts val="0"/>
              </a:spcAft>
              <a:buNone/>
              <a:defRPr sz="1100"/>
            </a:lvl2pPr>
            <a:lvl3pPr lvl="2" algn="ctr" rtl="0">
              <a:spcBef>
                <a:spcPts val="1600"/>
              </a:spcBef>
              <a:spcAft>
                <a:spcPts val="0"/>
              </a:spcAft>
              <a:buNone/>
              <a:defRPr sz="1100"/>
            </a:lvl3pPr>
            <a:lvl4pPr lvl="3" algn="ctr" rtl="0">
              <a:spcBef>
                <a:spcPts val="1600"/>
              </a:spcBef>
              <a:spcAft>
                <a:spcPts val="0"/>
              </a:spcAft>
              <a:buNone/>
              <a:defRPr sz="1100"/>
            </a:lvl4pPr>
            <a:lvl5pPr lvl="4" algn="ctr" rtl="0">
              <a:spcBef>
                <a:spcPts val="1600"/>
              </a:spcBef>
              <a:spcAft>
                <a:spcPts val="0"/>
              </a:spcAft>
              <a:buNone/>
              <a:defRPr sz="1100"/>
            </a:lvl5pPr>
            <a:lvl6pPr lvl="5" algn="ctr" rtl="0">
              <a:spcBef>
                <a:spcPts val="1600"/>
              </a:spcBef>
              <a:spcAft>
                <a:spcPts val="0"/>
              </a:spcAft>
              <a:buNone/>
              <a:defRPr sz="1100"/>
            </a:lvl6pPr>
            <a:lvl7pPr lvl="6" algn="ctr" rtl="0">
              <a:spcBef>
                <a:spcPts val="1600"/>
              </a:spcBef>
              <a:spcAft>
                <a:spcPts val="0"/>
              </a:spcAft>
              <a:buNone/>
              <a:defRPr sz="1100"/>
            </a:lvl7pPr>
            <a:lvl8pPr lvl="7" algn="ctr" rtl="0">
              <a:spcBef>
                <a:spcPts val="1600"/>
              </a:spcBef>
              <a:spcAft>
                <a:spcPts val="0"/>
              </a:spcAft>
              <a:buNone/>
              <a:defRPr sz="1100"/>
            </a:lvl8pPr>
            <a:lvl9pPr lvl="8" algn="ctr" rtl="0">
              <a:spcBef>
                <a:spcPts val="1600"/>
              </a:spcBef>
              <a:spcAft>
                <a:spcPts val="1600"/>
              </a:spcAft>
              <a:buNone/>
              <a:defRPr sz="1100"/>
            </a:lvl9pPr>
          </a:lstStyle>
          <a:p>
            <a:endParaRPr/>
          </a:p>
        </p:txBody>
      </p:sp>
      <p:sp>
        <p:nvSpPr>
          <p:cNvPr id="83" name="Google Shape;83;p12"/>
          <p:cNvSpPr txBox="1">
            <a:spLocks noGrp="1"/>
          </p:cNvSpPr>
          <p:nvPr>
            <p:ph type="subTitle" idx="2"/>
          </p:nvPr>
        </p:nvSpPr>
        <p:spPr>
          <a:xfrm>
            <a:off x="5008050" y="1113500"/>
            <a:ext cx="2607300" cy="992700"/>
          </a:xfrm>
          <a:prstGeom prst="rect">
            <a:avLst/>
          </a:prstGeom>
        </p:spPr>
        <p:txBody>
          <a:bodyPr spcFirstLastPara="1" wrap="square" lIns="91425" tIns="91425" rIns="91425" bIns="0" anchor="b" anchorCtr="0">
            <a:noAutofit/>
          </a:bodyPr>
          <a:lstStyle>
            <a:lvl1pPr lvl="0" algn="ctr" rtl="0">
              <a:spcBef>
                <a:spcPts val="0"/>
              </a:spcBef>
              <a:spcAft>
                <a:spcPts val="0"/>
              </a:spcAft>
              <a:buNone/>
              <a:defRPr sz="1100"/>
            </a:lvl1pPr>
            <a:lvl2pPr lvl="1" algn="ctr" rtl="0">
              <a:spcBef>
                <a:spcPts val="1600"/>
              </a:spcBef>
              <a:spcAft>
                <a:spcPts val="0"/>
              </a:spcAft>
              <a:buNone/>
              <a:defRPr sz="1100"/>
            </a:lvl2pPr>
            <a:lvl3pPr lvl="2" algn="ctr" rtl="0">
              <a:spcBef>
                <a:spcPts val="1600"/>
              </a:spcBef>
              <a:spcAft>
                <a:spcPts val="0"/>
              </a:spcAft>
              <a:buNone/>
              <a:defRPr sz="1100"/>
            </a:lvl3pPr>
            <a:lvl4pPr lvl="3" algn="ctr" rtl="0">
              <a:spcBef>
                <a:spcPts val="1600"/>
              </a:spcBef>
              <a:spcAft>
                <a:spcPts val="0"/>
              </a:spcAft>
              <a:buNone/>
              <a:defRPr sz="1100"/>
            </a:lvl4pPr>
            <a:lvl5pPr lvl="4" algn="ctr" rtl="0">
              <a:spcBef>
                <a:spcPts val="1600"/>
              </a:spcBef>
              <a:spcAft>
                <a:spcPts val="0"/>
              </a:spcAft>
              <a:buNone/>
              <a:defRPr sz="1100"/>
            </a:lvl5pPr>
            <a:lvl6pPr lvl="5" algn="ctr" rtl="0">
              <a:spcBef>
                <a:spcPts val="1600"/>
              </a:spcBef>
              <a:spcAft>
                <a:spcPts val="0"/>
              </a:spcAft>
              <a:buNone/>
              <a:defRPr sz="1100"/>
            </a:lvl6pPr>
            <a:lvl7pPr lvl="6" algn="ctr" rtl="0">
              <a:spcBef>
                <a:spcPts val="1600"/>
              </a:spcBef>
              <a:spcAft>
                <a:spcPts val="0"/>
              </a:spcAft>
              <a:buNone/>
              <a:defRPr sz="1100"/>
            </a:lvl7pPr>
            <a:lvl8pPr lvl="7" algn="ctr" rtl="0">
              <a:spcBef>
                <a:spcPts val="1600"/>
              </a:spcBef>
              <a:spcAft>
                <a:spcPts val="0"/>
              </a:spcAft>
              <a:buNone/>
              <a:defRPr sz="1100"/>
            </a:lvl8pPr>
            <a:lvl9pPr lvl="8" algn="ctr" rtl="0">
              <a:spcBef>
                <a:spcPts val="1600"/>
              </a:spcBef>
              <a:spcAft>
                <a:spcPts val="1600"/>
              </a:spcAft>
              <a:buNone/>
              <a:defRPr sz="1100"/>
            </a:lvl9pPr>
          </a:lstStyle>
          <a:p>
            <a:endParaRPr/>
          </a:p>
        </p:txBody>
      </p:sp>
      <p:sp>
        <p:nvSpPr>
          <p:cNvPr id="84" name="Google Shape;84;p12"/>
          <p:cNvSpPr txBox="1">
            <a:spLocks noGrp="1"/>
          </p:cNvSpPr>
          <p:nvPr>
            <p:ph type="title" idx="3"/>
          </p:nvPr>
        </p:nvSpPr>
        <p:spPr>
          <a:xfrm>
            <a:off x="1528650" y="3808350"/>
            <a:ext cx="2607300" cy="4926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800"/>
            </a:lvl1pPr>
            <a:lvl2pPr lvl="1" algn="ctr" rtl="0">
              <a:spcBef>
                <a:spcPts val="0"/>
              </a:spcBef>
              <a:spcAft>
                <a:spcPts val="0"/>
              </a:spcAft>
              <a:buNone/>
              <a:defRPr sz="1800"/>
            </a:lvl2pPr>
            <a:lvl3pPr lvl="2" algn="ctr" rtl="0">
              <a:spcBef>
                <a:spcPts val="0"/>
              </a:spcBef>
              <a:spcAft>
                <a:spcPts val="0"/>
              </a:spcAft>
              <a:buNone/>
              <a:defRPr sz="1800"/>
            </a:lvl3pPr>
            <a:lvl4pPr lvl="3" algn="ctr" rtl="0">
              <a:spcBef>
                <a:spcPts val="0"/>
              </a:spcBef>
              <a:spcAft>
                <a:spcPts val="0"/>
              </a:spcAft>
              <a:buNone/>
              <a:defRPr sz="1800"/>
            </a:lvl4pPr>
            <a:lvl5pPr lvl="4" algn="ctr" rtl="0">
              <a:spcBef>
                <a:spcPts val="0"/>
              </a:spcBef>
              <a:spcAft>
                <a:spcPts val="0"/>
              </a:spcAft>
              <a:buNone/>
              <a:defRPr sz="1800"/>
            </a:lvl5pPr>
            <a:lvl6pPr lvl="5" algn="ctr" rtl="0">
              <a:spcBef>
                <a:spcPts val="0"/>
              </a:spcBef>
              <a:spcAft>
                <a:spcPts val="0"/>
              </a:spcAft>
              <a:buNone/>
              <a:defRPr sz="1800"/>
            </a:lvl6pPr>
            <a:lvl7pPr lvl="6" algn="ctr" rtl="0">
              <a:spcBef>
                <a:spcPts val="0"/>
              </a:spcBef>
              <a:spcAft>
                <a:spcPts val="0"/>
              </a:spcAft>
              <a:buNone/>
              <a:defRPr sz="1800"/>
            </a:lvl7pPr>
            <a:lvl8pPr lvl="7" algn="ctr" rtl="0">
              <a:spcBef>
                <a:spcPts val="0"/>
              </a:spcBef>
              <a:spcAft>
                <a:spcPts val="0"/>
              </a:spcAft>
              <a:buNone/>
              <a:defRPr sz="1800"/>
            </a:lvl8pPr>
            <a:lvl9pPr lvl="8" algn="ctr" rtl="0">
              <a:spcBef>
                <a:spcPts val="0"/>
              </a:spcBef>
              <a:spcAft>
                <a:spcPts val="0"/>
              </a:spcAft>
              <a:buNone/>
              <a:defRPr sz="1800"/>
            </a:lvl9pPr>
          </a:lstStyle>
          <a:p>
            <a:endParaRPr/>
          </a:p>
        </p:txBody>
      </p:sp>
      <p:sp>
        <p:nvSpPr>
          <p:cNvPr id="85" name="Google Shape;85;p12"/>
          <p:cNvSpPr txBox="1">
            <a:spLocks noGrp="1"/>
          </p:cNvSpPr>
          <p:nvPr>
            <p:ph type="subTitle" idx="4"/>
          </p:nvPr>
        </p:nvSpPr>
        <p:spPr>
          <a:xfrm>
            <a:off x="5008050" y="2940100"/>
            <a:ext cx="2607300" cy="992700"/>
          </a:xfrm>
          <a:prstGeom prst="rect">
            <a:avLst/>
          </a:prstGeom>
        </p:spPr>
        <p:txBody>
          <a:bodyPr spcFirstLastPara="1" wrap="square" lIns="91425" tIns="91425" rIns="91425" bIns="0" anchor="b" anchorCtr="0">
            <a:noAutofit/>
          </a:bodyPr>
          <a:lstStyle>
            <a:lvl1pPr lvl="0" algn="ctr" rtl="0">
              <a:spcBef>
                <a:spcPts val="0"/>
              </a:spcBef>
              <a:spcAft>
                <a:spcPts val="0"/>
              </a:spcAft>
              <a:buNone/>
              <a:defRPr sz="1100"/>
            </a:lvl1pPr>
            <a:lvl2pPr lvl="1" algn="ctr" rtl="0">
              <a:spcBef>
                <a:spcPts val="1600"/>
              </a:spcBef>
              <a:spcAft>
                <a:spcPts val="0"/>
              </a:spcAft>
              <a:buNone/>
              <a:defRPr sz="1100"/>
            </a:lvl2pPr>
            <a:lvl3pPr lvl="2" algn="ctr" rtl="0">
              <a:spcBef>
                <a:spcPts val="1600"/>
              </a:spcBef>
              <a:spcAft>
                <a:spcPts val="0"/>
              </a:spcAft>
              <a:buNone/>
              <a:defRPr sz="1100"/>
            </a:lvl3pPr>
            <a:lvl4pPr lvl="3" algn="ctr" rtl="0">
              <a:spcBef>
                <a:spcPts val="1600"/>
              </a:spcBef>
              <a:spcAft>
                <a:spcPts val="0"/>
              </a:spcAft>
              <a:buNone/>
              <a:defRPr sz="1100"/>
            </a:lvl4pPr>
            <a:lvl5pPr lvl="4" algn="ctr" rtl="0">
              <a:spcBef>
                <a:spcPts val="1600"/>
              </a:spcBef>
              <a:spcAft>
                <a:spcPts val="0"/>
              </a:spcAft>
              <a:buNone/>
              <a:defRPr sz="1100"/>
            </a:lvl5pPr>
            <a:lvl6pPr lvl="5" algn="ctr" rtl="0">
              <a:spcBef>
                <a:spcPts val="1600"/>
              </a:spcBef>
              <a:spcAft>
                <a:spcPts val="0"/>
              </a:spcAft>
              <a:buNone/>
              <a:defRPr sz="1100"/>
            </a:lvl6pPr>
            <a:lvl7pPr lvl="6" algn="ctr" rtl="0">
              <a:spcBef>
                <a:spcPts val="1600"/>
              </a:spcBef>
              <a:spcAft>
                <a:spcPts val="0"/>
              </a:spcAft>
              <a:buNone/>
              <a:defRPr sz="1100"/>
            </a:lvl7pPr>
            <a:lvl8pPr lvl="7" algn="ctr" rtl="0">
              <a:spcBef>
                <a:spcPts val="1600"/>
              </a:spcBef>
              <a:spcAft>
                <a:spcPts val="0"/>
              </a:spcAft>
              <a:buNone/>
              <a:defRPr sz="1100"/>
            </a:lvl8pPr>
            <a:lvl9pPr lvl="8" algn="ctr" rtl="0">
              <a:spcBef>
                <a:spcPts val="1600"/>
              </a:spcBef>
              <a:spcAft>
                <a:spcPts val="1600"/>
              </a:spcAft>
              <a:buNone/>
              <a:defRPr sz="1100"/>
            </a:lvl9pPr>
          </a:lstStyle>
          <a:p>
            <a:endParaRPr/>
          </a:p>
        </p:txBody>
      </p:sp>
      <p:sp>
        <p:nvSpPr>
          <p:cNvPr id="86" name="Google Shape;86;p12"/>
          <p:cNvSpPr txBox="1">
            <a:spLocks noGrp="1"/>
          </p:cNvSpPr>
          <p:nvPr>
            <p:ph type="title" idx="5"/>
          </p:nvPr>
        </p:nvSpPr>
        <p:spPr>
          <a:xfrm>
            <a:off x="1528650" y="1981750"/>
            <a:ext cx="2607300" cy="4926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800"/>
            </a:lvl1pPr>
            <a:lvl2pPr lvl="1" algn="ctr" rtl="0">
              <a:spcBef>
                <a:spcPts val="0"/>
              </a:spcBef>
              <a:spcAft>
                <a:spcPts val="0"/>
              </a:spcAft>
              <a:buNone/>
              <a:defRPr sz="1800"/>
            </a:lvl2pPr>
            <a:lvl3pPr lvl="2" algn="ctr" rtl="0">
              <a:spcBef>
                <a:spcPts val="0"/>
              </a:spcBef>
              <a:spcAft>
                <a:spcPts val="0"/>
              </a:spcAft>
              <a:buNone/>
              <a:defRPr sz="1800"/>
            </a:lvl3pPr>
            <a:lvl4pPr lvl="3" algn="ctr" rtl="0">
              <a:spcBef>
                <a:spcPts val="0"/>
              </a:spcBef>
              <a:spcAft>
                <a:spcPts val="0"/>
              </a:spcAft>
              <a:buNone/>
              <a:defRPr sz="1800"/>
            </a:lvl4pPr>
            <a:lvl5pPr lvl="4" algn="ctr" rtl="0">
              <a:spcBef>
                <a:spcPts val="0"/>
              </a:spcBef>
              <a:spcAft>
                <a:spcPts val="0"/>
              </a:spcAft>
              <a:buNone/>
              <a:defRPr sz="1800"/>
            </a:lvl5pPr>
            <a:lvl6pPr lvl="5" algn="ctr" rtl="0">
              <a:spcBef>
                <a:spcPts val="0"/>
              </a:spcBef>
              <a:spcAft>
                <a:spcPts val="0"/>
              </a:spcAft>
              <a:buNone/>
              <a:defRPr sz="1800"/>
            </a:lvl6pPr>
            <a:lvl7pPr lvl="6" algn="ctr" rtl="0">
              <a:spcBef>
                <a:spcPts val="0"/>
              </a:spcBef>
              <a:spcAft>
                <a:spcPts val="0"/>
              </a:spcAft>
              <a:buNone/>
              <a:defRPr sz="1800"/>
            </a:lvl7pPr>
            <a:lvl8pPr lvl="7" algn="ctr" rtl="0">
              <a:spcBef>
                <a:spcPts val="0"/>
              </a:spcBef>
              <a:spcAft>
                <a:spcPts val="0"/>
              </a:spcAft>
              <a:buNone/>
              <a:defRPr sz="1800"/>
            </a:lvl8pPr>
            <a:lvl9pPr lvl="8" algn="ctr" rtl="0">
              <a:spcBef>
                <a:spcPts val="0"/>
              </a:spcBef>
              <a:spcAft>
                <a:spcPts val="0"/>
              </a:spcAft>
              <a:buNone/>
              <a:defRPr sz="1800"/>
            </a:lvl9pPr>
          </a:lstStyle>
          <a:p>
            <a:endParaRPr/>
          </a:p>
        </p:txBody>
      </p:sp>
      <p:sp>
        <p:nvSpPr>
          <p:cNvPr id="87" name="Google Shape;87;p12"/>
          <p:cNvSpPr txBox="1">
            <a:spLocks noGrp="1"/>
          </p:cNvSpPr>
          <p:nvPr>
            <p:ph type="title" idx="6"/>
          </p:nvPr>
        </p:nvSpPr>
        <p:spPr>
          <a:xfrm>
            <a:off x="5008050" y="1981750"/>
            <a:ext cx="2607300" cy="4926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800"/>
            </a:lvl1pPr>
            <a:lvl2pPr lvl="1" algn="ctr" rtl="0">
              <a:spcBef>
                <a:spcPts val="0"/>
              </a:spcBef>
              <a:spcAft>
                <a:spcPts val="0"/>
              </a:spcAft>
              <a:buNone/>
              <a:defRPr sz="1800"/>
            </a:lvl2pPr>
            <a:lvl3pPr lvl="2" algn="ctr" rtl="0">
              <a:spcBef>
                <a:spcPts val="0"/>
              </a:spcBef>
              <a:spcAft>
                <a:spcPts val="0"/>
              </a:spcAft>
              <a:buNone/>
              <a:defRPr sz="1800"/>
            </a:lvl3pPr>
            <a:lvl4pPr lvl="3" algn="ctr" rtl="0">
              <a:spcBef>
                <a:spcPts val="0"/>
              </a:spcBef>
              <a:spcAft>
                <a:spcPts val="0"/>
              </a:spcAft>
              <a:buNone/>
              <a:defRPr sz="1800"/>
            </a:lvl4pPr>
            <a:lvl5pPr lvl="4" algn="ctr" rtl="0">
              <a:spcBef>
                <a:spcPts val="0"/>
              </a:spcBef>
              <a:spcAft>
                <a:spcPts val="0"/>
              </a:spcAft>
              <a:buNone/>
              <a:defRPr sz="1800"/>
            </a:lvl5pPr>
            <a:lvl6pPr lvl="5" algn="ctr" rtl="0">
              <a:spcBef>
                <a:spcPts val="0"/>
              </a:spcBef>
              <a:spcAft>
                <a:spcPts val="0"/>
              </a:spcAft>
              <a:buNone/>
              <a:defRPr sz="1800"/>
            </a:lvl6pPr>
            <a:lvl7pPr lvl="6" algn="ctr" rtl="0">
              <a:spcBef>
                <a:spcPts val="0"/>
              </a:spcBef>
              <a:spcAft>
                <a:spcPts val="0"/>
              </a:spcAft>
              <a:buNone/>
              <a:defRPr sz="1800"/>
            </a:lvl7pPr>
            <a:lvl8pPr lvl="7" algn="ctr" rtl="0">
              <a:spcBef>
                <a:spcPts val="0"/>
              </a:spcBef>
              <a:spcAft>
                <a:spcPts val="0"/>
              </a:spcAft>
              <a:buNone/>
              <a:defRPr sz="1800"/>
            </a:lvl8pPr>
            <a:lvl9pPr lvl="8" algn="ctr" rtl="0">
              <a:spcBef>
                <a:spcPts val="0"/>
              </a:spcBef>
              <a:spcAft>
                <a:spcPts val="0"/>
              </a:spcAft>
              <a:buNone/>
              <a:defRPr sz="1800"/>
            </a:lvl9pPr>
          </a:lstStyle>
          <a:p>
            <a:endParaRPr/>
          </a:p>
        </p:txBody>
      </p:sp>
      <p:sp>
        <p:nvSpPr>
          <p:cNvPr id="88" name="Google Shape;88;p12"/>
          <p:cNvSpPr txBox="1">
            <a:spLocks noGrp="1"/>
          </p:cNvSpPr>
          <p:nvPr>
            <p:ph type="subTitle" idx="7"/>
          </p:nvPr>
        </p:nvSpPr>
        <p:spPr>
          <a:xfrm>
            <a:off x="1528650" y="2940100"/>
            <a:ext cx="2607300" cy="992700"/>
          </a:xfrm>
          <a:prstGeom prst="rect">
            <a:avLst/>
          </a:prstGeom>
        </p:spPr>
        <p:txBody>
          <a:bodyPr spcFirstLastPara="1" wrap="square" lIns="91425" tIns="91425" rIns="91425" bIns="0" anchor="b" anchorCtr="0">
            <a:noAutofit/>
          </a:bodyPr>
          <a:lstStyle>
            <a:lvl1pPr lvl="0" algn="ctr" rtl="0">
              <a:spcBef>
                <a:spcPts val="0"/>
              </a:spcBef>
              <a:spcAft>
                <a:spcPts val="0"/>
              </a:spcAft>
              <a:buNone/>
              <a:defRPr sz="1100"/>
            </a:lvl1pPr>
            <a:lvl2pPr lvl="1" algn="ctr" rtl="0">
              <a:spcBef>
                <a:spcPts val="1600"/>
              </a:spcBef>
              <a:spcAft>
                <a:spcPts val="0"/>
              </a:spcAft>
              <a:buNone/>
              <a:defRPr sz="1100"/>
            </a:lvl2pPr>
            <a:lvl3pPr lvl="2" algn="ctr" rtl="0">
              <a:spcBef>
                <a:spcPts val="1600"/>
              </a:spcBef>
              <a:spcAft>
                <a:spcPts val="0"/>
              </a:spcAft>
              <a:buNone/>
              <a:defRPr sz="1100"/>
            </a:lvl3pPr>
            <a:lvl4pPr lvl="3" algn="ctr" rtl="0">
              <a:spcBef>
                <a:spcPts val="1600"/>
              </a:spcBef>
              <a:spcAft>
                <a:spcPts val="0"/>
              </a:spcAft>
              <a:buNone/>
              <a:defRPr sz="1100"/>
            </a:lvl4pPr>
            <a:lvl5pPr lvl="4" algn="ctr" rtl="0">
              <a:spcBef>
                <a:spcPts val="1600"/>
              </a:spcBef>
              <a:spcAft>
                <a:spcPts val="0"/>
              </a:spcAft>
              <a:buNone/>
              <a:defRPr sz="1100"/>
            </a:lvl5pPr>
            <a:lvl6pPr lvl="5" algn="ctr" rtl="0">
              <a:spcBef>
                <a:spcPts val="1600"/>
              </a:spcBef>
              <a:spcAft>
                <a:spcPts val="0"/>
              </a:spcAft>
              <a:buNone/>
              <a:defRPr sz="1100"/>
            </a:lvl6pPr>
            <a:lvl7pPr lvl="6" algn="ctr" rtl="0">
              <a:spcBef>
                <a:spcPts val="1600"/>
              </a:spcBef>
              <a:spcAft>
                <a:spcPts val="0"/>
              </a:spcAft>
              <a:buNone/>
              <a:defRPr sz="1100"/>
            </a:lvl7pPr>
            <a:lvl8pPr lvl="7" algn="ctr" rtl="0">
              <a:spcBef>
                <a:spcPts val="1600"/>
              </a:spcBef>
              <a:spcAft>
                <a:spcPts val="0"/>
              </a:spcAft>
              <a:buNone/>
              <a:defRPr sz="1100"/>
            </a:lvl8pPr>
            <a:lvl9pPr lvl="8" algn="ctr" rtl="0">
              <a:spcBef>
                <a:spcPts val="1600"/>
              </a:spcBef>
              <a:spcAft>
                <a:spcPts val="1600"/>
              </a:spcAft>
              <a:buNone/>
              <a:defRPr sz="1100"/>
            </a:lvl9pPr>
          </a:lstStyle>
          <a:p>
            <a:endParaRPr/>
          </a:p>
        </p:txBody>
      </p:sp>
      <p:sp>
        <p:nvSpPr>
          <p:cNvPr id="89" name="Google Shape;89;p12"/>
          <p:cNvSpPr txBox="1">
            <a:spLocks noGrp="1"/>
          </p:cNvSpPr>
          <p:nvPr>
            <p:ph type="title" idx="8"/>
          </p:nvPr>
        </p:nvSpPr>
        <p:spPr>
          <a:xfrm>
            <a:off x="5008050" y="3808350"/>
            <a:ext cx="2607300" cy="4926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800"/>
            </a:lvl1pPr>
            <a:lvl2pPr lvl="1" algn="ctr" rtl="0">
              <a:spcBef>
                <a:spcPts val="0"/>
              </a:spcBef>
              <a:spcAft>
                <a:spcPts val="0"/>
              </a:spcAft>
              <a:buNone/>
              <a:defRPr sz="1800"/>
            </a:lvl2pPr>
            <a:lvl3pPr lvl="2" algn="ctr" rtl="0">
              <a:spcBef>
                <a:spcPts val="0"/>
              </a:spcBef>
              <a:spcAft>
                <a:spcPts val="0"/>
              </a:spcAft>
              <a:buNone/>
              <a:defRPr sz="1800"/>
            </a:lvl3pPr>
            <a:lvl4pPr lvl="3" algn="ctr" rtl="0">
              <a:spcBef>
                <a:spcPts val="0"/>
              </a:spcBef>
              <a:spcAft>
                <a:spcPts val="0"/>
              </a:spcAft>
              <a:buNone/>
              <a:defRPr sz="1800"/>
            </a:lvl4pPr>
            <a:lvl5pPr lvl="4" algn="ctr" rtl="0">
              <a:spcBef>
                <a:spcPts val="0"/>
              </a:spcBef>
              <a:spcAft>
                <a:spcPts val="0"/>
              </a:spcAft>
              <a:buNone/>
              <a:defRPr sz="1800"/>
            </a:lvl5pPr>
            <a:lvl6pPr lvl="5" algn="ctr" rtl="0">
              <a:spcBef>
                <a:spcPts val="0"/>
              </a:spcBef>
              <a:spcAft>
                <a:spcPts val="0"/>
              </a:spcAft>
              <a:buNone/>
              <a:defRPr sz="1800"/>
            </a:lvl6pPr>
            <a:lvl7pPr lvl="6" algn="ctr" rtl="0">
              <a:spcBef>
                <a:spcPts val="0"/>
              </a:spcBef>
              <a:spcAft>
                <a:spcPts val="0"/>
              </a:spcAft>
              <a:buNone/>
              <a:defRPr sz="1800"/>
            </a:lvl7pPr>
            <a:lvl8pPr lvl="7" algn="ctr" rtl="0">
              <a:spcBef>
                <a:spcPts val="0"/>
              </a:spcBef>
              <a:spcAft>
                <a:spcPts val="0"/>
              </a:spcAft>
              <a:buNone/>
              <a:defRPr sz="1800"/>
            </a:lvl8pPr>
            <a:lvl9pPr lvl="8" algn="ctr" rtl="0">
              <a:spcBef>
                <a:spcPts val="0"/>
              </a:spcBef>
              <a:spcAft>
                <a:spcPts val="0"/>
              </a:spcAft>
              <a:buNone/>
              <a:defRPr sz="1800"/>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HREE COLUMNS 1">
  <p:cSld name="TITLE_ONLY_2_2">
    <p:spTree>
      <p:nvGrpSpPr>
        <p:cNvPr id="1" name="Shape 90"/>
        <p:cNvGrpSpPr/>
        <p:nvPr/>
      </p:nvGrpSpPr>
      <p:grpSpPr>
        <a:xfrm>
          <a:off x="0" y="0"/>
          <a:ext cx="0" cy="0"/>
          <a:chOff x="0" y="0"/>
          <a:chExt cx="0" cy="0"/>
        </a:xfrm>
      </p:grpSpPr>
      <p:grpSp>
        <p:nvGrpSpPr>
          <p:cNvPr id="91" name="Google Shape;91;p13"/>
          <p:cNvGrpSpPr/>
          <p:nvPr/>
        </p:nvGrpSpPr>
        <p:grpSpPr>
          <a:xfrm rot="199848" flipH="1">
            <a:off x="1146238" y="3853117"/>
            <a:ext cx="581719" cy="921601"/>
            <a:chOff x="-1904298" y="1056455"/>
            <a:chExt cx="581725" cy="921611"/>
          </a:xfrm>
        </p:grpSpPr>
        <p:sp>
          <p:nvSpPr>
            <p:cNvPr id="92" name="Google Shape;92;p13"/>
            <p:cNvSpPr/>
            <p:nvPr/>
          </p:nvSpPr>
          <p:spPr>
            <a:xfrm>
              <a:off x="-1904298" y="1056455"/>
              <a:ext cx="581725" cy="887132"/>
            </a:xfrm>
            <a:custGeom>
              <a:avLst/>
              <a:gdLst/>
              <a:ahLst/>
              <a:cxnLst/>
              <a:rect l="l" t="t" r="r" b="b"/>
              <a:pathLst>
                <a:path w="38196" h="58249" extrusionOk="0">
                  <a:moveTo>
                    <a:pt x="34903" y="0"/>
                  </a:moveTo>
                  <a:cubicBezTo>
                    <a:pt x="34867" y="0"/>
                    <a:pt x="34830" y="5"/>
                    <a:pt x="34790" y="15"/>
                  </a:cubicBezTo>
                  <a:cubicBezTo>
                    <a:pt x="28206" y="1801"/>
                    <a:pt x="22396" y="5385"/>
                    <a:pt x="17002" y="9468"/>
                  </a:cubicBezTo>
                  <a:cubicBezTo>
                    <a:pt x="11918" y="13326"/>
                    <a:pt x="6870" y="17434"/>
                    <a:pt x="3929" y="23232"/>
                  </a:cubicBezTo>
                  <a:cubicBezTo>
                    <a:pt x="1143" y="28733"/>
                    <a:pt x="179" y="34983"/>
                    <a:pt x="83" y="41103"/>
                  </a:cubicBezTo>
                  <a:cubicBezTo>
                    <a:pt x="0" y="46771"/>
                    <a:pt x="310" y="52998"/>
                    <a:pt x="4120" y="57534"/>
                  </a:cubicBezTo>
                  <a:cubicBezTo>
                    <a:pt x="4191" y="57635"/>
                    <a:pt x="4287" y="57668"/>
                    <a:pt x="4373" y="57668"/>
                  </a:cubicBezTo>
                  <a:cubicBezTo>
                    <a:pt x="4388" y="57668"/>
                    <a:pt x="4403" y="57667"/>
                    <a:pt x="4417" y="57665"/>
                  </a:cubicBezTo>
                  <a:lnTo>
                    <a:pt x="4417" y="57665"/>
                  </a:lnTo>
                  <a:cubicBezTo>
                    <a:pt x="4322" y="57903"/>
                    <a:pt x="4429" y="58248"/>
                    <a:pt x="4774" y="58248"/>
                  </a:cubicBezTo>
                  <a:cubicBezTo>
                    <a:pt x="16324" y="58213"/>
                    <a:pt x="26372" y="48259"/>
                    <a:pt x="31444" y="38674"/>
                  </a:cubicBezTo>
                  <a:cubicBezTo>
                    <a:pt x="37648" y="26983"/>
                    <a:pt x="38195" y="13278"/>
                    <a:pt x="35874" y="467"/>
                  </a:cubicBezTo>
                  <a:cubicBezTo>
                    <a:pt x="35836" y="265"/>
                    <a:pt x="35686" y="176"/>
                    <a:pt x="35526" y="176"/>
                  </a:cubicBezTo>
                  <a:cubicBezTo>
                    <a:pt x="35432" y="176"/>
                    <a:pt x="35334" y="207"/>
                    <a:pt x="35254" y="265"/>
                  </a:cubicBezTo>
                  <a:cubicBezTo>
                    <a:pt x="35205" y="116"/>
                    <a:pt x="35081" y="0"/>
                    <a:pt x="34903" y="0"/>
                  </a:cubicBezTo>
                  <a:close/>
                </a:path>
              </a:pathLst>
            </a:custGeom>
            <a:solidFill>
              <a:srgbClr val="5AD1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13"/>
            <p:cNvSpPr/>
            <p:nvPr/>
          </p:nvSpPr>
          <p:spPr>
            <a:xfrm>
              <a:off x="-1862965" y="1216748"/>
              <a:ext cx="442995" cy="761317"/>
            </a:xfrm>
            <a:custGeom>
              <a:avLst/>
              <a:gdLst/>
              <a:ahLst/>
              <a:cxnLst/>
              <a:rect l="l" t="t" r="r" b="b"/>
              <a:pathLst>
                <a:path w="29087" h="49988" extrusionOk="0">
                  <a:moveTo>
                    <a:pt x="21381" y="0"/>
                  </a:moveTo>
                  <a:cubicBezTo>
                    <a:pt x="21179" y="0"/>
                    <a:pt x="20962" y="128"/>
                    <a:pt x="20932" y="384"/>
                  </a:cubicBezTo>
                  <a:cubicBezTo>
                    <a:pt x="20491" y="4468"/>
                    <a:pt x="20277" y="13386"/>
                    <a:pt x="20325" y="13540"/>
                  </a:cubicBezTo>
                  <a:cubicBezTo>
                    <a:pt x="17836" y="17624"/>
                    <a:pt x="15348" y="21696"/>
                    <a:pt x="12871" y="25780"/>
                  </a:cubicBezTo>
                  <a:cubicBezTo>
                    <a:pt x="12657" y="26137"/>
                    <a:pt x="12443" y="26494"/>
                    <a:pt x="12228" y="26852"/>
                  </a:cubicBezTo>
                  <a:cubicBezTo>
                    <a:pt x="10454" y="22565"/>
                    <a:pt x="9609" y="18065"/>
                    <a:pt x="9728" y="13433"/>
                  </a:cubicBezTo>
                  <a:cubicBezTo>
                    <a:pt x="9740" y="13171"/>
                    <a:pt x="9544" y="13040"/>
                    <a:pt x="9343" y="13040"/>
                  </a:cubicBezTo>
                  <a:cubicBezTo>
                    <a:pt x="9142" y="13040"/>
                    <a:pt x="8936" y="13171"/>
                    <a:pt x="8930" y="13433"/>
                  </a:cubicBezTo>
                  <a:cubicBezTo>
                    <a:pt x="8799" y="18196"/>
                    <a:pt x="9669" y="22839"/>
                    <a:pt x="11526" y="27245"/>
                  </a:cubicBezTo>
                  <a:cubicBezTo>
                    <a:pt x="11585" y="27387"/>
                    <a:pt x="11716" y="27471"/>
                    <a:pt x="11847" y="27495"/>
                  </a:cubicBezTo>
                  <a:cubicBezTo>
                    <a:pt x="8859" y="32483"/>
                    <a:pt x="6001" y="37567"/>
                    <a:pt x="3692" y="42889"/>
                  </a:cubicBezTo>
                  <a:cubicBezTo>
                    <a:pt x="1668" y="38996"/>
                    <a:pt x="834" y="34745"/>
                    <a:pt x="1227" y="30364"/>
                  </a:cubicBezTo>
                  <a:cubicBezTo>
                    <a:pt x="1251" y="30108"/>
                    <a:pt x="1063" y="29980"/>
                    <a:pt x="864" y="29980"/>
                  </a:cubicBezTo>
                  <a:cubicBezTo>
                    <a:pt x="664" y="29980"/>
                    <a:pt x="453" y="30108"/>
                    <a:pt x="429" y="30364"/>
                  </a:cubicBezTo>
                  <a:cubicBezTo>
                    <a:pt x="1" y="35019"/>
                    <a:pt x="953" y="39556"/>
                    <a:pt x="3180" y="43675"/>
                  </a:cubicBezTo>
                  <a:cubicBezTo>
                    <a:pt x="3215" y="43723"/>
                    <a:pt x="3251" y="43770"/>
                    <a:pt x="3299" y="43806"/>
                  </a:cubicBezTo>
                  <a:cubicBezTo>
                    <a:pt x="2513" y="45663"/>
                    <a:pt x="1799" y="47557"/>
                    <a:pt x="1167" y="49497"/>
                  </a:cubicBezTo>
                  <a:cubicBezTo>
                    <a:pt x="1074" y="49793"/>
                    <a:pt x="1320" y="49988"/>
                    <a:pt x="1563" y="49988"/>
                  </a:cubicBezTo>
                  <a:cubicBezTo>
                    <a:pt x="1722" y="49988"/>
                    <a:pt x="1880" y="49904"/>
                    <a:pt x="1941" y="49712"/>
                  </a:cubicBezTo>
                  <a:cubicBezTo>
                    <a:pt x="3323" y="45449"/>
                    <a:pt x="5132" y="41389"/>
                    <a:pt x="7168" y="37436"/>
                  </a:cubicBezTo>
                  <a:cubicBezTo>
                    <a:pt x="7216" y="37532"/>
                    <a:pt x="7287" y="37603"/>
                    <a:pt x="7430" y="37627"/>
                  </a:cubicBezTo>
                  <a:cubicBezTo>
                    <a:pt x="8398" y="37795"/>
                    <a:pt x="9366" y="37879"/>
                    <a:pt x="10324" y="37879"/>
                  </a:cubicBezTo>
                  <a:cubicBezTo>
                    <a:pt x="13834" y="37879"/>
                    <a:pt x="17225" y="36758"/>
                    <a:pt x="20087" y="34579"/>
                  </a:cubicBezTo>
                  <a:cubicBezTo>
                    <a:pt x="20431" y="34323"/>
                    <a:pt x="20214" y="33799"/>
                    <a:pt x="19894" y="33799"/>
                  </a:cubicBezTo>
                  <a:cubicBezTo>
                    <a:pt x="19826" y="33799"/>
                    <a:pt x="19754" y="33822"/>
                    <a:pt x="19682" y="33876"/>
                  </a:cubicBezTo>
                  <a:cubicBezTo>
                    <a:pt x="16937" y="35970"/>
                    <a:pt x="13691" y="37085"/>
                    <a:pt x="10318" y="37085"/>
                  </a:cubicBezTo>
                  <a:cubicBezTo>
                    <a:pt x="9433" y="37085"/>
                    <a:pt x="8540" y="37009"/>
                    <a:pt x="7644" y="36853"/>
                  </a:cubicBezTo>
                  <a:cubicBezTo>
                    <a:pt x="7615" y="36847"/>
                    <a:pt x="7585" y="36844"/>
                    <a:pt x="7557" y="36844"/>
                  </a:cubicBezTo>
                  <a:cubicBezTo>
                    <a:pt x="7528" y="36844"/>
                    <a:pt x="7502" y="36847"/>
                    <a:pt x="7478" y="36853"/>
                  </a:cubicBezTo>
                  <a:cubicBezTo>
                    <a:pt x="9478" y="33019"/>
                    <a:pt x="11693" y="29281"/>
                    <a:pt x="13943" y="25578"/>
                  </a:cubicBezTo>
                  <a:cubicBezTo>
                    <a:pt x="14872" y="24042"/>
                    <a:pt x="15812" y="22518"/>
                    <a:pt x="16741" y="20982"/>
                  </a:cubicBezTo>
                  <a:cubicBezTo>
                    <a:pt x="16788" y="21006"/>
                    <a:pt x="16848" y="21018"/>
                    <a:pt x="16919" y="21018"/>
                  </a:cubicBezTo>
                  <a:cubicBezTo>
                    <a:pt x="20956" y="20768"/>
                    <a:pt x="24861" y="19946"/>
                    <a:pt x="28659" y="18553"/>
                  </a:cubicBezTo>
                  <a:cubicBezTo>
                    <a:pt x="29087" y="18393"/>
                    <a:pt x="28967" y="17753"/>
                    <a:pt x="28585" y="17753"/>
                  </a:cubicBezTo>
                  <a:cubicBezTo>
                    <a:pt x="28542" y="17753"/>
                    <a:pt x="28495" y="17761"/>
                    <a:pt x="28445" y="17779"/>
                  </a:cubicBezTo>
                  <a:cubicBezTo>
                    <a:pt x="24813" y="19113"/>
                    <a:pt x="21087" y="19910"/>
                    <a:pt x="17229" y="20184"/>
                  </a:cubicBezTo>
                  <a:cubicBezTo>
                    <a:pt x="21075" y="13874"/>
                    <a:pt x="24944" y="7564"/>
                    <a:pt x="28790" y="1265"/>
                  </a:cubicBezTo>
                  <a:cubicBezTo>
                    <a:pt x="28979" y="953"/>
                    <a:pt x="28702" y="663"/>
                    <a:pt x="28427" y="663"/>
                  </a:cubicBezTo>
                  <a:cubicBezTo>
                    <a:pt x="28303" y="663"/>
                    <a:pt x="28180" y="721"/>
                    <a:pt x="28099" y="860"/>
                  </a:cubicBezTo>
                  <a:cubicBezTo>
                    <a:pt x="25790" y="4635"/>
                    <a:pt x="23468" y="8409"/>
                    <a:pt x="21158" y="12183"/>
                  </a:cubicBezTo>
                  <a:cubicBezTo>
                    <a:pt x="21134" y="8242"/>
                    <a:pt x="21313" y="4313"/>
                    <a:pt x="21741" y="384"/>
                  </a:cubicBezTo>
                  <a:cubicBezTo>
                    <a:pt x="21771" y="128"/>
                    <a:pt x="21584" y="0"/>
                    <a:pt x="21381" y="0"/>
                  </a:cubicBezTo>
                  <a:close/>
                </a:path>
              </a:pathLst>
            </a:custGeom>
            <a:solidFill>
              <a:srgbClr val="449E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 name="Google Shape;94;p13"/>
          <p:cNvGrpSpPr/>
          <p:nvPr/>
        </p:nvGrpSpPr>
        <p:grpSpPr>
          <a:xfrm flipH="1">
            <a:off x="1561015" y="3934149"/>
            <a:ext cx="878448" cy="863379"/>
            <a:chOff x="-5358445" y="839844"/>
            <a:chExt cx="1391711" cy="1367837"/>
          </a:xfrm>
        </p:grpSpPr>
        <p:sp>
          <p:nvSpPr>
            <p:cNvPr id="95" name="Google Shape;95;p13"/>
            <p:cNvSpPr/>
            <p:nvPr/>
          </p:nvSpPr>
          <p:spPr>
            <a:xfrm>
              <a:off x="-5358445" y="839844"/>
              <a:ext cx="1391711" cy="1367419"/>
            </a:xfrm>
            <a:custGeom>
              <a:avLst/>
              <a:gdLst/>
              <a:ahLst/>
              <a:cxnLst/>
              <a:rect l="l" t="t" r="r" b="b"/>
              <a:pathLst>
                <a:path w="49900" h="49029" extrusionOk="0">
                  <a:moveTo>
                    <a:pt x="1057" y="0"/>
                  </a:moveTo>
                  <a:cubicBezTo>
                    <a:pt x="781" y="0"/>
                    <a:pt x="673" y="296"/>
                    <a:pt x="750" y="529"/>
                  </a:cubicBezTo>
                  <a:cubicBezTo>
                    <a:pt x="560" y="529"/>
                    <a:pt x="369" y="648"/>
                    <a:pt x="357" y="886"/>
                  </a:cubicBezTo>
                  <a:cubicBezTo>
                    <a:pt x="0" y="7708"/>
                    <a:pt x="1596" y="14340"/>
                    <a:pt x="3798" y="20746"/>
                  </a:cubicBezTo>
                  <a:cubicBezTo>
                    <a:pt x="5870" y="26770"/>
                    <a:pt x="8204" y="32854"/>
                    <a:pt x="12788" y="37450"/>
                  </a:cubicBezTo>
                  <a:cubicBezTo>
                    <a:pt x="17157" y="41820"/>
                    <a:pt x="22789" y="44689"/>
                    <a:pt x="28575" y="46678"/>
                  </a:cubicBezTo>
                  <a:cubicBezTo>
                    <a:pt x="32108" y="47894"/>
                    <a:pt x="35925" y="49028"/>
                    <a:pt x="39693" y="49028"/>
                  </a:cubicBezTo>
                  <a:cubicBezTo>
                    <a:pt x="41639" y="49028"/>
                    <a:pt x="43573" y="48726"/>
                    <a:pt x="45446" y="47975"/>
                  </a:cubicBezTo>
                  <a:cubicBezTo>
                    <a:pt x="45589" y="47916"/>
                    <a:pt x="45649" y="47821"/>
                    <a:pt x="45661" y="47725"/>
                  </a:cubicBezTo>
                  <a:cubicBezTo>
                    <a:pt x="45745" y="47795"/>
                    <a:pt x="45857" y="47836"/>
                    <a:pt x="45967" y="47836"/>
                  </a:cubicBezTo>
                  <a:cubicBezTo>
                    <a:pt x="46118" y="47836"/>
                    <a:pt x="46265" y="47757"/>
                    <a:pt x="46327" y="47571"/>
                  </a:cubicBezTo>
                  <a:cubicBezTo>
                    <a:pt x="49899" y="36581"/>
                    <a:pt x="43565" y="23937"/>
                    <a:pt x="36052" y="16126"/>
                  </a:cubicBezTo>
                  <a:cubicBezTo>
                    <a:pt x="26873" y="6589"/>
                    <a:pt x="14014" y="1791"/>
                    <a:pt x="1119" y="5"/>
                  </a:cubicBezTo>
                  <a:cubicBezTo>
                    <a:pt x="1098" y="2"/>
                    <a:pt x="1077" y="0"/>
                    <a:pt x="1057" y="0"/>
                  </a:cubicBezTo>
                  <a:close/>
                </a:path>
              </a:pathLst>
            </a:custGeom>
            <a:solidFill>
              <a:srgbClr val="75D9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3"/>
            <p:cNvSpPr/>
            <p:nvPr/>
          </p:nvSpPr>
          <p:spPr>
            <a:xfrm>
              <a:off x="-5168235" y="1050330"/>
              <a:ext cx="1163208" cy="1157351"/>
            </a:xfrm>
            <a:custGeom>
              <a:avLst/>
              <a:gdLst/>
              <a:ahLst/>
              <a:cxnLst/>
              <a:rect l="l" t="t" r="r" b="b"/>
              <a:pathLst>
                <a:path w="41707" h="41497" extrusionOk="0">
                  <a:moveTo>
                    <a:pt x="3415" y="0"/>
                  </a:moveTo>
                  <a:cubicBezTo>
                    <a:pt x="3118" y="0"/>
                    <a:pt x="2838" y="377"/>
                    <a:pt x="3098" y="673"/>
                  </a:cubicBezTo>
                  <a:cubicBezTo>
                    <a:pt x="5968" y="4043"/>
                    <a:pt x="8825" y="7424"/>
                    <a:pt x="11694" y="10794"/>
                  </a:cubicBezTo>
                  <a:cubicBezTo>
                    <a:pt x="7944" y="9591"/>
                    <a:pt x="4265" y="8186"/>
                    <a:pt x="669" y="6567"/>
                  </a:cubicBezTo>
                  <a:cubicBezTo>
                    <a:pt x="612" y="6541"/>
                    <a:pt x="557" y="6529"/>
                    <a:pt x="507" y="6529"/>
                  </a:cubicBezTo>
                  <a:cubicBezTo>
                    <a:pt x="143" y="6529"/>
                    <a:pt x="1" y="7141"/>
                    <a:pt x="419" y="7329"/>
                  </a:cubicBezTo>
                  <a:cubicBezTo>
                    <a:pt x="4158" y="9020"/>
                    <a:pt x="12564" y="12008"/>
                    <a:pt x="12730" y="12008"/>
                  </a:cubicBezTo>
                  <a:cubicBezTo>
                    <a:pt x="15826" y="15651"/>
                    <a:pt x="18922" y="19283"/>
                    <a:pt x="22029" y="22914"/>
                  </a:cubicBezTo>
                  <a:cubicBezTo>
                    <a:pt x="22303" y="23224"/>
                    <a:pt x="22577" y="23533"/>
                    <a:pt x="22851" y="23855"/>
                  </a:cubicBezTo>
                  <a:cubicBezTo>
                    <a:pt x="22003" y="23918"/>
                    <a:pt x="21159" y="23950"/>
                    <a:pt x="20319" y="23950"/>
                  </a:cubicBezTo>
                  <a:cubicBezTo>
                    <a:pt x="16565" y="23950"/>
                    <a:pt x="12884" y="23317"/>
                    <a:pt x="9313" y="22033"/>
                  </a:cubicBezTo>
                  <a:cubicBezTo>
                    <a:pt x="9266" y="22017"/>
                    <a:pt x="9220" y="22010"/>
                    <a:pt x="9178" y="22010"/>
                  </a:cubicBezTo>
                  <a:cubicBezTo>
                    <a:pt x="8783" y="22010"/>
                    <a:pt x="8623" y="22646"/>
                    <a:pt x="9063" y="22807"/>
                  </a:cubicBezTo>
                  <a:cubicBezTo>
                    <a:pt x="12688" y="24102"/>
                    <a:pt x="16421" y="24755"/>
                    <a:pt x="20225" y="24755"/>
                  </a:cubicBezTo>
                  <a:cubicBezTo>
                    <a:pt x="21144" y="24755"/>
                    <a:pt x="22067" y="24717"/>
                    <a:pt x="22993" y="24641"/>
                  </a:cubicBezTo>
                  <a:cubicBezTo>
                    <a:pt x="23160" y="24629"/>
                    <a:pt x="23267" y="24534"/>
                    <a:pt x="23339" y="24414"/>
                  </a:cubicBezTo>
                  <a:cubicBezTo>
                    <a:pt x="27149" y="28820"/>
                    <a:pt x="31090" y="33106"/>
                    <a:pt x="35424" y="36964"/>
                  </a:cubicBezTo>
                  <a:cubicBezTo>
                    <a:pt x="34186" y="37165"/>
                    <a:pt x="32949" y="37265"/>
                    <a:pt x="31719" y="37265"/>
                  </a:cubicBezTo>
                  <a:cubicBezTo>
                    <a:pt x="28655" y="37265"/>
                    <a:pt x="25636" y="36641"/>
                    <a:pt x="22755" y="35392"/>
                  </a:cubicBezTo>
                  <a:cubicBezTo>
                    <a:pt x="22701" y="35369"/>
                    <a:pt x="22650" y="35359"/>
                    <a:pt x="22602" y="35359"/>
                  </a:cubicBezTo>
                  <a:cubicBezTo>
                    <a:pt x="22232" y="35359"/>
                    <a:pt x="22083" y="35987"/>
                    <a:pt x="22505" y="36166"/>
                  </a:cubicBezTo>
                  <a:cubicBezTo>
                    <a:pt x="25470" y="37439"/>
                    <a:pt x="28583" y="38077"/>
                    <a:pt x="31737" y="38077"/>
                  </a:cubicBezTo>
                  <a:cubicBezTo>
                    <a:pt x="33155" y="38077"/>
                    <a:pt x="34582" y="37948"/>
                    <a:pt x="36007" y="37690"/>
                  </a:cubicBezTo>
                  <a:cubicBezTo>
                    <a:pt x="36078" y="37678"/>
                    <a:pt x="36126" y="37654"/>
                    <a:pt x="36174" y="37630"/>
                  </a:cubicBezTo>
                  <a:cubicBezTo>
                    <a:pt x="37698" y="38952"/>
                    <a:pt x="39269" y="40226"/>
                    <a:pt x="40912" y="41417"/>
                  </a:cubicBezTo>
                  <a:cubicBezTo>
                    <a:pt x="40988" y="41473"/>
                    <a:pt x="41064" y="41497"/>
                    <a:pt x="41137" y="41497"/>
                  </a:cubicBezTo>
                  <a:cubicBezTo>
                    <a:pt x="41464" y="41497"/>
                    <a:pt x="41706" y="41003"/>
                    <a:pt x="41365" y="40750"/>
                  </a:cubicBezTo>
                  <a:cubicBezTo>
                    <a:pt x="37745" y="38107"/>
                    <a:pt x="34447" y="35130"/>
                    <a:pt x="31328" y="31951"/>
                  </a:cubicBezTo>
                  <a:cubicBezTo>
                    <a:pt x="31423" y="31951"/>
                    <a:pt x="31530" y="31892"/>
                    <a:pt x="31590" y="31773"/>
                  </a:cubicBezTo>
                  <a:cubicBezTo>
                    <a:pt x="33745" y="27724"/>
                    <a:pt x="34150" y="23129"/>
                    <a:pt x="32638" y="18795"/>
                  </a:cubicBezTo>
                  <a:cubicBezTo>
                    <a:pt x="32568" y="18591"/>
                    <a:pt x="32389" y="18501"/>
                    <a:pt x="32216" y="18501"/>
                  </a:cubicBezTo>
                  <a:cubicBezTo>
                    <a:pt x="31975" y="18501"/>
                    <a:pt x="31748" y="18677"/>
                    <a:pt x="31852" y="18961"/>
                  </a:cubicBezTo>
                  <a:cubicBezTo>
                    <a:pt x="33280" y="23081"/>
                    <a:pt x="32971" y="27474"/>
                    <a:pt x="30923" y="31320"/>
                  </a:cubicBezTo>
                  <a:cubicBezTo>
                    <a:pt x="30887" y="31380"/>
                    <a:pt x="30875" y="31439"/>
                    <a:pt x="30875" y="31487"/>
                  </a:cubicBezTo>
                  <a:cubicBezTo>
                    <a:pt x="27851" y="28391"/>
                    <a:pt x="24982" y="25117"/>
                    <a:pt x="22172" y="21831"/>
                  </a:cubicBezTo>
                  <a:cubicBezTo>
                    <a:pt x="21005" y="20462"/>
                    <a:pt x="19838" y="19092"/>
                    <a:pt x="18683" y="17735"/>
                  </a:cubicBezTo>
                  <a:cubicBezTo>
                    <a:pt x="18719" y="17687"/>
                    <a:pt x="18743" y="17640"/>
                    <a:pt x="18767" y="17568"/>
                  </a:cubicBezTo>
                  <a:cubicBezTo>
                    <a:pt x="19779" y="13663"/>
                    <a:pt x="20231" y="9698"/>
                    <a:pt x="20088" y="5662"/>
                  </a:cubicBezTo>
                  <a:cubicBezTo>
                    <a:pt x="20076" y="5390"/>
                    <a:pt x="19854" y="5249"/>
                    <a:pt x="19646" y="5249"/>
                  </a:cubicBezTo>
                  <a:cubicBezTo>
                    <a:pt x="19454" y="5249"/>
                    <a:pt x="19273" y="5369"/>
                    <a:pt x="19279" y="5615"/>
                  </a:cubicBezTo>
                  <a:cubicBezTo>
                    <a:pt x="19422" y="9484"/>
                    <a:pt x="19017" y="13270"/>
                    <a:pt x="18064" y="17021"/>
                  </a:cubicBezTo>
                  <a:cubicBezTo>
                    <a:pt x="13278" y="11401"/>
                    <a:pt x="8492" y="5769"/>
                    <a:pt x="3693" y="138"/>
                  </a:cubicBezTo>
                  <a:cubicBezTo>
                    <a:pt x="3611" y="41"/>
                    <a:pt x="3512" y="0"/>
                    <a:pt x="3415" y="0"/>
                  </a:cubicBezTo>
                  <a:close/>
                </a:path>
              </a:pathLst>
            </a:custGeom>
            <a:solidFill>
              <a:srgbClr val="449E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 name="Google Shape;97;p13"/>
          <p:cNvGrpSpPr/>
          <p:nvPr/>
        </p:nvGrpSpPr>
        <p:grpSpPr>
          <a:xfrm rot="1263781" flipH="1">
            <a:off x="538221" y="4030012"/>
            <a:ext cx="890375" cy="822935"/>
            <a:chOff x="-1855532" y="1600966"/>
            <a:chExt cx="890361" cy="822923"/>
          </a:xfrm>
        </p:grpSpPr>
        <p:sp>
          <p:nvSpPr>
            <p:cNvPr id="98" name="Google Shape;98;p13"/>
            <p:cNvSpPr/>
            <p:nvPr/>
          </p:nvSpPr>
          <p:spPr>
            <a:xfrm>
              <a:off x="-1855532" y="1600966"/>
              <a:ext cx="890361" cy="822923"/>
            </a:xfrm>
            <a:custGeom>
              <a:avLst/>
              <a:gdLst/>
              <a:ahLst/>
              <a:cxnLst/>
              <a:rect l="l" t="t" r="r" b="b"/>
              <a:pathLst>
                <a:path w="58461" h="54033" extrusionOk="0">
                  <a:moveTo>
                    <a:pt x="47321" y="1"/>
                  </a:moveTo>
                  <a:cubicBezTo>
                    <a:pt x="40441" y="1"/>
                    <a:pt x="37679" y="10881"/>
                    <a:pt x="33040" y="10881"/>
                  </a:cubicBezTo>
                  <a:cubicBezTo>
                    <a:pt x="32537" y="10881"/>
                    <a:pt x="32012" y="10754"/>
                    <a:pt x="31457" y="10470"/>
                  </a:cubicBezTo>
                  <a:cubicBezTo>
                    <a:pt x="28833" y="9132"/>
                    <a:pt x="29046" y="767"/>
                    <a:pt x="24301" y="767"/>
                  </a:cubicBezTo>
                  <a:cubicBezTo>
                    <a:pt x="23556" y="767"/>
                    <a:pt x="22689" y="973"/>
                    <a:pt x="21670" y="1445"/>
                  </a:cubicBezTo>
                  <a:cubicBezTo>
                    <a:pt x="14944" y="4554"/>
                    <a:pt x="18014" y="15188"/>
                    <a:pt x="14423" y="15188"/>
                  </a:cubicBezTo>
                  <a:cubicBezTo>
                    <a:pt x="14149" y="15188"/>
                    <a:pt x="13837" y="15126"/>
                    <a:pt x="13479" y="14994"/>
                  </a:cubicBezTo>
                  <a:cubicBezTo>
                    <a:pt x="13466" y="14995"/>
                    <a:pt x="13454" y="14995"/>
                    <a:pt x="13442" y="14995"/>
                  </a:cubicBezTo>
                  <a:cubicBezTo>
                    <a:pt x="13056" y="14995"/>
                    <a:pt x="12597" y="14648"/>
                    <a:pt x="12193" y="14601"/>
                  </a:cubicBezTo>
                  <a:cubicBezTo>
                    <a:pt x="11921" y="14565"/>
                    <a:pt x="11656" y="14547"/>
                    <a:pt x="11398" y="14547"/>
                  </a:cubicBezTo>
                  <a:cubicBezTo>
                    <a:pt x="5868" y="14547"/>
                    <a:pt x="3575" y="22683"/>
                    <a:pt x="2596" y="26960"/>
                  </a:cubicBezTo>
                  <a:cubicBezTo>
                    <a:pt x="1" y="38140"/>
                    <a:pt x="3632" y="48629"/>
                    <a:pt x="3704" y="48677"/>
                  </a:cubicBezTo>
                  <a:cubicBezTo>
                    <a:pt x="8356" y="51599"/>
                    <a:pt x="14802" y="54033"/>
                    <a:pt x="20602" y="54033"/>
                  </a:cubicBezTo>
                  <a:cubicBezTo>
                    <a:pt x="22862" y="54033"/>
                    <a:pt x="25025" y="53663"/>
                    <a:pt x="26945" y="52809"/>
                  </a:cubicBezTo>
                  <a:cubicBezTo>
                    <a:pt x="34374" y="49499"/>
                    <a:pt x="30564" y="43272"/>
                    <a:pt x="30445" y="42355"/>
                  </a:cubicBezTo>
                  <a:cubicBezTo>
                    <a:pt x="30087" y="39653"/>
                    <a:pt x="31775" y="39051"/>
                    <a:pt x="33805" y="39051"/>
                  </a:cubicBezTo>
                  <a:cubicBezTo>
                    <a:pt x="35353" y="39051"/>
                    <a:pt x="37101" y="39402"/>
                    <a:pt x="38291" y="39438"/>
                  </a:cubicBezTo>
                  <a:cubicBezTo>
                    <a:pt x="38426" y="39442"/>
                    <a:pt x="38560" y="39444"/>
                    <a:pt x="38694" y="39444"/>
                  </a:cubicBezTo>
                  <a:cubicBezTo>
                    <a:pt x="43697" y="39444"/>
                    <a:pt x="48722" y="36430"/>
                    <a:pt x="47864" y="30830"/>
                  </a:cubicBezTo>
                  <a:cubicBezTo>
                    <a:pt x="47185" y="26484"/>
                    <a:pt x="43578" y="24353"/>
                    <a:pt x="49531" y="18495"/>
                  </a:cubicBezTo>
                  <a:cubicBezTo>
                    <a:pt x="58461" y="9708"/>
                    <a:pt x="54186" y="695"/>
                    <a:pt x="48043" y="40"/>
                  </a:cubicBezTo>
                  <a:cubicBezTo>
                    <a:pt x="47797" y="14"/>
                    <a:pt x="47556" y="1"/>
                    <a:pt x="47321" y="1"/>
                  </a:cubicBezTo>
                  <a:close/>
                </a:path>
              </a:pathLst>
            </a:custGeom>
            <a:solidFill>
              <a:srgbClr val="75D9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3"/>
            <p:cNvSpPr/>
            <p:nvPr/>
          </p:nvSpPr>
          <p:spPr>
            <a:xfrm>
              <a:off x="-1801299" y="1673750"/>
              <a:ext cx="648448" cy="672557"/>
            </a:xfrm>
            <a:custGeom>
              <a:avLst/>
              <a:gdLst/>
              <a:ahLst/>
              <a:cxnLst/>
              <a:rect l="l" t="t" r="r" b="b"/>
              <a:pathLst>
                <a:path w="42577" h="44160" extrusionOk="0">
                  <a:moveTo>
                    <a:pt x="20562" y="1"/>
                  </a:moveTo>
                  <a:cubicBezTo>
                    <a:pt x="20402" y="1"/>
                    <a:pt x="20242" y="87"/>
                    <a:pt x="20181" y="286"/>
                  </a:cubicBezTo>
                  <a:cubicBezTo>
                    <a:pt x="19014" y="4024"/>
                    <a:pt x="18645" y="7906"/>
                    <a:pt x="18645" y="11823"/>
                  </a:cubicBezTo>
                  <a:cubicBezTo>
                    <a:pt x="18645" y="16121"/>
                    <a:pt x="19026" y="20431"/>
                    <a:pt x="17776" y="24622"/>
                  </a:cubicBezTo>
                  <a:cubicBezTo>
                    <a:pt x="17752" y="24705"/>
                    <a:pt x="17752" y="24789"/>
                    <a:pt x="17776" y="24848"/>
                  </a:cubicBezTo>
                  <a:cubicBezTo>
                    <a:pt x="12656" y="28956"/>
                    <a:pt x="7822" y="33397"/>
                    <a:pt x="3762" y="38528"/>
                  </a:cubicBezTo>
                  <a:cubicBezTo>
                    <a:pt x="4298" y="35540"/>
                    <a:pt x="3631" y="32516"/>
                    <a:pt x="3465" y="29492"/>
                  </a:cubicBezTo>
                  <a:cubicBezTo>
                    <a:pt x="3262" y="25693"/>
                    <a:pt x="3607" y="21931"/>
                    <a:pt x="5060" y="18395"/>
                  </a:cubicBezTo>
                  <a:cubicBezTo>
                    <a:pt x="5175" y="18100"/>
                    <a:pt x="4939" y="17910"/>
                    <a:pt x="4689" y="17910"/>
                  </a:cubicBezTo>
                  <a:cubicBezTo>
                    <a:pt x="4524" y="17910"/>
                    <a:pt x="4354" y="17992"/>
                    <a:pt x="4274" y="18181"/>
                  </a:cubicBezTo>
                  <a:cubicBezTo>
                    <a:pt x="2988" y="21348"/>
                    <a:pt x="2548" y="24693"/>
                    <a:pt x="2607" y="28098"/>
                  </a:cubicBezTo>
                  <a:cubicBezTo>
                    <a:pt x="2679" y="31885"/>
                    <a:pt x="3822" y="35814"/>
                    <a:pt x="2703" y="39517"/>
                  </a:cubicBezTo>
                  <a:cubicBezTo>
                    <a:pt x="2667" y="39659"/>
                    <a:pt x="2691" y="39767"/>
                    <a:pt x="2762" y="39862"/>
                  </a:cubicBezTo>
                  <a:cubicBezTo>
                    <a:pt x="1869" y="41064"/>
                    <a:pt x="1000" y="42291"/>
                    <a:pt x="190" y="43565"/>
                  </a:cubicBezTo>
                  <a:cubicBezTo>
                    <a:pt x="0" y="43871"/>
                    <a:pt x="281" y="44160"/>
                    <a:pt x="562" y="44160"/>
                  </a:cubicBezTo>
                  <a:cubicBezTo>
                    <a:pt x="686" y="44160"/>
                    <a:pt x="809" y="44104"/>
                    <a:pt x="893" y="43969"/>
                  </a:cubicBezTo>
                  <a:cubicBezTo>
                    <a:pt x="1988" y="42219"/>
                    <a:pt x="3203" y="40540"/>
                    <a:pt x="4477" y="38933"/>
                  </a:cubicBezTo>
                  <a:cubicBezTo>
                    <a:pt x="4665" y="38923"/>
                    <a:pt x="4852" y="38919"/>
                    <a:pt x="5039" y="38919"/>
                  </a:cubicBezTo>
                  <a:cubicBezTo>
                    <a:pt x="8447" y="38919"/>
                    <a:pt x="11650" y="40492"/>
                    <a:pt x="15025" y="40910"/>
                  </a:cubicBezTo>
                  <a:cubicBezTo>
                    <a:pt x="15977" y="41029"/>
                    <a:pt x="16929" y="41086"/>
                    <a:pt x="17878" y="41086"/>
                  </a:cubicBezTo>
                  <a:cubicBezTo>
                    <a:pt x="19862" y="41086"/>
                    <a:pt x="21836" y="40837"/>
                    <a:pt x="23777" y="40386"/>
                  </a:cubicBezTo>
                  <a:cubicBezTo>
                    <a:pt x="24256" y="40274"/>
                    <a:pt x="24099" y="39590"/>
                    <a:pt x="23657" y="39590"/>
                  </a:cubicBezTo>
                  <a:cubicBezTo>
                    <a:pt x="23627" y="39590"/>
                    <a:pt x="23595" y="39593"/>
                    <a:pt x="23562" y="39600"/>
                  </a:cubicBezTo>
                  <a:cubicBezTo>
                    <a:pt x="21684" y="40042"/>
                    <a:pt x="19777" y="40275"/>
                    <a:pt x="17868" y="40275"/>
                  </a:cubicBezTo>
                  <a:cubicBezTo>
                    <a:pt x="16281" y="40275"/>
                    <a:pt x="14694" y="40114"/>
                    <a:pt x="13120" y="39778"/>
                  </a:cubicBezTo>
                  <a:cubicBezTo>
                    <a:pt x="10418" y="39207"/>
                    <a:pt x="7882" y="38147"/>
                    <a:pt x="5119" y="38124"/>
                  </a:cubicBezTo>
                  <a:cubicBezTo>
                    <a:pt x="9632" y="32647"/>
                    <a:pt x="15037" y="27991"/>
                    <a:pt x="20657" y="23622"/>
                  </a:cubicBezTo>
                  <a:cubicBezTo>
                    <a:pt x="20693" y="23634"/>
                    <a:pt x="20717" y="23657"/>
                    <a:pt x="20764" y="23669"/>
                  </a:cubicBezTo>
                  <a:cubicBezTo>
                    <a:pt x="23741" y="24158"/>
                    <a:pt x="26479" y="25479"/>
                    <a:pt x="29503" y="25872"/>
                  </a:cubicBezTo>
                  <a:cubicBezTo>
                    <a:pt x="30510" y="26003"/>
                    <a:pt x="31519" y="26065"/>
                    <a:pt x="32526" y="26065"/>
                  </a:cubicBezTo>
                  <a:cubicBezTo>
                    <a:pt x="34258" y="26065"/>
                    <a:pt x="35986" y="25882"/>
                    <a:pt x="37695" y="25551"/>
                  </a:cubicBezTo>
                  <a:cubicBezTo>
                    <a:pt x="38177" y="25461"/>
                    <a:pt x="38015" y="24769"/>
                    <a:pt x="37566" y="24769"/>
                  </a:cubicBezTo>
                  <a:cubicBezTo>
                    <a:pt x="37539" y="24769"/>
                    <a:pt x="37510" y="24771"/>
                    <a:pt x="37481" y="24777"/>
                  </a:cubicBezTo>
                  <a:cubicBezTo>
                    <a:pt x="35839" y="25091"/>
                    <a:pt x="34184" y="25260"/>
                    <a:pt x="32529" y="25260"/>
                  </a:cubicBezTo>
                  <a:cubicBezTo>
                    <a:pt x="31109" y="25260"/>
                    <a:pt x="29689" y="25136"/>
                    <a:pt x="28277" y="24872"/>
                  </a:cubicBezTo>
                  <a:cubicBezTo>
                    <a:pt x="25955" y="24431"/>
                    <a:pt x="23788" y="23455"/>
                    <a:pt x="21479" y="22991"/>
                  </a:cubicBezTo>
                  <a:cubicBezTo>
                    <a:pt x="21872" y="22693"/>
                    <a:pt x="22253" y="22395"/>
                    <a:pt x="22645" y="22098"/>
                  </a:cubicBezTo>
                  <a:cubicBezTo>
                    <a:pt x="29956" y="16538"/>
                    <a:pt x="37481" y="10965"/>
                    <a:pt x="42386" y="3036"/>
                  </a:cubicBezTo>
                  <a:cubicBezTo>
                    <a:pt x="42576" y="2730"/>
                    <a:pt x="42301" y="2441"/>
                    <a:pt x="42023" y="2441"/>
                  </a:cubicBezTo>
                  <a:cubicBezTo>
                    <a:pt x="41901" y="2441"/>
                    <a:pt x="41779" y="2497"/>
                    <a:pt x="41695" y="2631"/>
                  </a:cubicBezTo>
                  <a:cubicBezTo>
                    <a:pt x="36385" y="11192"/>
                    <a:pt x="27991" y="16954"/>
                    <a:pt x="20145" y="22991"/>
                  </a:cubicBezTo>
                  <a:cubicBezTo>
                    <a:pt x="19681" y="23360"/>
                    <a:pt x="19216" y="23717"/>
                    <a:pt x="18740" y="24086"/>
                  </a:cubicBezTo>
                  <a:cubicBezTo>
                    <a:pt x="19645" y="20538"/>
                    <a:pt x="19514" y="16919"/>
                    <a:pt x="19467" y="13263"/>
                  </a:cubicBezTo>
                  <a:cubicBezTo>
                    <a:pt x="19395" y="8941"/>
                    <a:pt x="19669" y="4655"/>
                    <a:pt x="20955" y="500"/>
                  </a:cubicBezTo>
                  <a:cubicBezTo>
                    <a:pt x="21048" y="199"/>
                    <a:pt x="20804" y="1"/>
                    <a:pt x="20562" y="1"/>
                  </a:cubicBezTo>
                  <a:close/>
                </a:path>
              </a:pathLst>
            </a:custGeom>
            <a:solidFill>
              <a:srgbClr val="449E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 name="Google Shape;100;p13"/>
          <p:cNvGrpSpPr/>
          <p:nvPr/>
        </p:nvGrpSpPr>
        <p:grpSpPr>
          <a:xfrm flipH="1">
            <a:off x="1" y="2854047"/>
            <a:ext cx="9144001" cy="2289456"/>
            <a:chOff x="271750" y="2423875"/>
            <a:chExt cx="7077400" cy="1772025"/>
          </a:xfrm>
        </p:grpSpPr>
        <p:sp>
          <p:nvSpPr>
            <p:cNvPr id="101" name="Google Shape;101;p13"/>
            <p:cNvSpPr/>
            <p:nvPr/>
          </p:nvSpPr>
          <p:spPr>
            <a:xfrm>
              <a:off x="277700" y="2423875"/>
              <a:ext cx="7071450" cy="1772025"/>
            </a:xfrm>
            <a:custGeom>
              <a:avLst/>
              <a:gdLst/>
              <a:ahLst/>
              <a:cxnLst/>
              <a:rect l="l" t="t" r="r" b="b"/>
              <a:pathLst>
                <a:path w="282858" h="70881" extrusionOk="0">
                  <a:moveTo>
                    <a:pt x="57528" y="1"/>
                  </a:moveTo>
                  <a:cubicBezTo>
                    <a:pt x="37107" y="1"/>
                    <a:pt x="17867" y="6326"/>
                    <a:pt x="1" y="16029"/>
                  </a:cubicBezTo>
                  <a:lnTo>
                    <a:pt x="1" y="70881"/>
                  </a:lnTo>
                  <a:lnTo>
                    <a:pt x="282857" y="70881"/>
                  </a:lnTo>
                  <a:lnTo>
                    <a:pt x="282857" y="53831"/>
                  </a:lnTo>
                  <a:cubicBezTo>
                    <a:pt x="276183" y="53941"/>
                    <a:pt x="269511" y="54030"/>
                    <a:pt x="262852" y="54030"/>
                  </a:cubicBezTo>
                  <a:cubicBezTo>
                    <a:pt x="230491" y="54030"/>
                    <a:pt x="198425" y="51930"/>
                    <a:pt x="167736" y="39913"/>
                  </a:cubicBezTo>
                  <a:cubicBezTo>
                    <a:pt x="131005" y="25530"/>
                    <a:pt x="101025" y="967"/>
                    <a:pt x="59794" y="27"/>
                  </a:cubicBezTo>
                  <a:cubicBezTo>
                    <a:pt x="59037" y="10"/>
                    <a:pt x="58282" y="1"/>
                    <a:pt x="57528" y="1"/>
                  </a:cubicBezTo>
                  <a:close/>
                </a:path>
              </a:pathLst>
            </a:custGeom>
            <a:solidFill>
              <a:srgbClr val="A0E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3"/>
            <p:cNvSpPr/>
            <p:nvPr/>
          </p:nvSpPr>
          <p:spPr>
            <a:xfrm>
              <a:off x="271750" y="3380525"/>
              <a:ext cx="1876450" cy="815375"/>
            </a:xfrm>
            <a:custGeom>
              <a:avLst/>
              <a:gdLst/>
              <a:ahLst/>
              <a:cxnLst/>
              <a:rect l="l" t="t" r="r" b="b"/>
              <a:pathLst>
                <a:path w="75058" h="32615" extrusionOk="0">
                  <a:moveTo>
                    <a:pt x="26971" y="1"/>
                  </a:moveTo>
                  <a:cubicBezTo>
                    <a:pt x="16792" y="1"/>
                    <a:pt x="7040" y="5763"/>
                    <a:pt x="2429" y="15589"/>
                  </a:cubicBezTo>
                  <a:cubicBezTo>
                    <a:pt x="2382" y="15684"/>
                    <a:pt x="2358" y="15779"/>
                    <a:pt x="2310" y="15875"/>
                  </a:cubicBezTo>
                  <a:cubicBezTo>
                    <a:pt x="1453" y="16946"/>
                    <a:pt x="679" y="18065"/>
                    <a:pt x="0" y="19244"/>
                  </a:cubicBezTo>
                  <a:lnTo>
                    <a:pt x="0" y="32615"/>
                  </a:lnTo>
                  <a:lnTo>
                    <a:pt x="75057" y="32615"/>
                  </a:lnTo>
                  <a:cubicBezTo>
                    <a:pt x="73819" y="28007"/>
                    <a:pt x="70640" y="23959"/>
                    <a:pt x="65985" y="21768"/>
                  </a:cubicBezTo>
                  <a:cubicBezTo>
                    <a:pt x="63680" y="20692"/>
                    <a:pt x="61256" y="20183"/>
                    <a:pt x="58871" y="20183"/>
                  </a:cubicBezTo>
                  <a:cubicBezTo>
                    <a:pt x="56981" y="20183"/>
                    <a:pt x="55116" y="20503"/>
                    <a:pt x="53352" y="21113"/>
                  </a:cubicBezTo>
                  <a:cubicBezTo>
                    <a:pt x="51566" y="13255"/>
                    <a:pt x="46328" y="6266"/>
                    <a:pt x="38470" y="2575"/>
                  </a:cubicBezTo>
                  <a:cubicBezTo>
                    <a:pt x="34746" y="828"/>
                    <a:pt x="30828" y="1"/>
                    <a:pt x="26971" y="1"/>
                  </a:cubicBezTo>
                  <a:close/>
                </a:path>
              </a:pathLst>
            </a:custGeom>
            <a:solidFill>
              <a:srgbClr val="5AD1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3"/>
            <p:cNvSpPr/>
            <p:nvPr/>
          </p:nvSpPr>
          <p:spPr>
            <a:xfrm>
              <a:off x="1828200" y="3808500"/>
              <a:ext cx="1499600" cy="387400"/>
            </a:xfrm>
            <a:custGeom>
              <a:avLst/>
              <a:gdLst/>
              <a:ahLst/>
              <a:cxnLst/>
              <a:rect l="l" t="t" r="r" b="b"/>
              <a:pathLst>
                <a:path w="59984" h="15496" extrusionOk="0">
                  <a:moveTo>
                    <a:pt x="8620" y="0"/>
                  </a:moveTo>
                  <a:cubicBezTo>
                    <a:pt x="6622" y="0"/>
                    <a:pt x="4637" y="834"/>
                    <a:pt x="3227" y="2459"/>
                  </a:cubicBezTo>
                  <a:cubicBezTo>
                    <a:pt x="988" y="5042"/>
                    <a:pt x="941" y="8769"/>
                    <a:pt x="2893" y="11400"/>
                  </a:cubicBezTo>
                  <a:cubicBezTo>
                    <a:pt x="2608" y="11662"/>
                    <a:pt x="2334" y="11948"/>
                    <a:pt x="2072" y="12245"/>
                  </a:cubicBezTo>
                  <a:cubicBezTo>
                    <a:pt x="1203" y="13246"/>
                    <a:pt x="512" y="14341"/>
                    <a:pt x="0" y="15496"/>
                  </a:cubicBezTo>
                  <a:lnTo>
                    <a:pt x="59984" y="15496"/>
                  </a:lnTo>
                  <a:cubicBezTo>
                    <a:pt x="58853" y="11960"/>
                    <a:pt x="56781" y="8685"/>
                    <a:pt x="53769" y="6066"/>
                  </a:cubicBezTo>
                  <a:cubicBezTo>
                    <a:pt x="49777" y="2603"/>
                    <a:pt x="44856" y="905"/>
                    <a:pt x="39958" y="905"/>
                  </a:cubicBezTo>
                  <a:cubicBezTo>
                    <a:pt x="34060" y="905"/>
                    <a:pt x="28196" y="3367"/>
                    <a:pt x="24027" y="8174"/>
                  </a:cubicBezTo>
                  <a:cubicBezTo>
                    <a:pt x="23967" y="8233"/>
                    <a:pt x="23932" y="8304"/>
                    <a:pt x="23872" y="8364"/>
                  </a:cubicBezTo>
                  <a:cubicBezTo>
                    <a:pt x="22789" y="9138"/>
                    <a:pt x="21777" y="9995"/>
                    <a:pt x="20860" y="10960"/>
                  </a:cubicBezTo>
                  <a:cubicBezTo>
                    <a:pt x="20848" y="10948"/>
                    <a:pt x="20836" y="10936"/>
                    <a:pt x="20824" y="10924"/>
                  </a:cubicBezTo>
                  <a:cubicBezTo>
                    <a:pt x="19288" y="9578"/>
                    <a:pt x="17526" y="8674"/>
                    <a:pt x="15681" y="8162"/>
                  </a:cubicBezTo>
                  <a:cubicBezTo>
                    <a:pt x="16014" y="5840"/>
                    <a:pt x="15216" y="3399"/>
                    <a:pt x="13311" y="1756"/>
                  </a:cubicBezTo>
                  <a:cubicBezTo>
                    <a:pt x="11954" y="577"/>
                    <a:pt x="10283" y="0"/>
                    <a:pt x="8620" y="0"/>
                  </a:cubicBezTo>
                  <a:close/>
                </a:path>
              </a:pathLst>
            </a:custGeom>
            <a:solidFill>
              <a:srgbClr val="FFFFFF">
                <a:alpha val="44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4" name="Google Shape;104;p13"/>
          <p:cNvSpPr txBox="1">
            <a:spLocks noGrp="1"/>
          </p:cNvSpPr>
          <p:nvPr>
            <p:ph type="title"/>
          </p:nvPr>
        </p:nvSpPr>
        <p:spPr>
          <a:xfrm>
            <a:off x="717525" y="542750"/>
            <a:ext cx="77088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05" name="Google Shape;105;p13"/>
          <p:cNvSpPr txBox="1">
            <a:spLocks noGrp="1"/>
          </p:cNvSpPr>
          <p:nvPr>
            <p:ph type="title" idx="2"/>
          </p:nvPr>
        </p:nvSpPr>
        <p:spPr>
          <a:xfrm>
            <a:off x="1087250" y="1682250"/>
            <a:ext cx="1813800" cy="492600"/>
          </a:xfrm>
          <a:prstGeom prst="rect">
            <a:avLst/>
          </a:prstGeom>
          <a:noFill/>
        </p:spPr>
        <p:txBody>
          <a:bodyPr spcFirstLastPara="1" wrap="square" lIns="91425" tIns="91425" rIns="91425" bIns="91425" anchor="b" anchorCtr="0">
            <a:noAutofit/>
          </a:bodyPr>
          <a:lstStyle>
            <a:lvl1pPr lvl="0" rtl="0">
              <a:spcBef>
                <a:spcPts val="0"/>
              </a:spcBef>
              <a:spcAft>
                <a:spcPts val="0"/>
              </a:spcAft>
              <a:buNone/>
              <a:defRPr sz="2000"/>
            </a:lvl1pPr>
            <a:lvl2pPr lvl="1" rtl="0">
              <a:spcBef>
                <a:spcPts val="0"/>
              </a:spcBef>
              <a:spcAft>
                <a:spcPts val="0"/>
              </a:spcAft>
              <a:buNone/>
              <a:defRPr sz="2000"/>
            </a:lvl2pPr>
            <a:lvl3pPr lvl="2" rtl="0">
              <a:spcBef>
                <a:spcPts val="0"/>
              </a:spcBef>
              <a:spcAft>
                <a:spcPts val="0"/>
              </a:spcAft>
              <a:buNone/>
              <a:defRPr sz="2000"/>
            </a:lvl3pPr>
            <a:lvl4pPr lvl="3" rtl="0">
              <a:spcBef>
                <a:spcPts val="0"/>
              </a:spcBef>
              <a:spcAft>
                <a:spcPts val="0"/>
              </a:spcAft>
              <a:buNone/>
              <a:defRPr sz="2000"/>
            </a:lvl4pPr>
            <a:lvl5pPr lvl="4" rtl="0">
              <a:spcBef>
                <a:spcPts val="0"/>
              </a:spcBef>
              <a:spcAft>
                <a:spcPts val="0"/>
              </a:spcAft>
              <a:buNone/>
              <a:defRPr sz="2000"/>
            </a:lvl5pPr>
            <a:lvl6pPr lvl="5" rtl="0">
              <a:spcBef>
                <a:spcPts val="0"/>
              </a:spcBef>
              <a:spcAft>
                <a:spcPts val="0"/>
              </a:spcAft>
              <a:buNone/>
              <a:defRPr sz="2000"/>
            </a:lvl6pPr>
            <a:lvl7pPr lvl="6" rtl="0">
              <a:spcBef>
                <a:spcPts val="0"/>
              </a:spcBef>
              <a:spcAft>
                <a:spcPts val="0"/>
              </a:spcAft>
              <a:buNone/>
              <a:defRPr sz="2000"/>
            </a:lvl7pPr>
            <a:lvl8pPr lvl="7" rtl="0">
              <a:spcBef>
                <a:spcPts val="0"/>
              </a:spcBef>
              <a:spcAft>
                <a:spcPts val="0"/>
              </a:spcAft>
              <a:buNone/>
              <a:defRPr sz="2000"/>
            </a:lvl8pPr>
            <a:lvl9pPr lvl="8" rtl="0">
              <a:spcBef>
                <a:spcPts val="0"/>
              </a:spcBef>
              <a:spcAft>
                <a:spcPts val="0"/>
              </a:spcAft>
              <a:buNone/>
              <a:defRPr sz="2000"/>
            </a:lvl9pPr>
          </a:lstStyle>
          <a:p>
            <a:endParaRPr/>
          </a:p>
        </p:txBody>
      </p:sp>
      <p:sp>
        <p:nvSpPr>
          <p:cNvPr id="106" name="Google Shape;106;p13"/>
          <p:cNvSpPr txBox="1">
            <a:spLocks noGrp="1"/>
          </p:cNvSpPr>
          <p:nvPr>
            <p:ph type="subTitle" idx="1"/>
          </p:nvPr>
        </p:nvSpPr>
        <p:spPr>
          <a:xfrm>
            <a:off x="1087250" y="2237950"/>
            <a:ext cx="1813800" cy="1922700"/>
          </a:xfrm>
          <a:prstGeom prst="rect">
            <a:avLst/>
          </a:prstGeom>
          <a:noFill/>
        </p:spPr>
        <p:txBody>
          <a:bodyPr spcFirstLastPara="1" wrap="square" lIns="91425" tIns="91425" rIns="91425" bIns="91425" anchor="t" anchorCtr="0">
            <a:noAutofit/>
          </a:bodyPr>
          <a:lstStyle>
            <a:lvl1pPr lvl="0" rtl="0">
              <a:spcBef>
                <a:spcPts val="0"/>
              </a:spcBef>
              <a:spcAft>
                <a:spcPts val="0"/>
              </a:spcAft>
              <a:buNone/>
              <a:defRPr sz="1100"/>
            </a:lvl1pPr>
            <a:lvl2pPr lvl="1" rtl="0">
              <a:spcBef>
                <a:spcPts val="1600"/>
              </a:spcBef>
              <a:spcAft>
                <a:spcPts val="0"/>
              </a:spcAft>
              <a:buNone/>
              <a:defRPr sz="1100"/>
            </a:lvl2pPr>
            <a:lvl3pPr lvl="2" rtl="0">
              <a:spcBef>
                <a:spcPts val="1600"/>
              </a:spcBef>
              <a:spcAft>
                <a:spcPts val="0"/>
              </a:spcAft>
              <a:buNone/>
              <a:defRPr sz="1100"/>
            </a:lvl3pPr>
            <a:lvl4pPr lvl="3" rtl="0">
              <a:spcBef>
                <a:spcPts val="1600"/>
              </a:spcBef>
              <a:spcAft>
                <a:spcPts val="0"/>
              </a:spcAft>
              <a:buNone/>
              <a:defRPr sz="1100"/>
            </a:lvl4pPr>
            <a:lvl5pPr lvl="4" rtl="0">
              <a:spcBef>
                <a:spcPts val="1600"/>
              </a:spcBef>
              <a:spcAft>
                <a:spcPts val="0"/>
              </a:spcAft>
              <a:buNone/>
              <a:defRPr sz="1100"/>
            </a:lvl5pPr>
            <a:lvl6pPr lvl="5" rtl="0">
              <a:spcBef>
                <a:spcPts val="1600"/>
              </a:spcBef>
              <a:spcAft>
                <a:spcPts val="0"/>
              </a:spcAft>
              <a:buNone/>
              <a:defRPr sz="1100"/>
            </a:lvl6pPr>
            <a:lvl7pPr lvl="6" rtl="0">
              <a:spcBef>
                <a:spcPts val="1600"/>
              </a:spcBef>
              <a:spcAft>
                <a:spcPts val="0"/>
              </a:spcAft>
              <a:buNone/>
              <a:defRPr sz="1100"/>
            </a:lvl7pPr>
            <a:lvl8pPr lvl="7" rtl="0">
              <a:spcBef>
                <a:spcPts val="1600"/>
              </a:spcBef>
              <a:spcAft>
                <a:spcPts val="0"/>
              </a:spcAft>
              <a:buNone/>
              <a:defRPr sz="1100"/>
            </a:lvl8pPr>
            <a:lvl9pPr lvl="8" rtl="0">
              <a:spcBef>
                <a:spcPts val="1600"/>
              </a:spcBef>
              <a:spcAft>
                <a:spcPts val="1600"/>
              </a:spcAft>
              <a:buNone/>
              <a:defRPr sz="1100"/>
            </a:lvl9pPr>
          </a:lstStyle>
          <a:p>
            <a:endParaRPr/>
          </a:p>
        </p:txBody>
      </p:sp>
      <p:sp>
        <p:nvSpPr>
          <p:cNvPr id="107" name="Google Shape;107;p13"/>
          <p:cNvSpPr txBox="1">
            <a:spLocks noGrp="1"/>
          </p:cNvSpPr>
          <p:nvPr>
            <p:ph type="title" idx="3"/>
          </p:nvPr>
        </p:nvSpPr>
        <p:spPr>
          <a:xfrm>
            <a:off x="3665025" y="1682250"/>
            <a:ext cx="1813800" cy="492600"/>
          </a:xfrm>
          <a:prstGeom prst="rect">
            <a:avLst/>
          </a:prstGeom>
          <a:noFill/>
        </p:spPr>
        <p:txBody>
          <a:bodyPr spcFirstLastPara="1" wrap="square" lIns="91425" tIns="91425" rIns="91425" bIns="91425" anchor="b" anchorCtr="0">
            <a:noAutofit/>
          </a:bodyPr>
          <a:lstStyle>
            <a:lvl1pPr lvl="0" rtl="0">
              <a:spcBef>
                <a:spcPts val="0"/>
              </a:spcBef>
              <a:spcAft>
                <a:spcPts val="0"/>
              </a:spcAft>
              <a:buNone/>
              <a:defRPr sz="2000"/>
            </a:lvl1pPr>
            <a:lvl2pPr lvl="1" rtl="0">
              <a:spcBef>
                <a:spcPts val="0"/>
              </a:spcBef>
              <a:spcAft>
                <a:spcPts val="0"/>
              </a:spcAft>
              <a:buNone/>
              <a:defRPr sz="2000"/>
            </a:lvl2pPr>
            <a:lvl3pPr lvl="2" rtl="0">
              <a:spcBef>
                <a:spcPts val="0"/>
              </a:spcBef>
              <a:spcAft>
                <a:spcPts val="0"/>
              </a:spcAft>
              <a:buNone/>
              <a:defRPr sz="2000"/>
            </a:lvl3pPr>
            <a:lvl4pPr lvl="3" rtl="0">
              <a:spcBef>
                <a:spcPts val="0"/>
              </a:spcBef>
              <a:spcAft>
                <a:spcPts val="0"/>
              </a:spcAft>
              <a:buNone/>
              <a:defRPr sz="2000"/>
            </a:lvl4pPr>
            <a:lvl5pPr lvl="4" rtl="0">
              <a:spcBef>
                <a:spcPts val="0"/>
              </a:spcBef>
              <a:spcAft>
                <a:spcPts val="0"/>
              </a:spcAft>
              <a:buNone/>
              <a:defRPr sz="2000"/>
            </a:lvl5pPr>
            <a:lvl6pPr lvl="5" rtl="0">
              <a:spcBef>
                <a:spcPts val="0"/>
              </a:spcBef>
              <a:spcAft>
                <a:spcPts val="0"/>
              </a:spcAft>
              <a:buNone/>
              <a:defRPr sz="2000"/>
            </a:lvl6pPr>
            <a:lvl7pPr lvl="6" rtl="0">
              <a:spcBef>
                <a:spcPts val="0"/>
              </a:spcBef>
              <a:spcAft>
                <a:spcPts val="0"/>
              </a:spcAft>
              <a:buNone/>
              <a:defRPr sz="2000"/>
            </a:lvl7pPr>
            <a:lvl8pPr lvl="7" rtl="0">
              <a:spcBef>
                <a:spcPts val="0"/>
              </a:spcBef>
              <a:spcAft>
                <a:spcPts val="0"/>
              </a:spcAft>
              <a:buNone/>
              <a:defRPr sz="2000"/>
            </a:lvl8pPr>
            <a:lvl9pPr lvl="8" rtl="0">
              <a:spcBef>
                <a:spcPts val="0"/>
              </a:spcBef>
              <a:spcAft>
                <a:spcPts val="0"/>
              </a:spcAft>
              <a:buNone/>
              <a:defRPr sz="2000"/>
            </a:lvl9pPr>
          </a:lstStyle>
          <a:p>
            <a:endParaRPr/>
          </a:p>
        </p:txBody>
      </p:sp>
      <p:sp>
        <p:nvSpPr>
          <p:cNvPr id="108" name="Google Shape;108;p13"/>
          <p:cNvSpPr txBox="1">
            <a:spLocks noGrp="1"/>
          </p:cNvSpPr>
          <p:nvPr>
            <p:ph type="subTitle" idx="4"/>
          </p:nvPr>
        </p:nvSpPr>
        <p:spPr>
          <a:xfrm>
            <a:off x="3665100" y="2237950"/>
            <a:ext cx="1813800" cy="1922700"/>
          </a:xfrm>
          <a:prstGeom prst="rect">
            <a:avLst/>
          </a:prstGeom>
          <a:noFill/>
        </p:spPr>
        <p:txBody>
          <a:bodyPr spcFirstLastPara="1" wrap="square" lIns="91425" tIns="91425" rIns="91425" bIns="91425" anchor="t" anchorCtr="0">
            <a:noAutofit/>
          </a:bodyPr>
          <a:lstStyle>
            <a:lvl1pPr lvl="0" rtl="0">
              <a:spcBef>
                <a:spcPts val="0"/>
              </a:spcBef>
              <a:spcAft>
                <a:spcPts val="0"/>
              </a:spcAft>
              <a:buNone/>
              <a:defRPr sz="1100"/>
            </a:lvl1pPr>
            <a:lvl2pPr lvl="1" rtl="0">
              <a:spcBef>
                <a:spcPts val="1600"/>
              </a:spcBef>
              <a:spcAft>
                <a:spcPts val="0"/>
              </a:spcAft>
              <a:buNone/>
              <a:defRPr sz="1100"/>
            </a:lvl2pPr>
            <a:lvl3pPr lvl="2" rtl="0">
              <a:spcBef>
                <a:spcPts val="1600"/>
              </a:spcBef>
              <a:spcAft>
                <a:spcPts val="0"/>
              </a:spcAft>
              <a:buNone/>
              <a:defRPr sz="1100"/>
            </a:lvl3pPr>
            <a:lvl4pPr lvl="3" rtl="0">
              <a:spcBef>
                <a:spcPts val="1600"/>
              </a:spcBef>
              <a:spcAft>
                <a:spcPts val="0"/>
              </a:spcAft>
              <a:buNone/>
              <a:defRPr sz="1100"/>
            </a:lvl4pPr>
            <a:lvl5pPr lvl="4" rtl="0">
              <a:spcBef>
                <a:spcPts val="1600"/>
              </a:spcBef>
              <a:spcAft>
                <a:spcPts val="0"/>
              </a:spcAft>
              <a:buNone/>
              <a:defRPr sz="1100"/>
            </a:lvl5pPr>
            <a:lvl6pPr lvl="5" rtl="0">
              <a:spcBef>
                <a:spcPts val="1600"/>
              </a:spcBef>
              <a:spcAft>
                <a:spcPts val="0"/>
              </a:spcAft>
              <a:buNone/>
              <a:defRPr sz="1100"/>
            </a:lvl6pPr>
            <a:lvl7pPr lvl="6" rtl="0">
              <a:spcBef>
                <a:spcPts val="1600"/>
              </a:spcBef>
              <a:spcAft>
                <a:spcPts val="0"/>
              </a:spcAft>
              <a:buNone/>
              <a:defRPr sz="1100"/>
            </a:lvl7pPr>
            <a:lvl8pPr lvl="7" rtl="0">
              <a:spcBef>
                <a:spcPts val="1600"/>
              </a:spcBef>
              <a:spcAft>
                <a:spcPts val="0"/>
              </a:spcAft>
              <a:buNone/>
              <a:defRPr sz="1100"/>
            </a:lvl8pPr>
            <a:lvl9pPr lvl="8" rtl="0">
              <a:spcBef>
                <a:spcPts val="1600"/>
              </a:spcBef>
              <a:spcAft>
                <a:spcPts val="1600"/>
              </a:spcAft>
              <a:buNone/>
              <a:defRPr sz="1100"/>
            </a:lvl9pPr>
          </a:lstStyle>
          <a:p>
            <a:endParaRPr/>
          </a:p>
        </p:txBody>
      </p:sp>
      <p:sp>
        <p:nvSpPr>
          <p:cNvPr id="109" name="Google Shape;109;p13"/>
          <p:cNvSpPr txBox="1">
            <a:spLocks noGrp="1"/>
          </p:cNvSpPr>
          <p:nvPr>
            <p:ph type="title" idx="5"/>
          </p:nvPr>
        </p:nvSpPr>
        <p:spPr>
          <a:xfrm>
            <a:off x="6242950" y="1682250"/>
            <a:ext cx="1801200" cy="492600"/>
          </a:xfrm>
          <a:prstGeom prst="rect">
            <a:avLst/>
          </a:prstGeom>
          <a:noFill/>
        </p:spPr>
        <p:txBody>
          <a:bodyPr spcFirstLastPara="1" wrap="square" lIns="91425" tIns="91425" rIns="91425" bIns="91425" anchor="b" anchorCtr="0">
            <a:noAutofit/>
          </a:bodyPr>
          <a:lstStyle>
            <a:lvl1pPr lvl="0" rtl="0">
              <a:spcBef>
                <a:spcPts val="0"/>
              </a:spcBef>
              <a:spcAft>
                <a:spcPts val="0"/>
              </a:spcAft>
              <a:buNone/>
              <a:defRPr sz="2000"/>
            </a:lvl1pPr>
            <a:lvl2pPr lvl="1" rtl="0">
              <a:spcBef>
                <a:spcPts val="0"/>
              </a:spcBef>
              <a:spcAft>
                <a:spcPts val="0"/>
              </a:spcAft>
              <a:buNone/>
              <a:defRPr sz="2000"/>
            </a:lvl2pPr>
            <a:lvl3pPr lvl="2" rtl="0">
              <a:spcBef>
                <a:spcPts val="0"/>
              </a:spcBef>
              <a:spcAft>
                <a:spcPts val="0"/>
              </a:spcAft>
              <a:buNone/>
              <a:defRPr sz="2000"/>
            </a:lvl3pPr>
            <a:lvl4pPr lvl="3" rtl="0">
              <a:spcBef>
                <a:spcPts val="0"/>
              </a:spcBef>
              <a:spcAft>
                <a:spcPts val="0"/>
              </a:spcAft>
              <a:buNone/>
              <a:defRPr sz="2000"/>
            </a:lvl4pPr>
            <a:lvl5pPr lvl="4" rtl="0">
              <a:spcBef>
                <a:spcPts val="0"/>
              </a:spcBef>
              <a:spcAft>
                <a:spcPts val="0"/>
              </a:spcAft>
              <a:buNone/>
              <a:defRPr sz="2000"/>
            </a:lvl5pPr>
            <a:lvl6pPr lvl="5" rtl="0">
              <a:spcBef>
                <a:spcPts val="0"/>
              </a:spcBef>
              <a:spcAft>
                <a:spcPts val="0"/>
              </a:spcAft>
              <a:buNone/>
              <a:defRPr sz="2000"/>
            </a:lvl6pPr>
            <a:lvl7pPr lvl="6" rtl="0">
              <a:spcBef>
                <a:spcPts val="0"/>
              </a:spcBef>
              <a:spcAft>
                <a:spcPts val="0"/>
              </a:spcAft>
              <a:buNone/>
              <a:defRPr sz="2000"/>
            </a:lvl7pPr>
            <a:lvl8pPr lvl="7" rtl="0">
              <a:spcBef>
                <a:spcPts val="0"/>
              </a:spcBef>
              <a:spcAft>
                <a:spcPts val="0"/>
              </a:spcAft>
              <a:buNone/>
              <a:defRPr sz="2000"/>
            </a:lvl8pPr>
            <a:lvl9pPr lvl="8" rtl="0">
              <a:spcBef>
                <a:spcPts val="0"/>
              </a:spcBef>
              <a:spcAft>
                <a:spcPts val="0"/>
              </a:spcAft>
              <a:buNone/>
              <a:defRPr sz="2000"/>
            </a:lvl9pPr>
          </a:lstStyle>
          <a:p>
            <a:endParaRPr/>
          </a:p>
        </p:txBody>
      </p:sp>
      <p:sp>
        <p:nvSpPr>
          <p:cNvPr id="110" name="Google Shape;110;p13"/>
          <p:cNvSpPr txBox="1">
            <a:spLocks noGrp="1"/>
          </p:cNvSpPr>
          <p:nvPr>
            <p:ph type="subTitle" idx="6"/>
          </p:nvPr>
        </p:nvSpPr>
        <p:spPr>
          <a:xfrm>
            <a:off x="6242950" y="2237950"/>
            <a:ext cx="1813800" cy="1922700"/>
          </a:xfrm>
          <a:prstGeom prst="rect">
            <a:avLst/>
          </a:prstGeom>
          <a:noFill/>
        </p:spPr>
        <p:txBody>
          <a:bodyPr spcFirstLastPara="1" wrap="square" lIns="91425" tIns="91425" rIns="91425" bIns="91425" anchor="t" anchorCtr="0">
            <a:noAutofit/>
          </a:bodyPr>
          <a:lstStyle>
            <a:lvl1pPr lvl="0" rtl="0">
              <a:spcBef>
                <a:spcPts val="0"/>
              </a:spcBef>
              <a:spcAft>
                <a:spcPts val="0"/>
              </a:spcAft>
              <a:buNone/>
              <a:defRPr sz="1100"/>
            </a:lvl1pPr>
            <a:lvl2pPr lvl="1" rtl="0">
              <a:spcBef>
                <a:spcPts val="1600"/>
              </a:spcBef>
              <a:spcAft>
                <a:spcPts val="0"/>
              </a:spcAft>
              <a:buNone/>
              <a:defRPr sz="1100"/>
            </a:lvl2pPr>
            <a:lvl3pPr lvl="2" rtl="0">
              <a:spcBef>
                <a:spcPts val="1600"/>
              </a:spcBef>
              <a:spcAft>
                <a:spcPts val="0"/>
              </a:spcAft>
              <a:buNone/>
              <a:defRPr sz="1100"/>
            </a:lvl3pPr>
            <a:lvl4pPr lvl="3" rtl="0">
              <a:spcBef>
                <a:spcPts val="1600"/>
              </a:spcBef>
              <a:spcAft>
                <a:spcPts val="0"/>
              </a:spcAft>
              <a:buNone/>
              <a:defRPr sz="1100"/>
            </a:lvl4pPr>
            <a:lvl5pPr lvl="4" rtl="0">
              <a:spcBef>
                <a:spcPts val="1600"/>
              </a:spcBef>
              <a:spcAft>
                <a:spcPts val="0"/>
              </a:spcAft>
              <a:buNone/>
              <a:defRPr sz="1100"/>
            </a:lvl5pPr>
            <a:lvl6pPr lvl="5" rtl="0">
              <a:spcBef>
                <a:spcPts val="1600"/>
              </a:spcBef>
              <a:spcAft>
                <a:spcPts val="0"/>
              </a:spcAft>
              <a:buNone/>
              <a:defRPr sz="1100"/>
            </a:lvl6pPr>
            <a:lvl7pPr lvl="6" rtl="0">
              <a:spcBef>
                <a:spcPts val="1600"/>
              </a:spcBef>
              <a:spcAft>
                <a:spcPts val="0"/>
              </a:spcAft>
              <a:buNone/>
              <a:defRPr sz="1100"/>
            </a:lvl7pPr>
            <a:lvl8pPr lvl="7" rtl="0">
              <a:spcBef>
                <a:spcPts val="1600"/>
              </a:spcBef>
              <a:spcAft>
                <a:spcPts val="0"/>
              </a:spcAft>
              <a:buNone/>
              <a:defRPr sz="1100"/>
            </a:lvl8pPr>
            <a:lvl9pPr lvl="8" rtl="0">
              <a:spcBef>
                <a:spcPts val="1600"/>
              </a:spcBef>
              <a:spcAft>
                <a:spcPts val="1600"/>
              </a:spcAft>
              <a:buNone/>
              <a:defRPr sz="1100"/>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WO COLUMNS">
  <p:cSld name="TITLE_ONLY_2_2_1">
    <p:spTree>
      <p:nvGrpSpPr>
        <p:cNvPr id="1" name="Shape 111"/>
        <p:cNvGrpSpPr/>
        <p:nvPr/>
      </p:nvGrpSpPr>
      <p:grpSpPr>
        <a:xfrm>
          <a:off x="0" y="0"/>
          <a:ext cx="0" cy="0"/>
          <a:chOff x="0" y="0"/>
          <a:chExt cx="0" cy="0"/>
        </a:xfrm>
      </p:grpSpPr>
      <p:grpSp>
        <p:nvGrpSpPr>
          <p:cNvPr id="112" name="Google Shape;112;p14"/>
          <p:cNvGrpSpPr/>
          <p:nvPr/>
        </p:nvGrpSpPr>
        <p:grpSpPr>
          <a:xfrm rot="-199848">
            <a:off x="7416046" y="3853117"/>
            <a:ext cx="581719" cy="921601"/>
            <a:chOff x="-1904298" y="1056455"/>
            <a:chExt cx="581725" cy="921611"/>
          </a:xfrm>
        </p:grpSpPr>
        <p:sp>
          <p:nvSpPr>
            <p:cNvPr id="113" name="Google Shape;113;p14"/>
            <p:cNvSpPr/>
            <p:nvPr/>
          </p:nvSpPr>
          <p:spPr>
            <a:xfrm>
              <a:off x="-1904298" y="1056455"/>
              <a:ext cx="581725" cy="887132"/>
            </a:xfrm>
            <a:custGeom>
              <a:avLst/>
              <a:gdLst/>
              <a:ahLst/>
              <a:cxnLst/>
              <a:rect l="l" t="t" r="r" b="b"/>
              <a:pathLst>
                <a:path w="38196" h="58249" extrusionOk="0">
                  <a:moveTo>
                    <a:pt x="34903" y="0"/>
                  </a:moveTo>
                  <a:cubicBezTo>
                    <a:pt x="34867" y="0"/>
                    <a:pt x="34830" y="5"/>
                    <a:pt x="34790" y="15"/>
                  </a:cubicBezTo>
                  <a:cubicBezTo>
                    <a:pt x="28206" y="1801"/>
                    <a:pt x="22396" y="5385"/>
                    <a:pt x="17002" y="9468"/>
                  </a:cubicBezTo>
                  <a:cubicBezTo>
                    <a:pt x="11918" y="13326"/>
                    <a:pt x="6870" y="17434"/>
                    <a:pt x="3929" y="23232"/>
                  </a:cubicBezTo>
                  <a:cubicBezTo>
                    <a:pt x="1143" y="28733"/>
                    <a:pt x="179" y="34983"/>
                    <a:pt x="83" y="41103"/>
                  </a:cubicBezTo>
                  <a:cubicBezTo>
                    <a:pt x="0" y="46771"/>
                    <a:pt x="310" y="52998"/>
                    <a:pt x="4120" y="57534"/>
                  </a:cubicBezTo>
                  <a:cubicBezTo>
                    <a:pt x="4191" y="57635"/>
                    <a:pt x="4287" y="57668"/>
                    <a:pt x="4373" y="57668"/>
                  </a:cubicBezTo>
                  <a:cubicBezTo>
                    <a:pt x="4388" y="57668"/>
                    <a:pt x="4403" y="57667"/>
                    <a:pt x="4417" y="57665"/>
                  </a:cubicBezTo>
                  <a:lnTo>
                    <a:pt x="4417" y="57665"/>
                  </a:lnTo>
                  <a:cubicBezTo>
                    <a:pt x="4322" y="57903"/>
                    <a:pt x="4429" y="58248"/>
                    <a:pt x="4774" y="58248"/>
                  </a:cubicBezTo>
                  <a:cubicBezTo>
                    <a:pt x="16324" y="58213"/>
                    <a:pt x="26372" y="48259"/>
                    <a:pt x="31444" y="38674"/>
                  </a:cubicBezTo>
                  <a:cubicBezTo>
                    <a:pt x="37648" y="26983"/>
                    <a:pt x="38195" y="13278"/>
                    <a:pt x="35874" y="467"/>
                  </a:cubicBezTo>
                  <a:cubicBezTo>
                    <a:pt x="35836" y="265"/>
                    <a:pt x="35686" y="176"/>
                    <a:pt x="35526" y="176"/>
                  </a:cubicBezTo>
                  <a:cubicBezTo>
                    <a:pt x="35432" y="176"/>
                    <a:pt x="35334" y="207"/>
                    <a:pt x="35254" y="265"/>
                  </a:cubicBezTo>
                  <a:cubicBezTo>
                    <a:pt x="35205" y="116"/>
                    <a:pt x="35081" y="0"/>
                    <a:pt x="34903" y="0"/>
                  </a:cubicBezTo>
                  <a:close/>
                </a:path>
              </a:pathLst>
            </a:custGeom>
            <a:solidFill>
              <a:srgbClr val="5AD1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4"/>
            <p:cNvSpPr/>
            <p:nvPr/>
          </p:nvSpPr>
          <p:spPr>
            <a:xfrm>
              <a:off x="-1862965" y="1216748"/>
              <a:ext cx="442995" cy="761317"/>
            </a:xfrm>
            <a:custGeom>
              <a:avLst/>
              <a:gdLst/>
              <a:ahLst/>
              <a:cxnLst/>
              <a:rect l="l" t="t" r="r" b="b"/>
              <a:pathLst>
                <a:path w="29087" h="49988" extrusionOk="0">
                  <a:moveTo>
                    <a:pt x="21381" y="0"/>
                  </a:moveTo>
                  <a:cubicBezTo>
                    <a:pt x="21179" y="0"/>
                    <a:pt x="20962" y="128"/>
                    <a:pt x="20932" y="384"/>
                  </a:cubicBezTo>
                  <a:cubicBezTo>
                    <a:pt x="20491" y="4468"/>
                    <a:pt x="20277" y="13386"/>
                    <a:pt x="20325" y="13540"/>
                  </a:cubicBezTo>
                  <a:cubicBezTo>
                    <a:pt x="17836" y="17624"/>
                    <a:pt x="15348" y="21696"/>
                    <a:pt x="12871" y="25780"/>
                  </a:cubicBezTo>
                  <a:cubicBezTo>
                    <a:pt x="12657" y="26137"/>
                    <a:pt x="12443" y="26494"/>
                    <a:pt x="12228" y="26852"/>
                  </a:cubicBezTo>
                  <a:cubicBezTo>
                    <a:pt x="10454" y="22565"/>
                    <a:pt x="9609" y="18065"/>
                    <a:pt x="9728" y="13433"/>
                  </a:cubicBezTo>
                  <a:cubicBezTo>
                    <a:pt x="9740" y="13171"/>
                    <a:pt x="9544" y="13040"/>
                    <a:pt x="9343" y="13040"/>
                  </a:cubicBezTo>
                  <a:cubicBezTo>
                    <a:pt x="9142" y="13040"/>
                    <a:pt x="8936" y="13171"/>
                    <a:pt x="8930" y="13433"/>
                  </a:cubicBezTo>
                  <a:cubicBezTo>
                    <a:pt x="8799" y="18196"/>
                    <a:pt x="9669" y="22839"/>
                    <a:pt x="11526" y="27245"/>
                  </a:cubicBezTo>
                  <a:cubicBezTo>
                    <a:pt x="11585" y="27387"/>
                    <a:pt x="11716" y="27471"/>
                    <a:pt x="11847" y="27495"/>
                  </a:cubicBezTo>
                  <a:cubicBezTo>
                    <a:pt x="8859" y="32483"/>
                    <a:pt x="6001" y="37567"/>
                    <a:pt x="3692" y="42889"/>
                  </a:cubicBezTo>
                  <a:cubicBezTo>
                    <a:pt x="1668" y="38996"/>
                    <a:pt x="834" y="34745"/>
                    <a:pt x="1227" y="30364"/>
                  </a:cubicBezTo>
                  <a:cubicBezTo>
                    <a:pt x="1251" y="30108"/>
                    <a:pt x="1063" y="29980"/>
                    <a:pt x="864" y="29980"/>
                  </a:cubicBezTo>
                  <a:cubicBezTo>
                    <a:pt x="664" y="29980"/>
                    <a:pt x="453" y="30108"/>
                    <a:pt x="429" y="30364"/>
                  </a:cubicBezTo>
                  <a:cubicBezTo>
                    <a:pt x="1" y="35019"/>
                    <a:pt x="953" y="39556"/>
                    <a:pt x="3180" y="43675"/>
                  </a:cubicBezTo>
                  <a:cubicBezTo>
                    <a:pt x="3215" y="43723"/>
                    <a:pt x="3251" y="43770"/>
                    <a:pt x="3299" y="43806"/>
                  </a:cubicBezTo>
                  <a:cubicBezTo>
                    <a:pt x="2513" y="45663"/>
                    <a:pt x="1799" y="47557"/>
                    <a:pt x="1167" y="49497"/>
                  </a:cubicBezTo>
                  <a:cubicBezTo>
                    <a:pt x="1074" y="49793"/>
                    <a:pt x="1320" y="49988"/>
                    <a:pt x="1563" y="49988"/>
                  </a:cubicBezTo>
                  <a:cubicBezTo>
                    <a:pt x="1722" y="49988"/>
                    <a:pt x="1880" y="49904"/>
                    <a:pt x="1941" y="49712"/>
                  </a:cubicBezTo>
                  <a:cubicBezTo>
                    <a:pt x="3323" y="45449"/>
                    <a:pt x="5132" y="41389"/>
                    <a:pt x="7168" y="37436"/>
                  </a:cubicBezTo>
                  <a:cubicBezTo>
                    <a:pt x="7216" y="37532"/>
                    <a:pt x="7287" y="37603"/>
                    <a:pt x="7430" y="37627"/>
                  </a:cubicBezTo>
                  <a:cubicBezTo>
                    <a:pt x="8398" y="37795"/>
                    <a:pt x="9366" y="37879"/>
                    <a:pt x="10324" y="37879"/>
                  </a:cubicBezTo>
                  <a:cubicBezTo>
                    <a:pt x="13834" y="37879"/>
                    <a:pt x="17225" y="36758"/>
                    <a:pt x="20087" y="34579"/>
                  </a:cubicBezTo>
                  <a:cubicBezTo>
                    <a:pt x="20431" y="34323"/>
                    <a:pt x="20214" y="33799"/>
                    <a:pt x="19894" y="33799"/>
                  </a:cubicBezTo>
                  <a:cubicBezTo>
                    <a:pt x="19826" y="33799"/>
                    <a:pt x="19754" y="33822"/>
                    <a:pt x="19682" y="33876"/>
                  </a:cubicBezTo>
                  <a:cubicBezTo>
                    <a:pt x="16937" y="35970"/>
                    <a:pt x="13691" y="37085"/>
                    <a:pt x="10318" y="37085"/>
                  </a:cubicBezTo>
                  <a:cubicBezTo>
                    <a:pt x="9433" y="37085"/>
                    <a:pt x="8540" y="37009"/>
                    <a:pt x="7644" y="36853"/>
                  </a:cubicBezTo>
                  <a:cubicBezTo>
                    <a:pt x="7615" y="36847"/>
                    <a:pt x="7585" y="36844"/>
                    <a:pt x="7557" y="36844"/>
                  </a:cubicBezTo>
                  <a:cubicBezTo>
                    <a:pt x="7528" y="36844"/>
                    <a:pt x="7502" y="36847"/>
                    <a:pt x="7478" y="36853"/>
                  </a:cubicBezTo>
                  <a:cubicBezTo>
                    <a:pt x="9478" y="33019"/>
                    <a:pt x="11693" y="29281"/>
                    <a:pt x="13943" y="25578"/>
                  </a:cubicBezTo>
                  <a:cubicBezTo>
                    <a:pt x="14872" y="24042"/>
                    <a:pt x="15812" y="22518"/>
                    <a:pt x="16741" y="20982"/>
                  </a:cubicBezTo>
                  <a:cubicBezTo>
                    <a:pt x="16788" y="21006"/>
                    <a:pt x="16848" y="21018"/>
                    <a:pt x="16919" y="21018"/>
                  </a:cubicBezTo>
                  <a:cubicBezTo>
                    <a:pt x="20956" y="20768"/>
                    <a:pt x="24861" y="19946"/>
                    <a:pt x="28659" y="18553"/>
                  </a:cubicBezTo>
                  <a:cubicBezTo>
                    <a:pt x="29087" y="18393"/>
                    <a:pt x="28967" y="17753"/>
                    <a:pt x="28585" y="17753"/>
                  </a:cubicBezTo>
                  <a:cubicBezTo>
                    <a:pt x="28542" y="17753"/>
                    <a:pt x="28495" y="17761"/>
                    <a:pt x="28445" y="17779"/>
                  </a:cubicBezTo>
                  <a:cubicBezTo>
                    <a:pt x="24813" y="19113"/>
                    <a:pt x="21087" y="19910"/>
                    <a:pt x="17229" y="20184"/>
                  </a:cubicBezTo>
                  <a:cubicBezTo>
                    <a:pt x="21075" y="13874"/>
                    <a:pt x="24944" y="7564"/>
                    <a:pt x="28790" y="1265"/>
                  </a:cubicBezTo>
                  <a:cubicBezTo>
                    <a:pt x="28979" y="953"/>
                    <a:pt x="28702" y="663"/>
                    <a:pt x="28427" y="663"/>
                  </a:cubicBezTo>
                  <a:cubicBezTo>
                    <a:pt x="28303" y="663"/>
                    <a:pt x="28180" y="721"/>
                    <a:pt x="28099" y="860"/>
                  </a:cubicBezTo>
                  <a:cubicBezTo>
                    <a:pt x="25790" y="4635"/>
                    <a:pt x="23468" y="8409"/>
                    <a:pt x="21158" y="12183"/>
                  </a:cubicBezTo>
                  <a:cubicBezTo>
                    <a:pt x="21134" y="8242"/>
                    <a:pt x="21313" y="4313"/>
                    <a:pt x="21741" y="384"/>
                  </a:cubicBezTo>
                  <a:cubicBezTo>
                    <a:pt x="21771" y="128"/>
                    <a:pt x="21584" y="0"/>
                    <a:pt x="21381" y="0"/>
                  </a:cubicBezTo>
                  <a:close/>
                </a:path>
              </a:pathLst>
            </a:custGeom>
            <a:solidFill>
              <a:srgbClr val="449E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 name="Google Shape;115;p14"/>
          <p:cNvGrpSpPr/>
          <p:nvPr/>
        </p:nvGrpSpPr>
        <p:grpSpPr>
          <a:xfrm>
            <a:off x="6704539" y="3934149"/>
            <a:ext cx="878448" cy="863379"/>
            <a:chOff x="-5358445" y="839844"/>
            <a:chExt cx="1391711" cy="1367837"/>
          </a:xfrm>
        </p:grpSpPr>
        <p:sp>
          <p:nvSpPr>
            <p:cNvPr id="116" name="Google Shape;116;p14"/>
            <p:cNvSpPr/>
            <p:nvPr/>
          </p:nvSpPr>
          <p:spPr>
            <a:xfrm>
              <a:off x="-5358445" y="839844"/>
              <a:ext cx="1391711" cy="1367419"/>
            </a:xfrm>
            <a:custGeom>
              <a:avLst/>
              <a:gdLst/>
              <a:ahLst/>
              <a:cxnLst/>
              <a:rect l="l" t="t" r="r" b="b"/>
              <a:pathLst>
                <a:path w="49900" h="49029" extrusionOk="0">
                  <a:moveTo>
                    <a:pt x="1057" y="0"/>
                  </a:moveTo>
                  <a:cubicBezTo>
                    <a:pt x="781" y="0"/>
                    <a:pt x="673" y="296"/>
                    <a:pt x="750" y="529"/>
                  </a:cubicBezTo>
                  <a:cubicBezTo>
                    <a:pt x="560" y="529"/>
                    <a:pt x="369" y="648"/>
                    <a:pt x="357" y="886"/>
                  </a:cubicBezTo>
                  <a:cubicBezTo>
                    <a:pt x="0" y="7708"/>
                    <a:pt x="1596" y="14340"/>
                    <a:pt x="3798" y="20746"/>
                  </a:cubicBezTo>
                  <a:cubicBezTo>
                    <a:pt x="5870" y="26770"/>
                    <a:pt x="8204" y="32854"/>
                    <a:pt x="12788" y="37450"/>
                  </a:cubicBezTo>
                  <a:cubicBezTo>
                    <a:pt x="17157" y="41820"/>
                    <a:pt x="22789" y="44689"/>
                    <a:pt x="28575" y="46678"/>
                  </a:cubicBezTo>
                  <a:cubicBezTo>
                    <a:pt x="32108" y="47894"/>
                    <a:pt x="35925" y="49028"/>
                    <a:pt x="39693" y="49028"/>
                  </a:cubicBezTo>
                  <a:cubicBezTo>
                    <a:pt x="41639" y="49028"/>
                    <a:pt x="43573" y="48726"/>
                    <a:pt x="45446" y="47975"/>
                  </a:cubicBezTo>
                  <a:cubicBezTo>
                    <a:pt x="45589" y="47916"/>
                    <a:pt x="45649" y="47821"/>
                    <a:pt x="45661" y="47725"/>
                  </a:cubicBezTo>
                  <a:cubicBezTo>
                    <a:pt x="45745" y="47795"/>
                    <a:pt x="45857" y="47836"/>
                    <a:pt x="45967" y="47836"/>
                  </a:cubicBezTo>
                  <a:cubicBezTo>
                    <a:pt x="46118" y="47836"/>
                    <a:pt x="46265" y="47757"/>
                    <a:pt x="46327" y="47571"/>
                  </a:cubicBezTo>
                  <a:cubicBezTo>
                    <a:pt x="49899" y="36581"/>
                    <a:pt x="43565" y="23937"/>
                    <a:pt x="36052" y="16126"/>
                  </a:cubicBezTo>
                  <a:cubicBezTo>
                    <a:pt x="26873" y="6589"/>
                    <a:pt x="14014" y="1791"/>
                    <a:pt x="1119" y="5"/>
                  </a:cubicBezTo>
                  <a:cubicBezTo>
                    <a:pt x="1098" y="2"/>
                    <a:pt x="1077" y="0"/>
                    <a:pt x="1057" y="0"/>
                  </a:cubicBezTo>
                  <a:close/>
                </a:path>
              </a:pathLst>
            </a:custGeom>
            <a:solidFill>
              <a:srgbClr val="75D9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4"/>
            <p:cNvSpPr/>
            <p:nvPr/>
          </p:nvSpPr>
          <p:spPr>
            <a:xfrm>
              <a:off x="-5168235" y="1050330"/>
              <a:ext cx="1163208" cy="1157351"/>
            </a:xfrm>
            <a:custGeom>
              <a:avLst/>
              <a:gdLst/>
              <a:ahLst/>
              <a:cxnLst/>
              <a:rect l="l" t="t" r="r" b="b"/>
              <a:pathLst>
                <a:path w="41707" h="41497" extrusionOk="0">
                  <a:moveTo>
                    <a:pt x="3415" y="0"/>
                  </a:moveTo>
                  <a:cubicBezTo>
                    <a:pt x="3118" y="0"/>
                    <a:pt x="2838" y="377"/>
                    <a:pt x="3098" y="673"/>
                  </a:cubicBezTo>
                  <a:cubicBezTo>
                    <a:pt x="5968" y="4043"/>
                    <a:pt x="8825" y="7424"/>
                    <a:pt x="11694" y="10794"/>
                  </a:cubicBezTo>
                  <a:cubicBezTo>
                    <a:pt x="7944" y="9591"/>
                    <a:pt x="4265" y="8186"/>
                    <a:pt x="669" y="6567"/>
                  </a:cubicBezTo>
                  <a:cubicBezTo>
                    <a:pt x="612" y="6541"/>
                    <a:pt x="557" y="6529"/>
                    <a:pt x="507" y="6529"/>
                  </a:cubicBezTo>
                  <a:cubicBezTo>
                    <a:pt x="143" y="6529"/>
                    <a:pt x="1" y="7141"/>
                    <a:pt x="419" y="7329"/>
                  </a:cubicBezTo>
                  <a:cubicBezTo>
                    <a:pt x="4158" y="9020"/>
                    <a:pt x="12564" y="12008"/>
                    <a:pt x="12730" y="12008"/>
                  </a:cubicBezTo>
                  <a:cubicBezTo>
                    <a:pt x="15826" y="15651"/>
                    <a:pt x="18922" y="19283"/>
                    <a:pt x="22029" y="22914"/>
                  </a:cubicBezTo>
                  <a:cubicBezTo>
                    <a:pt x="22303" y="23224"/>
                    <a:pt x="22577" y="23533"/>
                    <a:pt x="22851" y="23855"/>
                  </a:cubicBezTo>
                  <a:cubicBezTo>
                    <a:pt x="22003" y="23918"/>
                    <a:pt x="21159" y="23950"/>
                    <a:pt x="20319" y="23950"/>
                  </a:cubicBezTo>
                  <a:cubicBezTo>
                    <a:pt x="16565" y="23950"/>
                    <a:pt x="12884" y="23317"/>
                    <a:pt x="9313" y="22033"/>
                  </a:cubicBezTo>
                  <a:cubicBezTo>
                    <a:pt x="9266" y="22017"/>
                    <a:pt x="9220" y="22010"/>
                    <a:pt x="9178" y="22010"/>
                  </a:cubicBezTo>
                  <a:cubicBezTo>
                    <a:pt x="8783" y="22010"/>
                    <a:pt x="8623" y="22646"/>
                    <a:pt x="9063" y="22807"/>
                  </a:cubicBezTo>
                  <a:cubicBezTo>
                    <a:pt x="12688" y="24102"/>
                    <a:pt x="16421" y="24755"/>
                    <a:pt x="20225" y="24755"/>
                  </a:cubicBezTo>
                  <a:cubicBezTo>
                    <a:pt x="21144" y="24755"/>
                    <a:pt x="22067" y="24717"/>
                    <a:pt x="22993" y="24641"/>
                  </a:cubicBezTo>
                  <a:cubicBezTo>
                    <a:pt x="23160" y="24629"/>
                    <a:pt x="23267" y="24534"/>
                    <a:pt x="23339" y="24414"/>
                  </a:cubicBezTo>
                  <a:cubicBezTo>
                    <a:pt x="27149" y="28820"/>
                    <a:pt x="31090" y="33106"/>
                    <a:pt x="35424" y="36964"/>
                  </a:cubicBezTo>
                  <a:cubicBezTo>
                    <a:pt x="34186" y="37165"/>
                    <a:pt x="32949" y="37265"/>
                    <a:pt x="31719" y="37265"/>
                  </a:cubicBezTo>
                  <a:cubicBezTo>
                    <a:pt x="28655" y="37265"/>
                    <a:pt x="25636" y="36641"/>
                    <a:pt x="22755" y="35392"/>
                  </a:cubicBezTo>
                  <a:cubicBezTo>
                    <a:pt x="22701" y="35369"/>
                    <a:pt x="22650" y="35359"/>
                    <a:pt x="22602" y="35359"/>
                  </a:cubicBezTo>
                  <a:cubicBezTo>
                    <a:pt x="22232" y="35359"/>
                    <a:pt x="22083" y="35987"/>
                    <a:pt x="22505" y="36166"/>
                  </a:cubicBezTo>
                  <a:cubicBezTo>
                    <a:pt x="25470" y="37439"/>
                    <a:pt x="28583" y="38077"/>
                    <a:pt x="31737" y="38077"/>
                  </a:cubicBezTo>
                  <a:cubicBezTo>
                    <a:pt x="33155" y="38077"/>
                    <a:pt x="34582" y="37948"/>
                    <a:pt x="36007" y="37690"/>
                  </a:cubicBezTo>
                  <a:cubicBezTo>
                    <a:pt x="36078" y="37678"/>
                    <a:pt x="36126" y="37654"/>
                    <a:pt x="36174" y="37630"/>
                  </a:cubicBezTo>
                  <a:cubicBezTo>
                    <a:pt x="37698" y="38952"/>
                    <a:pt x="39269" y="40226"/>
                    <a:pt x="40912" y="41417"/>
                  </a:cubicBezTo>
                  <a:cubicBezTo>
                    <a:pt x="40988" y="41473"/>
                    <a:pt x="41064" y="41497"/>
                    <a:pt x="41137" y="41497"/>
                  </a:cubicBezTo>
                  <a:cubicBezTo>
                    <a:pt x="41464" y="41497"/>
                    <a:pt x="41706" y="41003"/>
                    <a:pt x="41365" y="40750"/>
                  </a:cubicBezTo>
                  <a:cubicBezTo>
                    <a:pt x="37745" y="38107"/>
                    <a:pt x="34447" y="35130"/>
                    <a:pt x="31328" y="31951"/>
                  </a:cubicBezTo>
                  <a:cubicBezTo>
                    <a:pt x="31423" y="31951"/>
                    <a:pt x="31530" y="31892"/>
                    <a:pt x="31590" y="31773"/>
                  </a:cubicBezTo>
                  <a:cubicBezTo>
                    <a:pt x="33745" y="27724"/>
                    <a:pt x="34150" y="23129"/>
                    <a:pt x="32638" y="18795"/>
                  </a:cubicBezTo>
                  <a:cubicBezTo>
                    <a:pt x="32568" y="18591"/>
                    <a:pt x="32389" y="18501"/>
                    <a:pt x="32216" y="18501"/>
                  </a:cubicBezTo>
                  <a:cubicBezTo>
                    <a:pt x="31975" y="18501"/>
                    <a:pt x="31748" y="18677"/>
                    <a:pt x="31852" y="18961"/>
                  </a:cubicBezTo>
                  <a:cubicBezTo>
                    <a:pt x="33280" y="23081"/>
                    <a:pt x="32971" y="27474"/>
                    <a:pt x="30923" y="31320"/>
                  </a:cubicBezTo>
                  <a:cubicBezTo>
                    <a:pt x="30887" y="31380"/>
                    <a:pt x="30875" y="31439"/>
                    <a:pt x="30875" y="31487"/>
                  </a:cubicBezTo>
                  <a:cubicBezTo>
                    <a:pt x="27851" y="28391"/>
                    <a:pt x="24982" y="25117"/>
                    <a:pt x="22172" y="21831"/>
                  </a:cubicBezTo>
                  <a:cubicBezTo>
                    <a:pt x="21005" y="20462"/>
                    <a:pt x="19838" y="19092"/>
                    <a:pt x="18683" y="17735"/>
                  </a:cubicBezTo>
                  <a:cubicBezTo>
                    <a:pt x="18719" y="17687"/>
                    <a:pt x="18743" y="17640"/>
                    <a:pt x="18767" y="17568"/>
                  </a:cubicBezTo>
                  <a:cubicBezTo>
                    <a:pt x="19779" y="13663"/>
                    <a:pt x="20231" y="9698"/>
                    <a:pt x="20088" y="5662"/>
                  </a:cubicBezTo>
                  <a:cubicBezTo>
                    <a:pt x="20076" y="5390"/>
                    <a:pt x="19854" y="5249"/>
                    <a:pt x="19646" y="5249"/>
                  </a:cubicBezTo>
                  <a:cubicBezTo>
                    <a:pt x="19454" y="5249"/>
                    <a:pt x="19273" y="5369"/>
                    <a:pt x="19279" y="5615"/>
                  </a:cubicBezTo>
                  <a:cubicBezTo>
                    <a:pt x="19422" y="9484"/>
                    <a:pt x="19017" y="13270"/>
                    <a:pt x="18064" y="17021"/>
                  </a:cubicBezTo>
                  <a:cubicBezTo>
                    <a:pt x="13278" y="11401"/>
                    <a:pt x="8492" y="5769"/>
                    <a:pt x="3693" y="138"/>
                  </a:cubicBezTo>
                  <a:cubicBezTo>
                    <a:pt x="3611" y="41"/>
                    <a:pt x="3512" y="0"/>
                    <a:pt x="3415" y="0"/>
                  </a:cubicBezTo>
                  <a:close/>
                </a:path>
              </a:pathLst>
            </a:custGeom>
            <a:solidFill>
              <a:srgbClr val="449E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 name="Google Shape;118;p14"/>
          <p:cNvGrpSpPr/>
          <p:nvPr/>
        </p:nvGrpSpPr>
        <p:grpSpPr>
          <a:xfrm rot="-1263781">
            <a:off x="7715407" y="4030012"/>
            <a:ext cx="890375" cy="822935"/>
            <a:chOff x="-1855532" y="1600966"/>
            <a:chExt cx="890361" cy="822923"/>
          </a:xfrm>
        </p:grpSpPr>
        <p:sp>
          <p:nvSpPr>
            <p:cNvPr id="119" name="Google Shape;119;p14"/>
            <p:cNvSpPr/>
            <p:nvPr/>
          </p:nvSpPr>
          <p:spPr>
            <a:xfrm>
              <a:off x="-1855532" y="1600966"/>
              <a:ext cx="890361" cy="822923"/>
            </a:xfrm>
            <a:custGeom>
              <a:avLst/>
              <a:gdLst/>
              <a:ahLst/>
              <a:cxnLst/>
              <a:rect l="l" t="t" r="r" b="b"/>
              <a:pathLst>
                <a:path w="58461" h="54033" extrusionOk="0">
                  <a:moveTo>
                    <a:pt x="47321" y="1"/>
                  </a:moveTo>
                  <a:cubicBezTo>
                    <a:pt x="40441" y="1"/>
                    <a:pt x="37679" y="10881"/>
                    <a:pt x="33040" y="10881"/>
                  </a:cubicBezTo>
                  <a:cubicBezTo>
                    <a:pt x="32537" y="10881"/>
                    <a:pt x="32012" y="10754"/>
                    <a:pt x="31457" y="10470"/>
                  </a:cubicBezTo>
                  <a:cubicBezTo>
                    <a:pt x="28833" y="9132"/>
                    <a:pt x="29046" y="767"/>
                    <a:pt x="24301" y="767"/>
                  </a:cubicBezTo>
                  <a:cubicBezTo>
                    <a:pt x="23556" y="767"/>
                    <a:pt x="22689" y="973"/>
                    <a:pt x="21670" y="1445"/>
                  </a:cubicBezTo>
                  <a:cubicBezTo>
                    <a:pt x="14944" y="4554"/>
                    <a:pt x="18014" y="15188"/>
                    <a:pt x="14423" y="15188"/>
                  </a:cubicBezTo>
                  <a:cubicBezTo>
                    <a:pt x="14149" y="15188"/>
                    <a:pt x="13837" y="15126"/>
                    <a:pt x="13479" y="14994"/>
                  </a:cubicBezTo>
                  <a:cubicBezTo>
                    <a:pt x="13466" y="14995"/>
                    <a:pt x="13454" y="14995"/>
                    <a:pt x="13442" y="14995"/>
                  </a:cubicBezTo>
                  <a:cubicBezTo>
                    <a:pt x="13056" y="14995"/>
                    <a:pt x="12597" y="14648"/>
                    <a:pt x="12193" y="14601"/>
                  </a:cubicBezTo>
                  <a:cubicBezTo>
                    <a:pt x="11921" y="14565"/>
                    <a:pt x="11656" y="14547"/>
                    <a:pt x="11398" y="14547"/>
                  </a:cubicBezTo>
                  <a:cubicBezTo>
                    <a:pt x="5868" y="14547"/>
                    <a:pt x="3575" y="22683"/>
                    <a:pt x="2596" y="26960"/>
                  </a:cubicBezTo>
                  <a:cubicBezTo>
                    <a:pt x="1" y="38140"/>
                    <a:pt x="3632" y="48629"/>
                    <a:pt x="3704" y="48677"/>
                  </a:cubicBezTo>
                  <a:cubicBezTo>
                    <a:pt x="8356" y="51599"/>
                    <a:pt x="14802" y="54033"/>
                    <a:pt x="20602" y="54033"/>
                  </a:cubicBezTo>
                  <a:cubicBezTo>
                    <a:pt x="22862" y="54033"/>
                    <a:pt x="25025" y="53663"/>
                    <a:pt x="26945" y="52809"/>
                  </a:cubicBezTo>
                  <a:cubicBezTo>
                    <a:pt x="34374" y="49499"/>
                    <a:pt x="30564" y="43272"/>
                    <a:pt x="30445" y="42355"/>
                  </a:cubicBezTo>
                  <a:cubicBezTo>
                    <a:pt x="30087" y="39653"/>
                    <a:pt x="31775" y="39051"/>
                    <a:pt x="33805" y="39051"/>
                  </a:cubicBezTo>
                  <a:cubicBezTo>
                    <a:pt x="35353" y="39051"/>
                    <a:pt x="37101" y="39402"/>
                    <a:pt x="38291" y="39438"/>
                  </a:cubicBezTo>
                  <a:cubicBezTo>
                    <a:pt x="38426" y="39442"/>
                    <a:pt x="38560" y="39444"/>
                    <a:pt x="38694" y="39444"/>
                  </a:cubicBezTo>
                  <a:cubicBezTo>
                    <a:pt x="43697" y="39444"/>
                    <a:pt x="48722" y="36430"/>
                    <a:pt x="47864" y="30830"/>
                  </a:cubicBezTo>
                  <a:cubicBezTo>
                    <a:pt x="47185" y="26484"/>
                    <a:pt x="43578" y="24353"/>
                    <a:pt x="49531" y="18495"/>
                  </a:cubicBezTo>
                  <a:cubicBezTo>
                    <a:pt x="58461" y="9708"/>
                    <a:pt x="54186" y="695"/>
                    <a:pt x="48043" y="40"/>
                  </a:cubicBezTo>
                  <a:cubicBezTo>
                    <a:pt x="47797" y="14"/>
                    <a:pt x="47556" y="1"/>
                    <a:pt x="47321" y="1"/>
                  </a:cubicBezTo>
                  <a:close/>
                </a:path>
              </a:pathLst>
            </a:custGeom>
            <a:solidFill>
              <a:srgbClr val="75D9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4"/>
            <p:cNvSpPr/>
            <p:nvPr/>
          </p:nvSpPr>
          <p:spPr>
            <a:xfrm>
              <a:off x="-1801299" y="1673750"/>
              <a:ext cx="648448" cy="672557"/>
            </a:xfrm>
            <a:custGeom>
              <a:avLst/>
              <a:gdLst/>
              <a:ahLst/>
              <a:cxnLst/>
              <a:rect l="l" t="t" r="r" b="b"/>
              <a:pathLst>
                <a:path w="42577" h="44160" extrusionOk="0">
                  <a:moveTo>
                    <a:pt x="20562" y="1"/>
                  </a:moveTo>
                  <a:cubicBezTo>
                    <a:pt x="20402" y="1"/>
                    <a:pt x="20242" y="87"/>
                    <a:pt x="20181" y="286"/>
                  </a:cubicBezTo>
                  <a:cubicBezTo>
                    <a:pt x="19014" y="4024"/>
                    <a:pt x="18645" y="7906"/>
                    <a:pt x="18645" y="11823"/>
                  </a:cubicBezTo>
                  <a:cubicBezTo>
                    <a:pt x="18645" y="16121"/>
                    <a:pt x="19026" y="20431"/>
                    <a:pt x="17776" y="24622"/>
                  </a:cubicBezTo>
                  <a:cubicBezTo>
                    <a:pt x="17752" y="24705"/>
                    <a:pt x="17752" y="24789"/>
                    <a:pt x="17776" y="24848"/>
                  </a:cubicBezTo>
                  <a:cubicBezTo>
                    <a:pt x="12656" y="28956"/>
                    <a:pt x="7822" y="33397"/>
                    <a:pt x="3762" y="38528"/>
                  </a:cubicBezTo>
                  <a:cubicBezTo>
                    <a:pt x="4298" y="35540"/>
                    <a:pt x="3631" y="32516"/>
                    <a:pt x="3465" y="29492"/>
                  </a:cubicBezTo>
                  <a:cubicBezTo>
                    <a:pt x="3262" y="25693"/>
                    <a:pt x="3607" y="21931"/>
                    <a:pt x="5060" y="18395"/>
                  </a:cubicBezTo>
                  <a:cubicBezTo>
                    <a:pt x="5175" y="18100"/>
                    <a:pt x="4939" y="17910"/>
                    <a:pt x="4689" y="17910"/>
                  </a:cubicBezTo>
                  <a:cubicBezTo>
                    <a:pt x="4524" y="17910"/>
                    <a:pt x="4354" y="17992"/>
                    <a:pt x="4274" y="18181"/>
                  </a:cubicBezTo>
                  <a:cubicBezTo>
                    <a:pt x="2988" y="21348"/>
                    <a:pt x="2548" y="24693"/>
                    <a:pt x="2607" y="28098"/>
                  </a:cubicBezTo>
                  <a:cubicBezTo>
                    <a:pt x="2679" y="31885"/>
                    <a:pt x="3822" y="35814"/>
                    <a:pt x="2703" y="39517"/>
                  </a:cubicBezTo>
                  <a:cubicBezTo>
                    <a:pt x="2667" y="39659"/>
                    <a:pt x="2691" y="39767"/>
                    <a:pt x="2762" y="39862"/>
                  </a:cubicBezTo>
                  <a:cubicBezTo>
                    <a:pt x="1869" y="41064"/>
                    <a:pt x="1000" y="42291"/>
                    <a:pt x="190" y="43565"/>
                  </a:cubicBezTo>
                  <a:cubicBezTo>
                    <a:pt x="0" y="43871"/>
                    <a:pt x="281" y="44160"/>
                    <a:pt x="562" y="44160"/>
                  </a:cubicBezTo>
                  <a:cubicBezTo>
                    <a:pt x="686" y="44160"/>
                    <a:pt x="809" y="44104"/>
                    <a:pt x="893" y="43969"/>
                  </a:cubicBezTo>
                  <a:cubicBezTo>
                    <a:pt x="1988" y="42219"/>
                    <a:pt x="3203" y="40540"/>
                    <a:pt x="4477" y="38933"/>
                  </a:cubicBezTo>
                  <a:cubicBezTo>
                    <a:pt x="4665" y="38923"/>
                    <a:pt x="4852" y="38919"/>
                    <a:pt x="5039" y="38919"/>
                  </a:cubicBezTo>
                  <a:cubicBezTo>
                    <a:pt x="8447" y="38919"/>
                    <a:pt x="11650" y="40492"/>
                    <a:pt x="15025" y="40910"/>
                  </a:cubicBezTo>
                  <a:cubicBezTo>
                    <a:pt x="15977" y="41029"/>
                    <a:pt x="16929" y="41086"/>
                    <a:pt x="17878" y="41086"/>
                  </a:cubicBezTo>
                  <a:cubicBezTo>
                    <a:pt x="19862" y="41086"/>
                    <a:pt x="21836" y="40837"/>
                    <a:pt x="23777" y="40386"/>
                  </a:cubicBezTo>
                  <a:cubicBezTo>
                    <a:pt x="24256" y="40274"/>
                    <a:pt x="24099" y="39590"/>
                    <a:pt x="23657" y="39590"/>
                  </a:cubicBezTo>
                  <a:cubicBezTo>
                    <a:pt x="23627" y="39590"/>
                    <a:pt x="23595" y="39593"/>
                    <a:pt x="23562" y="39600"/>
                  </a:cubicBezTo>
                  <a:cubicBezTo>
                    <a:pt x="21684" y="40042"/>
                    <a:pt x="19777" y="40275"/>
                    <a:pt x="17868" y="40275"/>
                  </a:cubicBezTo>
                  <a:cubicBezTo>
                    <a:pt x="16281" y="40275"/>
                    <a:pt x="14694" y="40114"/>
                    <a:pt x="13120" y="39778"/>
                  </a:cubicBezTo>
                  <a:cubicBezTo>
                    <a:pt x="10418" y="39207"/>
                    <a:pt x="7882" y="38147"/>
                    <a:pt x="5119" y="38124"/>
                  </a:cubicBezTo>
                  <a:cubicBezTo>
                    <a:pt x="9632" y="32647"/>
                    <a:pt x="15037" y="27991"/>
                    <a:pt x="20657" y="23622"/>
                  </a:cubicBezTo>
                  <a:cubicBezTo>
                    <a:pt x="20693" y="23634"/>
                    <a:pt x="20717" y="23657"/>
                    <a:pt x="20764" y="23669"/>
                  </a:cubicBezTo>
                  <a:cubicBezTo>
                    <a:pt x="23741" y="24158"/>
                    <a:pt x="26479" y="25479"/>
                    <a:pt x="29503" y="25872"/>
                  </a:cubicBezTo>
                  <a:cubicBezTo>
                    <a:pt x="30510" y="26003"/>
                    <a:pt x="31519" y="26065"/>
                    <a:pt x="32526" y="26065"/>
                  </a:cubicBezTo>
                  <a:cubicBezTo>
                    <a:pt x="34258" y="26065"/>
                    <a:pt x="35986" y="25882"/>
                    <a:pt x="37695" y="25551"/>
                  </a:cubicBezTo>
                  <a:cubicBezTo>
                    <a:pt x="38177" y="25461"/>
                    <a:pt x="38015" y="24769"/>
                    <a:pt x="37566" y="24769"/>
                  </a:cubicBezTo>
                  <a:cubicBezTo>
                    <a:pt x="37539" y="24769"/>
                    <a:pt x="37510" y="24771"/>
                    <a:pt x="37481" y="24777"/>
                  </a:cubicBezTo>
                  <a:cubicBezTo>
                    <a:pt x="35839" y="25091"/>
                    <a:pt x="34184" y="25260"/>
                    <a:pt x="32529" y="25260"/>
                  </a:cubicBezTo>
                  <a:cubicBezTo>
                    <a:pt x="31109" y="25260"/>
                    <a:pt x="29689" y="25136"/>
                    <a:pt x="28277" y="24872"/>
                  </a:cubicBezTo>
                  <a:cubicBezTo>
                    <a:pt x="25955" y="24431"/>
                    <a:pt x="23788" y="23455"/>
                    <a:pt x="21479" y="22991"/>
                  </a:cubicBezTo>
                  <a:cubicBezTo>
                    <a:pt x="21872" y="22693"/>
                    <a:pt x="22253" y="22395"/>
                    <a:pt x="22645" y="22098"/>
                  </a:cubicBezTo>
                  <a:cubicBezTo>
                    <a:pt x="29956" y="16538"/>
                    <a:pt x="37481" y="10965"/>
                    <a:pt x="42386" y="3036"/>
                  </a:cubicBezTo>
                  <a:cubicBezTo>
                    <a:pt x="42576" y="2730"/>
                    <a:pt x="42301" y="2441"/>
                    <a:pt x="42023" y="2441"/>
                  </a:cubicBezTo>
                  <a:cubicBezTo>
                    <a:pt x="41901" y="2441"/>
                    <a:pt x="41779" y="2497"/>
                    <a:pt x="41695" y="2631"/>
                  </a:cubicBezTo>
                  <a:cubicBezTo>
                    <a:pt x="36385" y="11192"/>
                    <a:pt x="27991" y="16954"/>
                    <a:pt x="20145" y="22991"/>
                  </a:cubicBezTo>
                  <a:cubicBezTo>
                    <a:pt x="19681" y="23360"/>
                    <a:pt x="19216" y="23717"/>
                    <a:pt x="18740" y="24086"/>
                  </a:cubicBezTo>
                  <a:cubicBezTo>
                    <a:pt x="19645" y="20538"/>
                    <a:pt x="19514" y="16919"/>
                    <a:pt x="19467" y="13263"/>
                  </a:cubicBezTo>
                  <a:cubicBezTo>
                    <a:pt x="19395" y="8941"/>
                    <a:pt x="19669" y="4655"/>
                    <a:pt x="20955" y="500"/>
                  </a:cubicBezTo>
                  <a:cubicBezTo>
                    <a:pt x="21048" y="199"/>
                    <a:pt x="20804" y="1"/>
                    <a:pt x="20562" y="1"/>
                  </a:cubicBezTo>
                  <a:close/>
                </a:path>
              </a:pathLst>
            </a:custGeom>
            <a:solidFill>
              <a:srgbClr val="449E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 name="Google Shape;121;p14"/>
          <p:cNvGrpSpPr/>
          <p:nvPr/>
        </p:nvGrpSpPr>
        <p:grpSpPr>
          <a:xfrm>
            <a:off x="1" y="2854047"/>
            <a:ext cx="9144001" cy="2289456"/>
            <a:chOff x="271750" y="2423875"/>
            <a:chExt cx="7077400" cy="1772025"/>
          </a:xfrm>
        </p:grpSpPr>
        <p:sp>
          <p:nvSpPr>
            <p:cNvPr id="122" name="Google Shape;122;p14"/>
            <p:cNvSpPr/>
            <p:nvPr/>
          </p:nvSpPr>
          <p:spPr>
            <a:xfrm>
              <a:off x="277700" y="2423875"/>
              <a:ext cx="7071450" cy="1772025"/>
            </a:xfrm>
            <a:custGeom>
              <a:avLst/>
              <a:gdLst/>
              <a:ahLst/>
              <a:cxnLst/>
              <a:rect l="l" t="t" r="r" b="b"/>
              <a:pathLst>
                <a:path w="282858" h="70881" extrusionOk="0">
                  <a:moveTo>
                    <a:pt x="57528" y="1"/>
                  </a:moveTo>
                  <a:cubicBezTo>
                    <a:pt x="37107" y="1"/>
                    <a:pt x="17867" y="6326"/>
                    <a:pt x="1" y="16029"/>
                  </a:cubicBezTo>
                  <a:lnTo>
                    <a:pt x="1" y="70881"/>
                  </a:lnTo>
                  <a:lnTo>
                    <a:pt x="282857" y="70881"/>
                  </a:lnTo>
                  <a:lnTo>
                    <a:pt x="282857" y="53831"/>
                  </a:lnTo>
                  <a:cubicBezTo>
                    <a:pt x="276183" y="53941"/>
                    <a:pt x="269511" y="54030"/>
                    <a:pt x="262852" y="54030"/>
                  </a:cubicBezTo>
                  <a:cubicBezTo>
                    <a:pt x="230491" y="54030"/>
                    <a:pt x="198425" y="51930"/>
                    <a:pt x="167736" y="39913"/>
                  </a:cubicBezTo>
                  <a:cubicBezTo>
                    <a:pt x="131005" y="25530"/>
                    <a:pt x="101025" y="967"/>
                    <a:pt x="59794" y="27"/>
                  </a:cubicBezTo>
                  <a:cubicBezTo>
                    <a:pt x="59037" y="10"/>
                    <a:pt x="58282" y="1"/>
                    <a:pt x="57528" y="1"/>
                  </a:cubicBezTo>
                  <a:close/>
                </a:path>
              </a:pathLst>
            </a:custGeom>
            <a:solidFill>
              <a:srgbClr val="A0E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4"/>
            <p:cNvSpPr/>
            <p:nvPr/>
          </p:nvSpPr>
          <p:spPr>
            <a:xfrm>
              <a:off x="271750" y="3380525"/>
              <a:ext cx="1876450" cy="815375"/>
            </a:xfrm>
            <a:custGeom>
              <a:avLst/>
              <a:gdLst/>
              <a:ahLst/>
              <a:cxnLst/>
              <a:rect l="l" t="t" r="r" b="b"/>
              <a:pathLst>
                <a:path w="75058" h="32615" extrusionOk="0">
                  <a:moveTo>
                    <a:pt x="26971" y="1"/>
                  </a:moveTo>
                  <a:cubicBezTo>
                    <a:pt x="16792" y="1"/>
                    <a:pt x="7040" y="5763"/>
                    <a:pt x="2429" y="15589"/>
                  </a:cubicBezTo>
                  <a:cubicBezTo>
                    <a:pt x="2382" y="15684"/>
                    <a:pt x="2358" y="15779"/>
                    <a:pt x="2310" y="15875"/>
                  </a:cubicBezTo>
                  <a:cubicBezTo>
                    <a:pt x="1453" y="16946"/>
                    <a:pt x="679" y="18065"/>
                    <a:pt x="0" y="19244"/>
                  </a:cubicBezTo>
                  <a:lnTo>
                    <a:pt x="0" y="32615"/>
                  </a:lnTo>
                  <a:lnTo>
                    <a:pt x="75057" y="32615"/>
                  </a:lnTo>
                  <a:cubicBezTo>
                    <a:pt x="73819" y="28007"/>
                    <a:pt x="70640" y="23959"/>
                    <a:pt x="65985" y="21768"/>
                  </a:cubicBezTo>
                  <a:cubicBezTo>
                    <a:pt x="63680" y="20692"/>
                    <a:pt x="61256" y="20183"/>
                    <a:pt x="58871" y="20183"/>
                  </a:cubicBezTo>
                  <a:cubicBezTo>
                    <a:pt x="56981" y="20183"/>
                    <a:pt x="55116" y="20503"/>
                    <a:pt x="53352" y="21113"/>
                  </a:cubicBezTo>
                  <a:cubicBezTo>
                    <a:pt x="51566" y="13255"/>
                    <a:pt x="46328" y="6266"/>
                    <a:pt x="38470" y="2575"/>
                  </a:cubicBezTo>
                  <a:cubicBezTo>
                    <a:pt x="34746" y="828"/>
                    <a:pt x="30828" y="1"/>
                    <a:pt x="26971" y="1"/>
                  </a:cubicBezTo>
                  <a:close/>
                </a:path>
              </a:pathLst>
            </a:custGeom>
            <a:solidFill>
              <a:srgbClr val="5AD1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4"/>
            <p:cNvSpPr/>
            <p:nvPr/>
          </p:nvSpPr>
          <p:spPr>
            <a:xfrm>
              <a:off x="1828200" y="3808500"/>
              <a:ext cx="1499600" cy="387400"/>
            </a:xfrm>
            <a:custGeom>
              <a:avLst/>
              <a:gdLst/>
              <a:ahLst/>
              <a:cxnLst/>
              <a:rect l="l" t="t" r="r" b="b"/>
              <a:pathLst>
                <a:path w="59984" h="15496" extrusionOk="0">
                  <a:moveTo>
                    <a:pt x="8620" y="0"/>
                  </a:moveTo>
                  <a:cubicBezTo>
                    <a:pt x="6622" y="0"/>
                    <a:pt x="4637" y="834"/>
                    <a:pt x="3227" y="2459"/>
                  </a:cubicBezTo>
                  <a:cubicBezTo>
                    <a:pt x="988" y="5042"/>
                    <a:pt x="941" y="8769"/>
                    <a:pt x="2893" y="11400"/>
                  </a:cubicBezTo>
                  <a:cubicBezTo>
                    <a:pt x="2608" y="11662"/>
                    <a:pt x="2334" y="11948"/>
                    <a:pt x="2072" y="12245"/>
                  </a:cubicBezTo>
                  <a:cubicBezTo>
                    <a:pt x="1203" y="13246"/>
                    <a:pt x="512" y="14341"/>
                    <a:pt x="0" y="15496"/>
                  </a:cubicBezTo>
                  <a:lnTo>
                    <a:pt x="59984" y="15496"/>
                  </a:lnTo>
                  <a:cubicBezTo>
                    <a:pt x="58853" y="11960"/>
                    <a:pt x="56781" y="8685"/>
                    <a:pt x="53769" y="6066"/>
                  </a:cubicBezTo>
                  <a:cubicBezTo>
                    <a:pt x="49777" y="2603"/>
                    <a:pt x="44856" y="905"/>
                    <a:pt x="39958" y="905"/>
                  </a:cubicBezTo>
                  <a:cubicBezTo>
                    <a:pt x="34060" y="905"/>
                    <a:pt x="28196" y="3367"/>
                    <a:pt x="24027" y="8174"/>
                  </a:cubicBezTo>
                  <a:cubicBezTo>
                    <a:pt x="23967" y="8233"/>
                    <a:pt x="23932" y="8304"/>
                    <a:pt x="23872" y="8364"/>
                  </a:cubicBezTo>
                  <a:cubicBezTo>
                    <a:pt x="22789" y="9138"/>
                    <a:pt x="21777" y="9995"/>
                    <a:pt x="20860" y="10960"/>
                  </a:cubicBezTo>
                  <a:cubicBezTo>
                    <a:pt x="20848" y="10948"/>
                    <a:pt x="20836" y="10936"/>
                    <a:pt x="20824" y="10924"/>
                  </a:cubicBezTo>
                  <a:cubicBezTo>
                    <a:pt x="19288" y="9578"/>
                    <a:pt x="17526" y="8674"/>
                    <a:pt x="15681" y="8162"/>
                  </a:cubicBezTo>
                  <a:cubicBezTo>
                    <a:pt x="16014" y="5840"/>
                    <a:pt x="15216" y="3399"/>
                    <a:pt x="13311" y="1756"/>
                  </a:cubicBezTo>
                  <a:cubicBezTo>
                    <a:pt x="11954" y="577"/>
                    <a:pt x="10283" y="0"/>
                    <a:pt x="8620" y="0"/>
                  </a:cubicBezTo>
                  <a:close/>
                </a:path>
              </a:pathLst>
            </a:custGeom>
            <a:solidFill>
              <a:srgbClr val="FFFFFF">
                <a:alpha val="44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4"/>
          <p:cNvSpPr txBox="1">
            <a:spLocks noGrp="1"/>
          </p:cNvSpPr>
          <p:nvPr>
            <p:ph type="title"/>
          </p:nvPr>
        </p:nvSpPr>
        <p:spPr>
          <a:xfrm>
            <a:off x="717525" y="542750"/>
            <a:ext cx="7708800" cy="572700"/>
          </a:xfrm>
          <a:prstGeom prst="rect">
            <a:avLst/>
          </a:prstGeom>
        </p:spPr>
        <p:txBody>
          <a:bodyPr spcFirstLastPara="1" wrap="square" lIns="91425" tIns="91425" rIns="91425" bIns="91425" anchor="t" anchorCtr="0">
            <a:noAutofit/>
          </a:bodyPr>
          <a:lstStyle>
            <a:lvl1pPr lvl="0" algn="r" rtl="0">
              <a:spcBef>
                <a:spcPts val="0"/>
              </a:spcBef>
              <a:spcAft>
                <a:spcPts val="0"/>
              </a:spcAft>
              <a:buSzPts val="2400"/>
              <a:buNone/>
              <a:defRPr sz="2400"/>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a:endParaRPr/>
          </a:p>
        </p:txBody>
      </p:sp>
      <p:sp>
        <p:nvSpPr>
          <p:cNvPr id="126" name="Google Shape;126;p14"/>
          <p:cNvSpPr txBox="1">
            <a:spLocks noGrp="1"/>
          </p:cNvSpPr>
          <p:nvPr>
            <p:ph type="title" idx="2"/>
          </p:nvPr>
        </p:nvSpPr>
        <p:spPr>
          <a:xfrm>
            <a:off x="3673625" y="1682250"/>
            <a:ext cx="1813800" cy="492600"/>
          </a:xfrm>
          <a:prstGeom prst="rect">
            <a:avLst/>
          </a:prstGeom>
          <a:noFill/>
        </p:spPr>
        <p:txBody>
          <a:bodyPr spcFirstLastPara="1" wrap="square" lIns="91425" tIns="91425" rIns="91425" bIns="91425" anchor="b" anchorCtr="0">
            <a:noAutofit/>
          </a:bodyPr>
          <a:lstStyle>
            <a:lvl1pPr lvl="0" algn="r" rtl="0">
              <a:spcBef>
                <a:spcPts val="0"/>
              </a:spcBef>
              <a:spcAft>
                <a:spcPts val="0"/>
              </a:spcAft>
              <a:buNone/>
              <a:defRPr sz="2000"/>
            </a:lvl1pPr>
            <a:lvl2pPr lvl="1" algn="r" rtl="0">
              <a:spcBef>
                <a:spcPts val="0"/>
              </a:spcBef>
              <a:spcAft>
                <a:spcPts val="0"/>
              </a:spcAft>
              <a:buNone/>
              <a:defRPr sz="2000"/>
            </a:lvl2pPr>
            <a:lvl3pPr lvl="2" algn="r" rtl="0">
              <a:spcBef>
                <a:spcPts val="0"/>
              </a:spcBef>
              <a:spcAft>
                <a:spcPts val="0"/>
              </a:spcAft>
              <a:buNone/>
              <a:defRPr sz="2000"/>
            </a:lvl3pPr>
            <a:lvl4pPr lvl="3" algn="r" rtl="0">
              <a:spcBef>
                <a:spcPts val="0"/>
              </a:spcBef>
              <a:spcAft>
                <a:spcPts val="0"/>
              </a:spcAft>
              <a:buNone/>
              <a:defRPr sz="2000"/>
            </a:lvl4pPr>
            <a:lvl5pPr lvl="4" algn="r" rtl="0">
              <a:spcBef>
                <a:spcPts val="0"/>
              </a:spcBef>
              <a:spcAft>
                <a:spcPts val="0"/>
              </a:spcAft>
              <a:buNone/>
              <a:defRPr sz="2000"/>
            </a:lvl5pPr>
            <a:lvl6pPr lvl="5" algn="r" rtl="0">
              <a:spcBef>
                <a:spcPts val="0"/>
              </a:spcBef>
              <a:spcAft>
                <a:spcPts val="0"/>
              </a:spcAft>
              <a:buNone/>
              <a:defRPr sz="2000"/>
            </a:lvl6pPr>
            <a:lvl7pPr lvl="6" algn="r" rtl="0">
              <a:spcBef>
                <a:spcPts val="0"/>
              </a:spcBef>
              <a:spcAft>
                <a:spcPts val="0"/>
              </a:spcAft>
              <a:buNone/>
              <a:defRPr sz="2000"/>
            </a:lvl7pPr>
            <a:lvl8pPr lvl="7" algn="r" rtl="0">
              <a:spcBef>
                <a:spcPts val="0"/>
              </a:spcBef>
              <a:spcAft>
                <a:spcPts val="0"/>
              </a:spcAft>
              <a:buNone/>
              <a:defRPr sz="2000"/>
            </a:lvl8pPr>
            <a:lvl9pPr lvl="8" algn="r" rtl="0">
              <a:spcBef>
                <a:spcPts val="0"/>
              </a:spcBef>
              <a:spcAft>
                <a:spcPts val="0"/>
              </a:spcAft>
              <a:buNone/>
              <a:defRPr sz="2000"/>
            </a:lvl9pPr>
          </a:lstStyle>
          <a:p>
            <a:endParaRPr/>
          </a:p>
        </p:txBody>
      </p:sp>
      <p:sp>
        <p:nvSpPr>
          <p:cNvPr id="127" name="Google Shape;127;p14"/>
          <p:cNvSpPr txBox="1">
            <a:spLocks noGrp="1"/>
          </p:cNvSpPr>
          <p:nvPr>
            <p:ph type="subTitle" idx="1"/>
          </p:nvPr>
        </p:nvSpPr>
        <p:spPr>
          <a:xfrm>
            <a:off x="3673625" y="2237950"/>
            <a:ext cx="1813800" cy="1922700"/>
          </a:xfrm>
          <a:prstGeom prst="rect">
            <a:avLst/>
          </a:prstGeom>
          <a:noFill/>
        </p:spPr>
        <p:txBody>
          <a:bodyPr spcFirstLastPara="1" wrap="square" lIns="91425" tIns="91425" rIns="91425" bIns="91425" anchor="t" anchorCtr="0">
            <a:noAutofit/>
          </a:bodyPr>
          <a:lstStyle>
            <a:lvl1pPr lvl="0" algn="r" rtl="0">
              <a:spcBef>
                <a:spcPts val="0"/>
              </a:spcBef>
              <a:spcAft>
                <a:spcPts val="0"/>
              </a:spcAft>
              <a:buNone/>
              <a:defRPr sz="1100"/>
            </a:lvl1pPr>
            <a:lvl2pPr lvl="1" algn="r" rtl="0">
              <a:spcBef>
                <a:spcPts val="1600"/>
              </a:spcBef>
              <a:spcAft>
                <a:spcPts val="0"/>
              </a:spcAft>
              <a:buNone/>
              <a:defRPr sz="1100"/>
            </a:lvl2pPr>
            <a:lvl3pPr lvl="2" algn="r" rtl="0">
              <a:spcBef>
                <a:spcPts val="1600"/>
              </a:spcBef>
              <a:spcAft>
                <a:spcPts val="0"/>
              </a:spcAft>
              <a:buNone/>
              <a:defRPr sz="1100"/>
            </a:lvl3pPr>
            <a:lvl4pPr lvl="3" algn="r" rtl="0">
              <a:spcBef>
                <a:spcPts val="1600"/>
              </a:spcBef>
              <a:spcAft>
                <a:spcPts val="0"/>
              </a:spcAft>
              <a:buNone/>
              <a:defRPr sz="1100"/>
            </a:lvl4pPr>
            <a:lvl5pPr lvl="4" algn="r" rtl="0">
              <a:spcBef>
                <a:spcPts val="1600"/>
              </a:spcBef>
              <a:spcAft>
                <a:spcPts val="0"/>
              </a:spcAft>
              <a:buNone/>
              <a:defRPr sz="1100"/>
            </a:lvl5pPr>
            <a:lvl6pPr lvl="5" algn="r" rtl="0">
              <a:spcBef>
                <a:spcPts val="1600"/>
              </a:spcBef>
              <a:spcAft>
                <a:spcPts val="0"/>
              </a:spcAft>
              <a:buNone/>
              <a:defRPr sz="1100"/>
            </a:lvl6pPr>
            <a:lvl7pPr lvl="6" algn="r" rtl="0">
              <a:spcBef>
                <a:spcPts val="1600"/>
              </a:spcBef>
              <a:spcAft>
                <a:spcPts val="0"/>
              </a:spcAft>
              <a:buNone/>
              <a:defRPr sz="1100"/>
            </a:lvl7pPr>
            <a:lvl8pPr lvl="7" algn="r" rtl="0">
              <a:spcBef>
                <a:spcPts val="1600"/>
              </a:spcBef>
              <a:spcAft>
                <a:spcPts val="0"/>
              </a:spcAft>
              <a:buNone/>
              <a:defRPr sz="1100"/>
            </a:lvl8pPr>
            <a:lvl9pPr lvl="8" algn="r" rtl="0">
              <a:spcBef>
                <a:spcPts val="1600"/>
              </a:spcBef>
              <a:spcAft>
                <a:spcPts val="1600"/>
              </a:spcAft>
              <a:buNone/>
              <a:defRPr sz="1100"/>
            </a:lvl9pPr>
          </a:lstStyle>
          <a:p>
            <a:endParaRPr/>
          </a:p>
        </p:txBody>
      </p:sp>
      <p:sp>
        <p:nvSpPr>
          <p:cNvPr id="128" name="Google Shape;128;p14"/>
          <p:cNvSpPr txBox="1">
            <a:spLocks noGrp="1"/>
          </p:cNvSpPr>
          <p:nvPr>
            <p:ph type="title" idx="3"/>
          </p:nvPr>
        </p:nvSpPr>
        <p:spPr>
          <a:xfrm>
            <a:off x="6251400" y="1682250"/>
            <a:ext cx="1813800" cy="492600"/>
          </a:xfrm>
          <a:prstGeom prst="rect">
            <a:avLst/>
          </a:prstGeom>
          <a:noFill/>
        </p:spPr>
        <p:txBody>
          <a:bodyPr spcFirstLastPara="1" wrap="square" lIns="91425" tIns="91425" rIns="91425" bIns="91425" anchor="b" anchorCtr="0">
            <a:noAutofit/>
          </a:bodyPr>
          <a:lstStyle>
            <a:lvl1pPr lvl="0" algn="r" rtl="0">
              <a:spcBef>
                <a:spcPts val="0"/>
              </a:spcBef>
              <a:spcAft>
                <a:spcPts val="0"/>
              </a:spcAft>
              <a:buNone/>
              <a:defRPr sz="2000"/>
            </a:lvl1pPr>
            <a:lvl2pPr lvl="1" algn="r" rtl="0">
              <a:spcBef>
                <a:spcPts val="0"/>
              </a:spcBef>
              <a:spcAft>
                <a:spcPts val="0"/>
              </a:spcAft>
              <a:buNone/>
              <a:defRPr sz="2000"/>
            </a:lvl2pPr>
            <a:lvl3pPr lvl="2" algn="r" rtl="0">
              <a:spcBef>
                <a:spcPts val="0"/>
              </a:spcBef>
              <a:spcAft>
                <a:spcPts val="0"/>
              </a:spcAft>
              <a:buNone/>
              <a:defRPr sz="2000"/>
            </a:lvl3pPr>
            <a:lvl4pPr lvl="3" algn="r" rtl="0">
              <a:spcBef>
                <a:spcPts val="0"/>
              </a:spcBef>
              <a:spcAft>
                <a:spcPts val="0"/>
              </a:spcAft>
              <a:buNone/>
              <a:defRPr sz="2000"/>
            </a:lvl4pPr>
            <a:lvl5pPr lvl="4" algn="r" rtl="0">
              <a:spcBef>
                <a:spcPts val="0"/>
              </a:spcBef>
              <a:spcAft>
                <a:spcPts val="0"/>
              </a:spcAft>
              <a:buNone/>
              <a:defRPr sz="2000"/>
            </a:lvl5pPr>
            <a:lvl6pPr lvl="5" algn="r" rtl="0">
              <a:spcBef>
                <a:spcPts val="0"/>
              </a:spcBef>
              <a:spcAft>
                <a:spcPts val="0"/>
              </a:spcAft>
              <a:buNone/>
              <a:defRPr sz="2000"/>
            </a:lvl6pPr>
            <a:lvl7pPr lvl="6" algn="r" rtl="0">
              <a:spcBef>
                <a:spcPts val="0"/>
              </a:spcBef>
              <a:spcAft>
                <a:spcPts val="0"/>
              </a:spcAft>
              <a:buNone/>
              <a:defRPr sz="2000"/>
            </a:lvl7pPr>
            <a:lvl8pPr lvl="7" algn="r" rtl="0">
              <a:spcBef>
                <a:spcPts val="0"/>
              </a:spcBef>
              <a:spcAft>
                <a:spcPts val="0"/>
              </a:spcAft>
              <a:buNone/>
              <a:defRPr sz="2000"/>
            </a:lvl8pPr>
            <a:lvl9pPr lvl="8" algn="r" rtl="0">
              <a:spcBef>
                <a:spcPts val="0"/>
              </a:spcBef>
              <a:spcAft>
                <a:spcPts val="0"/>
              </a:spcAft>
              <a:buNone/>
              <a:defRPr sz="2000"/>
            </a:lvl9pPr>
          </a:lstStyle>
          <a:p>
            <a:endParaRPr/>
          </a:p>
        </p:txBody>
      </p:sp>
      <p:sp>
        <p:nvSpPr>
          <p:cNvPr id="129" name="Google Shape;129;p14"/>
          <p:cNvSpPr txBox="1">
            <a:spLocks noGrp="1"/>
          </p:cNvSpPr>
          <p:nvPr>
            <p:ph type="subTitle" idx="4"/>
          </p:nvPr>
        </p:nvSpPr>
        <p:spPr>
          <a:xfrm>
            <a:off x="6251475" y="2237950"/>
            <a:ext cx="1813800" cy="1922700"/>
          </a:xfrm>
          <a:prstGeom prst="rect">
            <a:avLst/>
          </a:prstGeom>
          <a:noFill/>
        </p:spPr>
        <p:txBody>
          <a:bodyPr spcFirstLastPara="1" wrap="square" lIns="91425" tIns="91425" rIns="91425" bIns="91425" anchor="t" anchorCtr="0">
            <a:noAutofit/>
          </a:bodyPr>
          <a:lstStyle>
            <a:lvl1pPr lvl="0" algn="r" rtl="0">
              <a:spcBef>
                <a:spcPts val="0"/>
              </a:spcBef>
              <a:spcAft>
                <a:spcPts val="0"/>
              </a:spcAft>
              <a:buNone/>
              <a:defRPr sz="1100"/>
            </a:lvl1pPr>
            <a:lvl2pPr lvl="1" algn="r" rtl="0">
              <a:spcBef>
                <a:spcPts val="1600"/>
              </a:spcBef>
              <a:spcAft>
                <a:spcPts val="0"/>
              </a:spcAft>
              <a:buNone/>
              <a:defRPr sz="1100"/>
            </a:lvl2pPr>
            <a:lvl3pPr lvl="2" algn="r" rtl="0">
              <a:spcBef>
                <a:spcPts val="1600"/>
              </a:spcBef>
              <a:spcAft>
                <a:spcPts val="0"/>
              </a:spcAft>
              <a:buNone/>
              <a:defRPr sz="1100"/>
            </a:lvl3pPr>
            <a:lvl4pPr lvl="3" algn="r" rtl="0">
              <a:spcBef>
                <a:spcPts val="1600"/>
              </a:spcBef>
              <a:spcAft>
                <a:spcPts val="0"/>
              </a:spcAft>
              <a:buNone/>
              <a:defRPr sz="1100"/>
            </a:lvl4pPr>
            <a:lvl5pPr lvl="4" algn="r" rtl="0">
              <a:spcBef>
                <a:spcPts val="1600"/>
              </a:spcBef>
              <a:spcAft>
                <a:spcPts val="0"/>
              </a:spcAft>
              <a:buNone/>
              <a:defRPr sz="1100"/>
            </a:lvl5pPr>
            <a:lvl6pPr lvl="5" algn="r" rtl="0">
              <a:spcBef>
                <a:spcPts val="1600"/>
              </a:spcBef>
              <a:spcAft>
                <a:spcPts val="0"/>
              </a:spcAft>
              <a:buNone/>
              <a:defRPr sz="1100"/>
            </a:lvl6pPr>
            <a:lvl7pPr lvl="6" algn="r" rtl="0">
              <a:spcBef>
                <a:spcPts val="1600"/>
              </a:spcBef>
              <a:spcAft>
                <a:spcPts val="0"/>
              </a:spcAft>
              <a:buNone/>
              <a:defRPr sz="1100"/>
            </a:lvl7pPr>
            <a:lvl8pPr lvl="7" algn="r" rtl="0">
              <a:spcBef>
                <a:spcPts val="1600"/>
              </a:spcBef>
              <a:spcAft>
                <a:spcPts val="0"/>
              </a:spcAft>
              <a:buNone/>
              <a:defRPr sz="1100"/>
            </a:lvl8pPr>
            <a:lvl9pPr lvl="8" algn="r" rtl="0">
              <a:spcBef>
                <a:spcPts val="1600"/>
              </a:spcBef>
              <a:spcAft>
                <a:spcPts val="1600"/>
              </a:spcAft>
              <a:buNone/>
              <a:defRPr sz="1100"/>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HREE COLUMNS 4">
  <p:cSld name="TITLE_ONLY_2_1">
    <p:spTree>
      <p:nvGrpSpPr>
        <p:cNvPr id="1" name="Shape 130"/>
        <p:cNvGrpSpPr/>
        <p:nvPr/>
      </p:nvGrpSpPr>
      <p:grpSpPr>
        <a:xfrm>
          <a:off x="0" y="0"/>
          <a:ext cx="0" cy="0"/>
          <a:chOff x="0" y="0"/>
          <a:chExt cx="0" cy="0"/>
        </a:xfrm>
      </p:grpSpPr>
      <p:sp>
        <p:nvSpPr>
          <p:cNvPr id="131" name="Google Shape;131;p15"/>
          <p:cNvSpPr txBox="1">
            <a:spLocks noGrp="1"/>
          </p:cNvSpPr>
          <p:nvPr>
            <p:ph type="title"/>
          </p:nvPr>
        </p:nvSpPr>
        <p:spPr>
          <a:xfrm>
            <a:off x="717525" y="542750"/>
            <a:ext cx="77091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32" name="Google Shape;132;p15"/>
          <p:cNvSpPr txBox="1">
            <a:spLocks noGrp="1"/>
          </p:cNvSpPr>
          <p:nvPr>
            <p:ph type="title" idx="2"/>
          </p:nvPr>
        </p:nvSpPr>
        <p:spPr>
          <a:xfrm>
            <a:off x="5517700" y="695150"/>
            <a:ext cx="2706900" cy="492600"/>
          </a:xfrm>
          <a:prstGeom prst="rect">
            <a:avLst/>
          </a:prstGeom>
        </p:spPr>
        <p:txBody>
          <a:bodyPr spcFirstLastPara="1" wrap="square" lIns="91425" tIns="91425" rIns="91425" bIns="91425" anchor="b" anchorCtr="0">
            <a:noAutofit/>
          </a:bodyPr>
          <a:lstStyle>
            <a:lvl1pPr lvl="0" rtl="0">
              <a:spcBef>
                <a:spcPts val="0"/>
              </a:spcBef>
              <a:spcAft>
                <a:spcPts val="0"/>
              </a:spcAft>
              <a:buNone/>
              <a:defRPr sz="1800"/>
            </a:lvl1pPr>
            <a:lvl2pPr lvl="1" rtl="0">
              <a:spcBef>
                <a:spcPts val="0"/>
              </a:spcBef>
              <a:spcAft>
                <a:spcPts val="0"/>
              </a:spcAft>
              <a:buNone/>
              <a:defRPr sz="1800"/>
            </a:lvl2pPr>
            <a:lvl3pPr lvl="2" rtl="0">
              <a:spcBef>
                <a:spcPts val="0"/>
              </a:spcBef>
              <a:spcAft>
                <a:spcPts val="0"/>
              </a:spcAft>
              <a:buNone/>
              <a:defRPr sz="1800"/>
            </a:lvl3pPr>
            <a:lvl4pPr lvl="3" rtl="0">
              <a:spcBef>
                <a:spcPts val="0"/>
              </a:spcBef>
              <a:spcAft>
                <a:spcPts val="0"/>
              </a:spcAft>
              <a:buNone/>
              <a:defRPr sz="1800"/>
            </a:lvl4pPr>
            <a:lvl5pPr lvl="4" rtl="0">
              <a:spcBef>
                <a:spcPts val="0"/>
              </a:spcBef>
              <a:spcAft>
                <a:spcPts val="0"/>
              </a:spcAft>
              <a:buNone/>
              <a:defRPr sz="1800"/>
            </a:lvl5pPr>
            <a:lvl6pPr lvl="5" rtl="0">
              <a:spcBef>
                <a:spcPts val="0"/>
              </a:spcBef>
              <a:spcAft>
                <a:spcPts val="0"/>
              </a:spcAft>
              <a:buNone/>
              <a:defRPr sz="1800"/>
            </a:lvl6pPr>
            <a:lvl7pPr lvl="6" rtl="0">
              <a:spcBef>
                <a:spcPts val="0"/>
              </a:spcBef>
              <a:spcAft>
                <a:spcPts val="0"/>
              </a:spcAft>
              <a:buNone/>
              <a:defRPr sz="1800"/>
            </a:lvl7pPr>
            <a:lvl8pPr lvl="7" rtl="0">
              <a:spcBef>
                <a:spcPts val="0"/>
              </a:spcBef>
              <a:spcAft>
                <a:spcPts val="0"/>
              </a:spcAft>
              <a:buNone/>
              <a:defRPr sz="1800"/>
            </a:lvl8pPr>
            <a:lvl9pPr lvl="8" rtl="0">
              <a:spcBef>
                <a:spcPts val="0"/>
              </a:spcBef>
              <a:spcAft>
                <a:spcPts val="0"/>
              </a:spcAft>
              <a:buNone/>
              <a:defRPr sz="1800"/>
            </a:lvl9pPr>
          </a:lstStyle>
          <a:p>
            <a:endParaRPr/>
          </a:p>
        </p:txBody>
      </p:sp>
      <p:sp>
        <p:nvSpPr>
          <p:cNvPr id="133" name="Google Shape;133;p15"/>
          <p:cNvSpPr txBox="1">
            <a:spLocks noGrp="1"/>
          </p:cNvSpPr>
          <p:nvPr>
            <p:ph type="subTitle" idx="1"/>
          </p:nvPr>
        </p:nvSpPr>
        <p:spPr>
          <a:xfrm>
            <a:off x="5517700" y="1098450"/>
            <a:ext cx="2706900" cy="7437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100"/>
            </a:lvl1pPr>
            <a:lvl2pPr lvl="1" rtl="0">
              <a:spcBef>
                <a:spcPts val="1600"/>
              </a:spcBef>
              <a:spcAft>
                <a:spcPts val="0"/>
              </a:spcAft>
              <a:buNone/>
              <a:defRPr sz="1100"/>
            </a:lvl2pPr>
            <a:lvl3pPr lvl="2" rtl="0">
              <a:spcBef>
                <a:spcPts val="1600"/>
              </a:spcBef>
              <a:spcAft>
                <a:spcPts val="0"/>
              </a:spcAft>
              <a:buNone/>
              <a:defRPr sz="1100"/>
            </a:lvl3pPr>
            <a:lvl4pPr lvl="3" rtl="0">
              <a:spcBef>
                <a:spcPts val="1600"/>
              </a:spcBef>
              <a:spcAft>
                <a:spcPts val="0"/>
              </a:spcAft>
              <a:buNone/>
              <a:defRPr sz="1100"/>
            </a:lvl4pPr>
            <a:lvl5pPr lvl="4" rtl="0">
              <a:spcBef>
                <a:spcPts val="1600"/>
              </a:spcBef>
              <a:spcAft>
                <a:spcPts val="0"/>
              </a:spcAft>
              <a:buNone/>
              <a:defRPr sz="1100"/>
            </a:lvl5pPr>
            <a:lvl6pPr lvl="5" rtl="0">
              <a:spcBef>
                <a:spcPts val="1600"/>
              </a:spcBef>
              <a:spcAft>
                <a:spcPts val="0"/>
              </a:spcAft>
              <a:buNone/>
              <a:defRPr sz="1100"/>
            </a:lvl6pPr>
            <a:lvl7pPr lvl="6" rtl="0">
              <a:spcBef>
                <a:spcPts val="1600"/>
              </a:spcBef>
              <a:spcAft>
                <a:spcPts val="0"/>
              </a:spcAft>
              <a:buNone/>
              <a:defRPr sz="1100"/>
            </a:lvl7pPr>
            <a:lvl8pPr lvl="7" rtl="0">
              <a:spcBef>
                <a:spcPts val="1600"/>
              </a:spcBef>
              <a:spcAft>
                <a:spcPts val="0"/>
              </a:spcAft>
              <a:buNone/>
              <a:defRPr sz="1100"/>
            </a:lvl8pPr>
            <a:lvl9pPr lvl="8" rtl="0">
              <a:spcBef>
                <a:spcPts val="1600"/>
              </a:spcBef>
              <a:spcAft>
                <a:spcPts val="1600"/>
              </a:spcAft>
              <a:buNone/>
              <a:defRPr sz="1100"/>
            </a:lvl9pPr>
          </a:lstStyle>
          <a:p>
            <a:endParaRPr/>
          </a:p>
        </p:txBody>
      </p:sp>
      <p:sp>
        <p:nvSpPr>
          <p:cNvPr id="134" name="Google Shape;134;p15"/>
          <p:cNvSpPr txBox="1">
            <a:spLocks noGrp="1"/>
          </p:cNvSpPr>
          <p:nvPr>
            <p:ph type="title" idx="3"/>
          </p:nvPr>
        </p:nvSpPr>
        <p:spPr>
          <a:xfrm>
            <a:off x="4625825" y="1912750"/>
            <a:ext cx="2706900" cy="492600"/>
          </a:xfrm>
          <a:prstGeom prst="rect">
            <a:avLst/>
          </a:prstGeom>
        </p:spPr>
        <p:txBody>
          <a:bodyPr spcFirstLastPara="1" wrap="square" lIns="91425" tIns="91425" rIns="91425" bIns="91425" anchor="b" anchorCtr="0">
            <a:noAutofit/>
          </a:bodyPr>
          <a:lstStyle>
            <a:lvl1pPr lvl="0" rtl="0">
              <a:spcBef>
                <a:spcPts val="0"/>
              </a:spcBef>
              <a:spcAft>
                <a:spcPts val="0"/>
              </a:spcAft>
              <a:buNone/>
              <a:defRPr sz="1800"/>
            </a:lvl1pPr>
            <a:lvl2pPr lvl="1" rtl="0">
              <a:spcBef>
                <a:spcPts val="0"/>
              </a:spcBef>
              <a:spcAft>
                <a:spcPts val="0"/>
              </a:spcAft>
              <a:buNone/>
              <a:defRPr sz="1800"/>
            </a:lvl2pPr>
            <a:lvl3pPr lvl="2" rtl="0">
              <a:spcBef>
                <a:spcPts val="0"/>
              </a:spcBef>
              <a:spcAft>
                <a:spcPts val="0"/>
              </a:spcAft>
              <a:buNone/>
              <a:defRPr sz="1800"/>
            </a:lvl3pPr>
            <a:lvl4pPr lvl="3" rtl="0">
              <a:spcBef>
                <a:spcPts val="0"/>
              </a:spcBef>
              <a:spcAft>
                <a:spcPts val="0"/>
              </a:spcAft>
              <a:buNone/>
              <a:defRPr sz="1800"/>
            </a:lvl4pPr>
            <a:lvl5pPr lvl="4" rtl="0">
              <a:spcBef>
                <a:spcPts val="0"/>
              </a:spcBef>
              <a:spcAft>
                <a:spcPts val="0"/>
              </a:spcAft>
              <a:buNone/>
              <a:defRPr sz="1800"/>
            </a:lvl5pPr>
            <a:lvl6pPr lvl="5" rtl="0">
              <a:spcBef>
                <a:spcPts val="0"/>
              </a:spcBef>
              <a:spcAft>
                <a:spcPts val="0"/>
              </a:spcAft>
              <a:buNone/>
              <a:defRPr sz="1800"/>
            </a:lvl6pPr>
            <a:lvl7pPr lvl="6" rtl="0">
              <a:spcBef>
                <a:spcPts val="0"/>
              </a:spcBef>
              <a:spcAft>
                <a:spcPts val="0"/>
              </a:spcAft>
              <a:buNone/>
              <a:defRPr sz="1800"/>
            </a:lvl7pPr>
            <a:lvl8pPr lvl="7" rtl="0">
              <a:spcBef>
                <a:spcPts val="0"/>
              </a:spcBef>
              <a:spcAft>
                <a:spcPts val="0"/>
              </a:spcAft>
              <a:buNone/>
              <a:defRPr sz="1800"/>
            </a:lvl8pPr>
            <a:lvl9pPr lvl="8" rtl="0">
              <a:spcBef>
                <a:spcPts val="0"/>
              </a:spcBef>
              <a:spcAft>
                <a:spcPts val="0"/>
              </a:spcAft>
              <a:buNone/>
              <a:defRPr sz="1800"/>
            </a:lvl9pPr>
          </a:lstStyle>
          <a:p>
            <a:endParaRPr/>
          </a:p>
        </p:txBody>
      </p:sp>
      <p:sp>
        <p:nvSpPr>
          <p:cNvPr id="135" name="Google Shape;135;p15"/>
          <p:cNvSpPr txBox="1">
            <a:spLocks noGrp="1"/>
          </p:cNvSpPr>
          <p:nvPr>
            <p:ph type="subTitle" idx="4"/>
          </p:nvPr>
        </p:nvSpPr>
        <p:spPr>
          <a:xfrm>
            <a:off x="4625825" y="2316050"/>
            <a:ext cx="2706900" cy="7437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100"/>
            </a:lvl1pPr>
            <a:lvl2pPr lvl="1" rtl="0">
              <a:spcBef>
                <a:spcPts val="1600"/>
              </a:spcBef>
              <a:spcAft>
                <a:spcPts val="0"/>
              </a:spcAft>
              <a:buNone/>
              <a:defRPr sz="1100"/>
            </a:lvl2pPr>
            <a:lvl3pPr lvl="2" rtl="0">
              <a:spcBef>
                <a:spcPts val="1600"/>
              </a:spcBef>
              <a:spcAft>
                <a:spcPts val="0"/>
              </a:spcAft>
              <a:buNone/>
              <a:defRPr sz="1100"/>
            </a:lvl3pPr>
            <a:lvl4pPr lvl="3" rtl="0">
              <a:spcBef>
                <a:spcPts val="1600"/>
              </a:spcBef>
              <a:spcAft>
                <a:spcPts val="0"/>
              </a:spcAft>
              <a:buNone/>
              <a:defRPr sz="1100"/>
            </a:lvl4pPr>
            <a:lvl5pPr lvl="4" rtl="0">
              <a:spcBef>
                <a:spcPts val="1600"/>
              </a:spcBef>
              <a:spcAft>
                <a:spcPts val="0"/>
              </a:spcAft>
              <a:buNone/>
              <a:defRPr sz="1100"/>
            </a:lvl5pPr>
            <a:lvl6pPr lvl="5" rtl="0">
              <a:spcBef>
                <a:spcPts val="1600"/>
              </a:spcBef>
              <a:spcAft>
                <a:spcPts val="0"/>
              </a:spcAft>
              <a:buNone/>
              <a:defRPr sz="1100"/>
            </a:lvl6pPr>
            <a:lvl7pPr lvl="6" rtl="0">
              <a:spcBef>
                <a:spcPts val="1600"/>
              </a:spcBef>
              <a:spcAft>
                <a:spcPts val="0"/>
              </a:spcAft>
              <a:buNone/>
              <a:defRPr sz="1100"/>
            </a:lvl7pPr>
            <a:lvl8pPr lvl="7" rtl="0">
              <a:spcBef>
                <a:spcPts val="1600"/>
              </a:spcBef>
              <a:spcAft>
                <a:spcPts val="0"/>
              </a:spcAft>
              <a:buNone/>
              <a:defRPr sz="1100"/>
            </a:lvl8pPr>
            <a:lvl9pPr lvl="8" rtl="0">
              <a:spcBef>
                <a:spcPts val="1600"/>
              </a:spcBef>
              <a:spcAft>
                <a:spcPts val="1600"/>
              </a:spcAft>
              <a:buNone/>
              <a:defRPr sz="1100"/>
            </a:lvl9pPr>
          </a:lstStyle>
          <a:p>
            <a:endParaRPr/>
          </a:p>
        </p:txBody>
      </p:sp>
      <p:sp>
        <p:nvSpPr>
          <p:cNvPr id="136" name="Google Shape;136;p15"/>
          <p:cNvSpPr txBox="1">
            <a:spLocks noGrp="1"/>
          </p:cNvSpPr>
          <p:nvPr>
            <p:ph type="title" idx="5"/>
          </p:nvPr>
        </p:nvSpPr>
        <p:spPr>
          <a:xfrm>
            <a:off x="5517700" y="3301350"/>
            <a:ext cx="2706900" cy="492600"/>
          </a:xfrm>
          <a:prstGeom prst="rect">
            <a:avLst/>
          </a:prstGeom>
        </p:spPr>
        <p:txBody>
          <a:bodyPr spcFirstLastPara="1" wrap="square" lIns="91425" tIns="91425" rIns="91425" bIns="91425" anchor="b" anchorCtr="0">
            <a:noAutofit/>
          </a:bodyPr>
          <a:lstStyle>
            <a:lvl1pPr lvl="0" rtl="0">
              <a:spcBef>
                <a:spcPts val="0"/>
              </a:spcBef>
              <a:spcAft>
                <a:spcPts val="0"/>
              </a:spcAft>
              <a:buNone/>
              <a:defRPr sz="1800"/>
            </a:lvl1pPr>
            <a:lvl2pPr lvl="1" rtl="0">
              <a:spcBef>
                <a:spcPts val="0"/>
              </a:spcBef>
              <a:spcAft>
                <a:spcPts val="0"/>
              </a:spcAft>
              <a:buNone/>
              <a:defRPr sz="1800"/>
            </a:lvl2pPr>
            <a:lvl3pPr lvl="2" rtl="0">
              <a:spcBef>
                <a:spcPts val="0"/>
              </a:spcBef>
              <a:spcAft>
                <a:spcPts val="0"/>
              </a:spcAft>
              <a:buNone/>
              <a:defRPr sz="1800"/>
            </a:lvl3pPr>
            <a:lvl4pPr lvl="3" rtl="0">
              <a:spcBef>
                <a:spcPts val="0"/>
              </a:spcBef>
              <a:spcAft>
                <a:spcPts val="0"/>
              </a:spcAft>
              <a:buNone/>
              <a:defRPr sz="1800"/>
            </a:lvl4pPr>
            <a:lvl5pPr lvl="4" rtl="0">
              <a:spcBef>
                <a:spcPts val="0"/>
              </a:spcBef>
              <a:spcAft>
                <a:spcPts val="0"/>
              </a:spcAft>
              <a:buNone/>
              <a:defRPr sz="1800"/>
            </a:lvl5pPr>
            <a:lvl6pPr lvl="5" rtl="0">
              <a:spcBef>
                <a:spcPts val="0"/>
              </a:spcBef>
              <a:spcAft>
                <a:spcPts val="0"/>
              </a:spcAft>
              <a:buNone/>
              <a:defRPr sz="1800"/>
            </a:lvl6pPr>
            <a:lvl7pPr lvl="6" rtl="0">
              <a:spcBef>
                <a:spcPts val="0"/>
              </a:spcBef>
              <a:spcAft>
                <a:spcPts val="0"/>
              </a:spcAft>
              <a:buNone/>
              <a:defRPr sz="1800"/>
            </a:lvl7pPr>
            <a:lvl8pPr lvl="7" rtl="0">
              <a:spcBef>
                <a:spcPts val="0"/>
              </a:spcBef>
              <a:spcAft>
                <a:spcPts val="0"/>
              </a:spcAft>
              <a:buNone/>
              <a:defRPr sz="1800"/>
            </a:lvl8pPr>
            <a:lvl9pPr lvl="8" rtl="0">
              <a:spcBef>
                <a:spcPts val="0"/>
              </a:spcBef>
              <a:spcAft>
                <a:spcPts val="0"/>
              </a:spcAft>
              <a:buNone/>
              <a:defRPr sz="1800"/>
            </a:lvl9pPr>
          </a:lstStyle>
          <a:p>
            <a:endParaRPr/>
          </a:p>
        </p:txBody>
      </p:sp>
      <p:sp>
        <p:nvSpPr>
          <p:cNvPr id="137" name="Google Shape;137;p15"/>
          <p:cNvSpPr txBox="1">
            <a:spLocks noGrp="1"/>
          </p:cNvSpPr>
          <p:nvPr>
            <p:ph type="subTitle" idx="6"/>
          </p:nvPr>
        </p:nvSpPr>
        <p:spPr>
          <a:xfrm>
            <a:off x="5517700" y="3704650"/>
            <a:ext cx="2706900" cy="7437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100"/>
            </a:lvl1pPr>
            <a:lvl2pPr lvl="1" rtl="0">
              <a:spcBef>
                <a:spcPts val="1600"/>
              </a:spcBef>
              <a:spcAft>
                <a:spcPts val="0"/>
              </a:spcAft>
              <a:buNone/>
              <a:defRPr sz="1100"/>
            </a:lvl2pPr>
            <a:lvl3pPr lvl="2" rtl="0">
              <a:spcBef>
                <a:spcPts val="1600"/>
              </a:spcBef>
              <a:spcAft>
                <a:spcPts val="0"/>
              </a:spcAft>
              <a:buNone/>
              <a:defRPr sz="1100"/>
            </a:lvl3pPr>
            <a:lvl4pPr lvl="3" rtl="0">
              <a:spcBef>
                <a:spcPts val="1600"/>
              </a:spcBef>
              <a:spcAft>
                <a:spcPts val="0"/>
              </a:spcAft>
              <a:buNone/>
              <a:defRPr sz="1100"/>
            </a:lvl4pPr>
            <a:lvl5pPr lvl="4" rtl="0">
              <a:spcBef>
                <a:spcPts val="1600"/>
              </a:spcBef>
              <a:spcAft>
                <a:spcPts val="0"/>
              </a:spcAft>
              <a:buNone/>
              <a:defRPr sz="1100"/>
            </a:lvl5pPr>
            <a:lvl6pPr lvl="5" rtl="0">
              <a:spcBef>
                <a:spcPts val="1600"/>
              </a:spcBef>
              <a:spcAft>
                <a:spcPts val="0"/>
              </a:spcAft>
              <a:buNone/>
              <a:defRPr sz="1100"/>
            </a:lvl6pPr>
            <a:lvl7pPr lvl="6" rtl="0">
              <a:spcBef>
                <a:spcPts val="1600"/>
              </a:spcBef>
              <a:spcAft>
                <a:spcPts val="0"/>
              </a:spcAft>
              <a:buNone/>
              <a:defRPr sz="1100"/>
            </a:lvl7pPr>
            <a:lvl8pPr lvl="7" rtl="0">
              <a:spcBef>
                <a:spcPts val="1600"/>
              </a:spcBef>
              <a:spcAft>
                <a:spcPts val="0"/>
              </a:spcAft>
              <a:buNone/>
              <a:defRPr sz="1100"/>
            </a:lvl8pPr>
            <a:lvl9pPr lvl="8" rtl="0">
              <a:spcBef>
                <a:spcPts val="1600"/>
              </a:spcBef>
              <a:spcAft>
                <a:spcPts val="1600"/>
              </a:spcAft>
              <a:buNone/>
              <a:defRPr sz="1100"/>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HREE COLUMNS 2">
  <p:cSld name="TITLE_ONLY_1_3">
    <p:bg>
      <p:bgPr>
        <a:solidFill>
          <a:srgbClr val="FFFFFF"/>
        </a:solidFill>
        <a:effectLst/>
      </p:bgPr>
    </p:bg>
    <p:spTree>
      <p:nvGrpSpPr>
        <p:cNvPr id="1" name="Shape 138"/>
        <p:cNvGrpSpPr/>
        <p:nvPr/>
      </p:nvGrpSpPr>
      <p:grpSpPr>
        <a:xfrm>
          <a:off x="0" y="0"/>
          <a:ext cx="0" cy="0"/>
          <a:chOff x="0" y="0"/>
          <a:chExt cx="0" cy="0"/>
        </a:xfrm>
      </p:grpSpPr>
      <p:sp>
        <p:nvSpPr>
          <p:cNvPr id="139" name="Google Shape;139;p16"/>
          <p:cNvSpPr txBox="1">
            <a:spLocks noGrp="1"/>
          </p:cNvSpPr>
          <p:nvPr>
            <p:ph type="title"/>
          </p:nvPr>
        </p:nvSpPr>
        <p:spPr>
          <a:xfrm>
            <a:off x="717525" y="905150"/>
            <a:ext cx="2183400" cy="3727800"/>
          </a:xfrm>
          <a:prstGeom prst="rect">
            <a:avLst/>
          </a:prstGeom>
        </p:spPr>
        <p:txBody>
          <a:bodyPr spcFirstLastPara="1" wrap="square" lIns="91425" tIns="91425" rIns="91425" bIns="91425" anchor="t" anchorCtr="0">
            <a:noAutofit/>
          </a:bodyPr>
          <a:lstStyle>
            <a:lvl1pPr lvl="0" algn="r" rtl="0">
              <a:spcBef>
                <a:spcPts val="0"/>
              </a:spcBef>
              <a:spcAft>
                <a:spcPts val="0"/>
              </a:spcAft>
              <a:buSzPts val="5000"/>
              <a:buNone/>
              <a:defRPr sz="5000"/>
            </a:lvl1pPr>
            <a:lvl2pPr lvl="1" algn="r" rtl="0">
              <a:spcBef>
                <a:spcPts val="0"/>
              </a:spcBef>
              <a:spcAft>
                <a:spcPts val="0"/>
              </a:spcAft>
              <a:buSzPts val="5000"/>
              <a:buNone/>
              <a:defRPr sz="5000"/>
            </a:lvl2pPr>
            <a:lvl3pPr lvl="2" algn="r" rtl="0">
              <a:spcBef>
                <a:spcPts val="0"/>
              </a:spcBef>
              <a:spcAft>
                <a:spcPts val="0"/>
              </a:spcAft>
              <a:buSzPts val="5000"/>
              <a:buNone/>
              <a:defRPr sz="5000"/>
            </a:lvl3pPr>
            <a:lvl4pPr lvl="3" algn="r" rtl="0">
              <a:spcBef>
                <a:spcPts val="0"/>
              </a:spcBef>
              <a:spcAft>
                <a:spcPts val="0"/>
              </a:spcAft>
              <a:buSzPts val="5000"/>
              <a:buNone/>
              <a:defRPr sz="5000"/>
            </a:lvl4pPr>
            <a:lvl5pPr lvl="4" algn="r" rtl="0">
              <a:spcBef>
                <a:spcPts val="0"/>
              </a:spcBef>
              <a:spcAft>
                <a:spcPts val="0"/>
              </a:spcAft>
              <a:buSzPts val="5000"/>
              <a:buNone/>
              <a:defRPr sz="5000"/>
            </a:lvl5pPr>
            <a:lvl6pPr lvl="5" algn="r" rtl="0">
              <a:spcBef>
                <a:spcPts val="0"/>
              </a:spcBef>
              <a:spcAft>
                <a:spcPts val="0"/>
              </a:spcAft>
              <a:buSzPts val="5000"/>
              <a:buNone/>
              <a:defRPr sz="5000"/>
            </a:lvl6pPr>
            <a:lvl7pPr lvl="6" algn="r" rtl="0">
              <a:spcBef>
                <a:spcPts val="0"/>
              </a:spcBef>
              <a:spcAft>
                <a:spcPts val="0"/>
              </a:spcAft>
              <a:buSzPts val="5000"/>
              <a:buNone/>
              <a:defRPr sz="5000"/>
            </a:lvl7pPr>
            <a:lvl8pPr lvl="7" algn="r" rtl="0">
              <a:spcBef>
                <a:spcPts val="0"/>
              </a:spcBef>
              <a:spcAft>
                <a:spcPts val="0"/>
              </a:spcAft>
              <a:buSzPts val="5000"/>
              <a:buNone/>
              <a:defRPr sz="5000"/>
            </a:lvl8pPr>
            <a:lvl9pPr lvl="8" algn="r" rtl="0">
              <a:spcBef>
                <a:spcPts val="0"/>
              </a:spcBef>
              <a:spcAft>
                <a:spcPts val="0"/>
              </a:spcAft>
              <a:buSzPts val="5000"/>
              <a:buNone/>
              <a:defRPr sz="5000"/>
            </a:lvl9pPr>
          </a:lstStyle>
          <a:p>
            <a:endParaRPr/>
          </a:p>
        </p:txBody>
      </p:sp>
      <p:sp>
        <p:nvSpPr>
          <p:cNvPr id="140" name="Google Shape;140;p16"/>
          <p:cNvSpPr txBox="1">
            <a:spLocks noGrp="1"/>
          </p:cNvSpPr>
          <p:nvPr>
            <p:ph type="subTitle" idx="1"/>
          </p:nvPr>
        </p:nvSpPr>
        <p:spPr>
          <a:xfrm>
            <a:off x="3343550" y="1362650"/>
            <a:ext cx="1529100" cy="7923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100"/>
            </a:lvl1pPr>
            <a:lvl2pPr lvl="1" rtl="0">
              <a:spcBef>
                <a:spcPts val="1600"/>
              </a:spcBef>
              <a:spcAft>
                <a:spcPts val="0"/>
              </a:spcAft>
              <a:buNone/>
              <a:defRPr sz="1100"/>
            </a:lvl2pPr>
            <a:lvl3pPr lvl="2" rtl="0">
              <a:spcBef>
                <a:spcPts val="1600"/>
              </a:spcBef>
              <a:spcAft>
                <a:spcPts val="0"/>
              </a:spcAft>
              <a:buNone/>
              <a:defRPr sz="1100"/>
            </a:lvl3pPr>
            <a:lvl4pPr lvl="3" rtl="0">
              <a:spcBef>
                <a:spcPts val="1600"/>
              </a:spcBef>
              <a:spcAft>
                <a:spcPts val="0"/>
              </a:spcAft>
              <a:buNone/>
              <a:defRPr sz="1100"/>
            </a:lvl4pPr>
            <a:lvl5pPr lvl="4" rtl="0">
              <a:spcBef>
                <a:spcPts val="1600"/>
              </a:spcBef>
              <a:spcAft>
                <a:spcPts val="0"/>
              </a:spcAft>
              <a:buNone/>
              <a:defRPr sz="1100"/>
            </a:lvl5pPr>
            <a:lvl6pPr lvl="5" rtl="0">
              <a:spcBef>
                <a:spcPts val="1600"/>
              </a:spcBef>
              <a:spcAft>
                <a:spcPts val="0"/>
              </a:spcAft>
              <a:buNone/>
              <a:defRPr sz="1100"/>
            </a:lvl6pPr>
            <a:lvl7pPr lvl="6" rtl="0">
              <a:spcBef>
                <a:spcPts val="1600"/>
              </a:spcBef>
              <a:spcAft>
                <a:spcPts val="0"/>
              </a:spcAft>
              <a:buNone/>
              <a:defRPr sz="1100"/>
            </a:lvl7pPr>
            <a:lvl8pPr lvl="7" rtl="0">
              <a:spcBef>
                <a:spcPts val="1600"/>
              </a:spcBef>
              <a:spcAft>
                <a:spcPts val="0"/>
              </a:spcAft>
              <a:buNone/>
              <a:defRPr sz="1100"/>
            </a:lvl8pPr>
            <a:lvl9pPr lvl="8" rtl="0">
              <a:spcBef>
                <a:spcPts val="1600"/>
              </a:spcBef>
              <a:spcAft>
                <a:spcPts val="1600"/>
              </a:spcAft>
              <a:buNone/>
              <a:defRPr sz="1100"/>
            </a:lvl9pPr>
          </a:lstStyle>
          <a:p>
            <a:endParaRPr/>
          </a:p>
        </p:txBody>
      </p:sp>
      <p:sp>
        <p:nvSpPr>
          <p:cNvPr id="141" name="Google Shape;141;p16"/>
          <p:cNvSpPr txBox="1">
            <a:spLocks noGrp="1"/>
          </p:cNvSpPr>
          <p:nvPr>
            <p:ph type="title" idx="2"/>
          </p:nvPr>
        </p:nvSpPr>
        <p:spPr>
          <a:xfrm>
            <a:off x="3343550" y="1130825"/>
            <a:ext cx="1529100" cy="300000"/>
          </a:xfrm>
          <a:prstGeom prst="rect">
            <a:avLst/>
          </a:prstGeom>
        </p:spPr>
        <p:txBody>
          <a:bodyPr spcFirstLastPara="1" wrap="square" lIns="91425" tIns="91425" rIns="91425" bIns="91425" anchor="b" anchorCtr="0">
            <a:noAutofit/>
          </a:bodyPr>
          <a:lstStyle>
            <a:lvl1pPr lvl="0" rtl="0">
              <a:spcBef>
                <a:spcPts val="0"/>
              </a:spcBef>
              <a:spcAft>
                <a:spcPts val="0"/>
              </a:spcAft>
              <a:buNone/>
              <a:defRPr sz="1800"/>
            </a:lvl1pPr>
            <a:lvl2pPr lvl="1" rtl="0">
              <a:spcBef>
                <a:spcPts val="0"/>
              </a:spcBef>
              <a:spcAft>
                <a:spcPts val="0"/>
              </a:spcAft>
              <a:buNone/>
              <a:defRPr sz="1800">
                <a:latin typeface="Open Sans"/>
                <a:ea typeface="Open Sans"/>
                <a:cs typeface="Open Sans"/>
                <a:sym typeface="Open Sans"/>
              </a:defRPr>
            </a:lvl2pPr>
            <a:lvl3pPr lvl="2" rtl="0">
              <a:spcBef>
                <a:spcPts val="0"/>
              </a:spcBef>
              <a:spcAft>
                <a:spcPts val="0"/>
              </a:spcAft>
              <a:buNone/>
              <a:defRPr sz="1800">
                <a:latin typeface="Open Sans"/>
                <a:ea typeface="Open Sans"/>
                <a:cs typeface="Open Sans"/>
                <a:sym typeface="Open Sans"/>
              </a:defRPr>
            </a:lvl3pPr>
            <a:lvl4pPr lvl="3" rtl="0">
              <a:spcBef>
                <a:spcPts val="0"/>
              </a:spcBef>
              <a:spcAft>
                <a:spcPts val="0"/>
              </a:spcAft>
              <a:buNone/>
              <a:defRPr sz="1800">
                <a:latin typeface="Open Sans"/>
                <a:ea typeface="Open Sans"/>
                <a:cs typeface="Open Sans"/>
                <a:sym typeface="Open Sans"/>
              </a:defRPr>
            </a:lvl4pPr>
            <a:lvl5pPr lvl="4" rtl="0">
              <a:spcBef>
                <a:spcPts val="0"/>
              </a:spcBef>
              <a:spcAft>
                <a:spcPts val="0"/>
              </a:spcAft>
              <a:buNone/>
              <a:defRPr sz="1800">
                <a:latin typeface="Open Sans"/>
                <a:ea typeface="Open Sans"/>
                <a:cs typeface="Open Sans"/>
                <a:sym typeface="Open Sans"/>
              </a:defRPr>
            </a:lvl5pPr>
            <a:lvl6pPr lvl="5" rtl="0">
              <a:spcBef>
                <a:spcPts val="0"/>
              </a:spcBef>
              <a:spcAft>
                <a:spcPts val="0"/>
              </a:spcAft>
              <a:buNone/>
              <a:defRPr sz="1800">
                <a:latin typeface="Open Sans"/>
                <a:ea typeface="Open Sans"/>
                <a:cs typeface="Open Sans"/>
                <a:sym typeface="Open Sans"/>
              </a:defRPr>
            </a:lvl6pPr>
            <a:lvl7pPr lvl="6" rtl="0">
              <a:spcBef>
                <a:spcPts val="0"/>
              </a:spcBef>
              <a:spcAft>
                <a:spcPts val="0"/>
              </a:spcAft>
              <a:buNone/>
              <a:defRPr sz="1800">
                <a:latin typeface="Open Sans"/>
                <a:ea typeface="Open Sans"/>
                <a:cs typeface="Open Sans"/>
                <a:sym typeface="Open Sans"/>
              </a:defRPr>
            </a:lvl7pPr>
            <a:lvl8pPr lvl="7" rtl="0">
              <a:spcBef>
                <a:spcPts val="0"/>
              </a:spcBef>
              <a:spcAft>
                <a:spcPts val="0"/>
              </a:spcAft>
              <a:buNone/>
              <a:defRPr sz="1800">
                <a:latin typeface="Open Sans"/>
                <a:ea typeface="Open Sans"/>
                <a:cs typeface="Open Sans"/>
                <a:sym typeface="Open Sans"/>
              </a:defRPr>
            </a:lvl8pPr>
            <a:lvl9pPr lvl="8" rtl="0">
              <a:spcBef>
                <a:spcPts val="0"/>
              </a:spcBef>
              <a:spcAft>
                <a:spcPts val="0"/>
              </a:spcAft>
              <a:buNone/>
              <a:defRPr sz="1800">
                <a:latin typeface="Open Sans"/>
                <a:ea typeface="Open Sans"/>
                <a:cs typeface="Open Sans"/>
                <a:sym typeface="Open Sans"/>
              </a:defRPr>
            </a:lvl9pPr>
          </a:lstStyle>
          <a:p>
            <a:endParaRPr/>
          </a:p>
        </p:txBody>
      </p:sp>
      <p:sp>
        <p:nvSpPr>
          <p:cNvPr id="142" name="Google Shape;142;p16"/>
          <p:cNvSpPr txBox="1">
            <a:spLocks noGrp="1"/>
          </p:cNvSpPr>
          <p:nvPr>
            <p:ph type="subTitle" idx="3"/>
          </p:nvPr>
        </p:nvSpPr>
        <p:spPr>
          <a:xfrm>
            <a:off x="5120450" y="1362650"/>
            <a:ext cx="1529100" cy="7923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100"/>
            </a:lvl1pPr>
            <a:lvl2pPr lvl="1" rtl="0">
              <a:spcBef>
                <a:spcPts val="1600"/>
              </a:spcBef>
              <a:spcAft>
                <a:spcPts val="0"/>
              </a:spcAft>
              <a:buNone/>
              <a:defRPr sz="1100"/>
            </a:lvl2pPr>
            <a:lvl3pPr lvl="2" rtl="0">
              <a:spcBef>
                <a:spcPts val="1600"/>
              </a:spcBef>
              <a:spcAft>
                <a:spcPts val="0"/>
              </a:spcAft>
              <a:buNone/>
              <a:defRPr sz="1100"/>
            </a:lvl3pPr>
            <a:lvl4pPr lvl="3" rtl="0">
              <a:spcBef>
                <a:spcPts val="1600"/>
              </a:spcBef>
              <a:spcAft>
                <a:spcPts val="0"/>
              </a:spcAft>
              <a:buNone/>
              <a:defRPr sz="1100"/>
            </a:lvl4pPr>
            <a:lvl5pPr lvl="4" rtl="0">
              <a:spcBef>
                <a:spcPts val="1600"/>
              </a:spcBef>
              <a:spcAft>
                <a:spcPts val="0"/>
              </a:spcAft>
              <a:buNone/>
              <a:defRPr sz="1100"/>
            </a:lvl5pPr>
            <a:lvl6pPr lvl="5" rtl="0">
              <a:spcBef>
                <a:spcPts val="1600"/>
              </a:spcBef>
              <a:spcAft>
                <a:spcPts val="0"/>
              </a:spcAft>
              <a:buNone/>
              <a:defRPr sz="1100"/>
            </a:lvl6pPr>
            <a:lvl7pPr lvl="6" rtl="0">
              <a:spcBef>
                <a:spcPts val="1600"/>
              </a:spcBef>
              <a:spcAft>
                <a:spcPts val="0"/>
              </a:spcAft>
              <a:buNone/>
              <a:defRPr sz="1100"/>
            </a:lvl7pPr>
            <a:lvl8pPr lvl="7" rtl="0">
              <a:spcBef>
                <a:spcPts val="1600"/>
              </a:spcBef>
              <a:spcAft>
                <a:spcPts val="0"/>
              </a:spcAft>
              <a:buNone/>
              <a:defRPr sz="1100"/>
            </a:lvl8pPr>
            <a:lvl9pPr lvl="8" rtl="0">
              <a:spcBef>
                <a:spcPts val="1600"/>
              </a:spcBef>
              <a:spcAft>
                <a:spcPts val="1600"/>
              </a:spcAft>
              <a:buNone/>
              <a:defRPr sz="1100"/>
            </a:lvl9pPr>
          </a:lstStyle>
          <a:p>
            <a:endParaRPr/>
          </a:p>
        </p:txBody>
      </p:sp>
      <p:sp>
        <p:nvSpPr>
          <p:cNvPr id="143" name="Google Shape;143;p16"/>
          <p:cNvSpPr txBox="1">
            <a:spLocks noGrp="1"/>
          </p:cNvSpPr>
          <p:nvPr>
            <p:ph type="title" idx="4"/>
          </p:nvPr>
        </p:nvSpPr>
        <p:spPr>
          <a:xfrm>
            <a:off x="5120463" y="1130825"/>
            <a:ext cx="1529100" cy="300000"/>
          </a:xfrm>
          <a:prstGeom prst="rect">
            <a:avLst/>
          </a:prstGeom>
        </p:spPr>
        <p:txBody>
          <a:bodyPr spcFirstLastPara="1" wrap="square" lIns="91425" tIns="91425" rIns="91425" bIns="91425" anchor="b" anchorCtr="0">
            <a:noAutofit/>
          </a:bodyPr>
          <a:lstStyle>
            <a:lvl1pPr lvl="0" rtl="0">
              <a:spcBef>
                <a:spcPts val="0"/>
              </a:spcBef>
              <a:spcAft>
                <a:spcPts val="0"/>
              </a:spcAft>
              <a:buNone/>
              <a:defRPr sz="1800"/>
            </a:lvl1pPr>
            <a:lvl2pPr lvl="1" rtl="0">
              <a:spcBef>
                <a:spcPts val="0"/>
              </a:spcBef>
              <a:spcAft>
                <a:spcPts val="0"/>
              </a:spcAft>
              <a:buNone/>
              <a:defRPr sz="1800">
                <a:latin typeface="Open Sans"/>
                <a:ea typeface="Open Sans"/>
                <a:cs typeface="Open Sans"/>
                <a:sym typeface="Open Sans"/>
              </a:defRPr>
            </a:lvl2pPr>
            <a:lvl3pPr lvl="2" rtl="0">
              <a:spcBef>
                <a:spcPts val="0"/>
              </a:spcBef>
              <a:spcAft>
                <a:spcPts val="0"/>
              </a:spcAft>
              <a:buNone/>
              <a:defRPr sz="1800">
                <a:latin typeface="Open Sans"/>
                <a:ea typeface="Open Sans"/>
                <a:cs typeface="Open Sans"/>
                <a:sym typeface="Open Sans"/>
              </a:defRPr>
            </a:lvl3pPr>
            <a:lvl4pPr lvl="3" rtl="0">
              <a:spcBef>
                <a:spcPts val="0"/>
              </a:spcBef>
              <a:spcAft>
                <a:spcPts val="0"/>
              </a:spcAft>
              <a:buNone/>
              <a:defRPr sz="1800">
                <a:latin typeface="Open Sans"/>
                <a:ea typeface="Open Sans"/>
                <a:cs typeface="Open Sans"/>
                <a:sym typeface="Open Sans"/>
              </a:defRPr>
            </a:lvl4pPr>
            <a:lvl5pPr lvl="4" rtl="0">
              <a:spcBef>
                <a:spcPts val="0"/>
              </a:spcBef>
              <a:spcAft>
                <a:spcPts val="0"/>
              </a:spcAft>
              <a:buNone/>
              <a:defRPr sz="1800">
                <a:latin typeface="Open Sans"/>
                <a:ea typeface="Open Sans"/>
                <a:cs typeface="Open Sans"/>
                <a:sym typeface="Open Sans"/>
              </a:defRPr>
            </a:lvl5pPr>
            <a:lvl6pPr lvl="5" rtl="0">
              <a:spcBef>
                <a:spcPts val="0"/>
              </a:spcBef>
              <a:spcAft>
                <a:spcPts val="0"/>
              </a:spcAft>
              <a:buNone/>
              <a:defRPr sz="1800">
                <a:latin typeface="Open Sans"/>
                <a:ea typeface="Open Sans"/>
                <a:cs typeface="Open Sans"/>
                <a:sym typeface="Open Sans"/>
              </a:defRPr>
            </a:lvl6pPr>
            <a:lvl7pPr lvl="6" rtl="0">
              <a:spcBef>
                <a:spcPts val="0"/>
              </a:spcBef>
              <a:spcAft>
                <a:spcPts val="0"/>
              </a:spcAft>
              <a:buNone/>
              <a:defRPr sz="1800">
                <a:latin typeface="Open Sans"/>
                <a:ea typeface="Open Sans"/>
                <a:cs typeface="Open Sans"/>
                <a:sym typeface="Open Sans"/>
              </a:defRPr>
            </a:lvl7pPr>
            <a:lvl8pPr lvl="7" rtl="0">
              <a:spcBef>
                <a:spcPts val="0"/>
              </a:spcBef>
              <a:spcAft>
                <a:spcPts val="0"/>
              </a:spcAft>
              <a:buNone/>
              <a:defRPr sz="1800">
                <a:latin typeface="Open Sans"/>
                <a:ea typeface="Open Sans"/>
                <a:cs typeface="Open Sans"/>
                <a:sym typeface="Open Sans"/>
              </a:defRPr>
            </a:lvl8pPr>
            <a:lvl9pPr lvl="8" rtl="0">
              <a:spcBef>
                <a:spcPts val="0"/>
              </a:spcBef>
              <a:spcAft>
                <a:spcPts val="0"/>
              </a:spcAft>
              <a:buNone/>
              <a:defRPr sz="1800">
                <a:latin typeface="Open Sans"/>
                <a:ea typeface="Open Sans"/>
                <a:cs typeface="Open Sans"/>
                <a:sym typeface="Open Sans"/>
              </a:defRPr>
            </a:lvl9pPr>
          </a:lstStyle>
          <a:p>
            <a:endParaRPr/>
          </a:p>
        </p:txBody>
      </p:sp>
      <p:sp>
        <p:nvSpPr>
          <p:cNvPr id="144" name="Google Shape;144;p16"/>
          <p:cNvSpPr txBox="1">
            <a:spLocks noGrp="1"/>
          </p:cNvSpPr>
          <p:nvPr>
            <p:ph type="subTitle" idx="5"/>
          </p:nvPr>
        </p:nvSpPr>
        <p:spPr>
          <a:xfrm>
            <a:off x="6897375" y="1362650"/>
            <a:ext cx="1529100" cy="7923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100"/>
            </a:lvl1pPr>
            <a:lvl2pPr lvl="1" rtl="0">
              <a:spcBef>
                <a:spcPts val="1600"/>
              </a:spcBef>
              <a:spcAft>
                <a:spcPts val="0"/>
              </a:spcAft>
              <a:buNone/>
              <a:defRPr sz="1100"/>
            </a:lvl2pPr>
            <a:lvl3pPr lvl="2" rtl="0">
              <a:spcBef>
                <a:spcPts val="1600"/>
              </a:spcBef>
              <a:spcAft>
                <a:spcPts val="0"/>
              </a:spcAft>
              <a:buNone/>
              <a:defRPr sz="1100"/>
            </a:lvl3pPr>
            <a:lvl4pPr lvl="3" rtl="0">
              <a:spcBef>
                <a:spcPts val="1600"/>
              </a:spcBef>
              <a:spcAft>
                <a:spcPts val="0"/>
              </a:spcAft>
              <a:buNone/>
              <a:defRPr sz="1100"/>
            </a:lvl4pPr>
            <a:lvl5pPr lvl="4" rtl="0">
              <a:spcBef>
                <a:spcPts val="1600"/>
              </a:spcBef>
              <a:spcAft>
                <a:spcPts val="0"/>
              </a:spcAft>
              <a:buNone/>
              <a:defRPr sz="1100"/>
            </a:lvl5pPr>
            <a:lvl6pPr lvl="5" rtl="0">
              <a:spcBef>
                <a:spcPts val="1600"/>
              </a:spcBef>
              <a:spcAft>
                <a:spcPts val="0"/>
              </a:spcAft>
              <a:buNone/>
              <a:defRPr sz="1100"/>
            </a:lvl6pPr>
            <a:lvl7pPr lvl="6" rtl="0">
              <a:spcBef>
                <a:spcPts val="1600"/>
              </a:spcBef>
              <a:spcAft>
                <a:spcPts val="0"/>
              </a:spcAft>
              <a:buNone/>
              <a:defRPr sz="1100"/>
            </a:lvl7pPr>
            <a:lvl8pPr lvl="7" rtl="0">
              <a:spcBef>
                <a:spcPts val="1600"/>
              </a:spcBef>
              <a:spcAft>
                <a:spcPts val="0"/>
              </a:spcAft>
              <a:buNone/>
              <a:defRPr sz="1100"/>
            </a:lvl8pPr>
            <a:lvl9pPr lvl="8" rtl="0">
              <a:spcBef>
                <a:spcPts val="1600"/>
              </a:spcBef>
              <a:spcAft>
                <a:spcPts val="1600"/>
              </a:spcAft>
              <a:buNone/>
              <a:defRPr sz="1100"/>
            </a:lvl9pPr>
          </a:lstStyle>
          <a:p>
            <a:endParaRPr/>
          </a:p>
        </p:txBody>
      </p:sp>
      <p:sp>
        <p:nvSpPr>
          <p:cNvPr id="145" name="Google Shape;145;p16"/>
          <p:cNvSpPr txBox="1">
            <a:spLocks noGrp="1"/>
          </p:cNvSpPr>
          <p:nvPr>
            <p:ph type="title" idx="6"/>
          </p:nvPr>
        </p:nvSpPr>
        <p:spPr>
          <a:xfrm>
            <a:off x="6897375" y="1130825"/>
            <a:ext cx="1529100" cy="300000"/>
          </a:xfrm>
          <a:prstGeom prst="rect">
            <a:avLst/>
          </a:prstGeom>
        </p:spPr>
        <p:txBody>
          <a:bodyPr spcFirstLastPara="1" wrap="square" lIns="91425" tIns="91425" rIns="91425" bIns="91425" anchor="b" anchorCtr="0">
            <a:noAutofit/>
          </a:bodyPr>
          <a:lstStyle>
            <a:lvl1pPr lvl="0" rtl="0">
              <a:spcBef>
                <a:spcPts val="0"/>
              </a:spcBef>
              <a:spcAft>
                <a:spcPts val="0"/>
              </a:spcAft>
              <a:buNone/>
              <a:defRPr sz="1800"/>
            </a:lvl1pPr>
            <a:lvl2pPr lvl="1" rtl="0">
              <a:spcBef>
                <a:spcPts val="0"/>
              </a:spcBef>
              <a:spcAft>
                <a:spcPts val="0"/>
              </a:spcAft>
              <a:buNone/>
              <a:defRPr sz="1800">
                <a:latin typeface="Open Sans"/>
                <a:ea typeface="Open Sans"/>
                <a:cs typeface="Open Sans"/>
                <a:sym typeface="Open Sans"/>
              </a:defRPr>
            </a:lvl2pPr>
            <a:lvl3pPr lvl="2" rtl="0">
              <a:spcBef>
                <a:spcPts val="0"/>
              </a:spcBef>
              <a:spcAft>
                <a:spcPts val="0"/>
              </a:spcAft>
              <a:buNone/>
              <a:defRPr sz="1800">
                <a:latin typeface="Open Sans"/>
                <a:ea typeface="Open Sans"/>
                <a:cs typeface="Open Sans"/>
                <a:sym typeface="Open Sans"/>
              </a:defRPr>
            </a:lvl3pPr>
            <a:lvl4pPr lvl="3" rtl="0">
              <a:spcBef>
                <a:spcPts val="0"/>
              </a:spcBef>
              <a:spcAft>
                <a:spcPts val="0"/>
              </a:spcAft>
              <a:buNone/>
              <a:defRPr sz="1800">
                <a:latin typeface="Open Sans"/>
                <a:ea typeface="Open Sans"/>
                <a:cs typeface="Open Sans"/>
                <a:sym typeface="Open Sans"/>
              </a:defRPr>
            </a:lvl4pPr>
            <a:lvl5pPr lvl="4" rtl="0">
              <a:spcBef>
                <a:spcPts val="0"/>
              </a:spcBef>
              <a:spcAft>
                <a:spcPts val="0"/>
              </a:spcAft>
              <a:buNone/>
              <a:defRPr sz="1800">
                <a:latin typeface="Open Sans"/>
                <a:ea typeface="Open Sans"/>
                <a:cs typeface="Open Sans"/>
                <a:sym typeface="Open Sans"/>
              </a:defRPr>
            </a:lvl5pPr>
            <a:lvl6pPr lvl="5" rtl="0">
              <a:spcBef>
                <a:spcPts val="0"/>
              </a:spcBef>
              <a:spcAft>
                <a:spcPts val="0"/>
              </a:spcAft>
              <a:buNone/>
              <a:defRPr sz="1800">
                <a:latin typeface="Open Sans"/>
                <a:ea typeface="Open Sans"/>
                <a:cs typeface="Open Sans"/>
                <a:sym typeface="Open Sans"/>
              </a:defRPr>
            </a:lvl6pPr>
            <a:lvl7pPr lvl="6" rtl="0">
              <a:spcBef>
                <a:spcPts val="0"/>
              </a:spcBef>
              <a:spcAft>
                <a:spcPts val="0"/>
              </a:spcAft>
              <a:buNone/>
              <a:defRPr sz="1800">
                <a:latin typeface="Open Sans"/>
                <a:ea typeface="Open Sans"/>
                <a:cs typeface="Open Sans"/>
                <a:sym typeface="Open Sans"/>
              </a:defRPr>
            </a:lvl7pPr>
            <a:lvl8pPr lvl="7" rtl="0">
              <a:spcBef>
                <a:spcPts val="0"/>
              </a:spcBef>
              <a:spcAft>
                <a:spcPts val="0"/>
              </a:spcAft>
              <a:buNone/>
              <a:defRPr sz="1800">
                <a:latin typeface="Open Sans"/>
                <a:ea typeface="Open Sans"/>
                <a:cs typeface="Open Sans"/>
                <a:sym typeface="Open Sans"/>
              </a:defRPr>
            </a:lvl8pPr>
            <a:lvl9pPr lvl="8" rtl="0">
              <a:spcBef>
                <a:spcPts val="0"/>
              </a:spcBef>
              <a:spcAft>
                <a:spcPts val="0"/>
              </a:spcAft>
              <a:buNone/>
              <a:defRPr sz="1800">
                <a:latin typeface="Open Sans"/>
                <a:ea typeface="Open Sans"/>
                <a:cs typeface="Open Sans"/>
                <a:sym typeface="Open Sans"/>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FIVE COLUMNS">
  <p:cSld name="TITLE_ONLY_1_2">
    <p:bg>
      <p:bgPr>
        <a:solidFill>
          <a:srgbClr val="FFFFFF"/>
        </a:solidFill>
        <a:effectLst/>
      </p:bgPr>
    </p:bg>
    <p:spTree>
      <p:nvGrpSpPr>
        <p:cNvPr id="1" name="Shape 146"/>
        <p:cNvGrpSpPr/>
        <p:nvPr/>
      </p:nvGrpSpPr>
      <p:grpSpPr>
        <a:xfrm>
          <a:off x="0" y="0"/>
          <a:ext cx="0" cy="0"/>
          <a:chOff x="0" y="0"/>
          <a:chExt cx="0" cy="0"/>
        </a:xfrm>
      </p:grpSpPr>
      <p:sp>
        <p:nvSpPr>
          <p:cNvPr id="147" name="Google Shape;147;p17"/>
          <p:cNvSpPr txBox="1">
            <a:spLocks noGrp="1"/>
          </p:cNvSpPr>
          <p:nvPr>
            <p:ph type="title"/>
          </p:nvPr>
        </p:nvSpPr>
        <p:spPr>
          <a:xfrm>
            <a:off x="717525" y="542750"/>
            <a:ext cx="77088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48" name="Google Shape;148;p17"/>
          <p:cNvSpPr txBox="1">
            <a:spLocks noGrp="1"/>
          </p:cNvSpPr>
          <p:nvPr>
            <p:ph type="title" idx="2"/>
          </p:nvPr>
        </p:nvSpPr>
        <p:spPr>
          <a:xfrm>
            <a:off x="614824" y="3045900"/>
            <a:ext cx="1517700" cy="298500"/>
          </a:xfrm>
          <a:prstGeom prst="rect">
            <a:avLst/>
          </a:prstGeom>
        </p:spPr>
        <p:txBody>
          <a:bodyPr spcFirstLastPara="1" wrap="square" lIns="91425" tIns="91425" rIns="91425" bIns="91425" anchor="b" anchorCtr="0">
            <a:noAutofit/>
          </a:bodyPr>
          <a:lstStyle>
            <a:lvl1pPr lvl="0" algn="ctr" rtl="0">
              <a:spcBef>
                <a:spcPts val="0"/>
              </a:spcBef>
              <a:spcAft>
                <a:spcPts val="0"/>
              </a:spcAft>
              <a:buNone/>
              <a:defRPr sz="1800"/>
            </a:lvl1pPr>
            <a:lvl2pPr lvl="1" algn="ctr" rtl="0">
              <a:spcBef>
                <a:spcPts val="0"/>
              </a:spcBef>
              <a:spcAft>
                <a:spcPts val="0"/>
              </a:spcAft>
              <a:buNone/>
              <a:defRPr sz="1800"/>
            </a:lvl2pPr>
            <a:lvl3pPr lvl="2" algn="ctr" rtl="0">
              <a:spcBef>
                <a:spcPts val="0"/>
              </a:spcBef>
              <a:spcAft>
                <a:spcPts val="0"/>
              </a:spcAft>
              <a:buNone/>
              <a:defRPr sz="1800"/>
            </a:lvl3pPr>
            <a:lvl4pPr lvl="3" algn="ctr" rtl="0">
              <a:spcBef>
                <a:spcPts val="0"/>
              </a:spcBef>
              <a:spcAft>
                <a:spcPts val="0"/>
              </a:spcAft>
              <a:buNone/>
              <a:defRPr sz="1800"/>
            </a:lvl4pPr>
            <a:lvl5pPr lvl="4" algn="ctr" rtl="0">
              <a:spcBef>
                <a:spcPts val="0"/>
              </a:spcBef>
              <a:spcAft>
                <a:spcPts val="0"/>
              </a:spcAft>
              <a:buNone/>
              <a:defRPr sz="1800"/>
            </a:lvl5pPr>
            <a:lvl6pPr lvl="5" algn="ctr" rtl="0">
              <a:spcBef>
                <a:spcPts val="0"/>
              </a:spcBef>
              <a:spcAft>
                <a:spcPts val="0"/>
              </a:spcAft>
              <a:buNone/>
              <a:defRPr sz="1800"/>
            </a:lvl6pPr>
            <a:lvl7pPr lvl="6" algn="ctr" rtl="0">
              <a:spcBef>
                <a:spcPts val="0"/>
              </a:spcBef>
              <a:spcAft>
                <a:spcPts val="0"/>
              </a:spcAft>
              <a:buNone/>
              <a:defRPr sz="1800"/>
            </a:lvl7pPr>
            <a:lvl8pPr lvl="7" algn="ctr" rtl="0">
              <a:spcBef>
                <a:spcPts val="0"/>
              </a:spcBef>
              <a:spcAft>
                <a:spcPts val="0"/>
              </a:spcAft>
              <a:buNone/>
              <a:defRPr sz="1800"/>
            </a:lvl8pPr>
            <a:lvl9pPr lvl="8" algn="ctr" rtl="0">
              <a:spcBef>
                <a:spcPts val="0"/>
              </a:spcBef>
              <a:spcAft>
                <a:spcPts val="0"/>
              </a:spcAft>
              <a:buNone/>
              <a:defRPr sz="1800"/>
            </a:lvl9pPr>
          </a:lstStyle>
          <a:p>
            <a:endParaRPr/>
          </a:p>
        </p:txBody>
      </p:sp>
      <p:sp>
        <p:nvSpPr>
          <p:cNvPr id="149" name="Google Shape;149;p17"/>
          <p:cNvSpPr txBox="1">
            <a:spLocks noGrp="1"/>
          </p:cNvSpPr>
          <p:nvPr>
            <p:ph type="subTitle" idx="1"/>
          </p:nvPr>
        </p:nvSpPr>
        <p:spPr>
          <a:xfrm>
            <a:off x="614825" y="3364025"/>
            <a:ext cx="1517700" cy="13272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100"/>
            </a:lvl1pPr>
            <a:lvl2pPr lvl="1" algn="ctr" rtl="0">
              <a:spcBef>
                <a:spcPts val="1600"/>
              </a:spcBef>
              <a:spcAft>
                <a:spcPts val="0"/>
              </a:spcAft>
              <a:buNone/>
              <a:defRPr sz="1100"/>
            </a:lvl2pPr>
            <a:lvl3pPr lvl="2" algn="ctr" rtl="0">
              <a:spcBef>
                <a:spcPts val="1600"/>
              </a:spcBef>
              <a:spcAft>
                <a:spcPts val="0"/>
              </a:spcAft>
              <a:buNone/>
              <a:defRPr sz="1100"/>
            </a:lvl3pPr>
            <a:lvl4pPr lvl="3" algn="ctr" rtl="0">
              <a:spcBef>
                <a:spcPts val="1600"/>
              </a:spcBef>
              <a:spcAft>
                <a:spcPts val="0"/>
              </a:spcAft>
              <a:buNone/>
              <a:defRPr sz="1100"/>
            </a:lvl4pPr>
            <a:lvl5pPr lvl="4" algn="ctr" rtl="0">
              <a:spcBef>
                <a:spcPts val="1600"/>
              </a:spcBef>
              <a:spcAft>
                <a:spcPts val="0"/>
              </a:spcAft>
              <a:buNone/>
              <a:defRPr sz="1100"/>
            </a:lvl5pPr>
            <a:lvl6pPr lvl="5" algn="ctr" rtl="0">
              <a:spcBef>
                <a:spcPts val="1600"/>
              </a:spcBef>
              <a:spcAft>
                <a:spcPts val="0"/>
              </a:spcAft>
              <a:buNone/>
              <a:defRPr sz="1100"/>
            </a:lvl6pPr>
            <a:lvl7pPr lvl="6" algn="ctr" rtl="0">
              <a:spcBef>
                <a:spcPts val="1600"/>
              </a:spcBef>
              <a:spcAft>
                <a:spcPts val="0"/>
              </a:spcAft>
              <a:buNone/>
              <a:defRPr sz="1100"/>
            </a:lvl7pPr>
            <a:lvl8pPr lvl="7" algn="ctr" rtl="0">
              <a:spcBef>
                <a:spcPts val="1600"/>
              </a:spcBef>
              <a:spcAft>
                <a:spcPts val="0"/>
              </a:spcAft>
              <a:buNone/>
              <a:defRPr sz="1100"/>
            </a:lvl8pPr>
            <a:lvl9pPr lvl="8" algn="ctr" rtl="0">
              <a:spcBef>
                <a:spcPts val="1600"/>
              </a:spcBef>
              <a:spcAft>
                <a:spcPts val="1600"/>
              </a:spcAft>
              <a:buNone/>
              <a:defRPr sz="1100"/>
            </a:lvl9pPr>
          </a:lstStyle>
          <a:p>
            <a:endParaRPr/>
          </a:p>
        </p:txBody>
      </p:sp>
      <p:sp>
        <p:nvSpPr>
          <p:cNvPr id="150" name="Google Shape;150;p17"/>
          <p:cNvSpPr txBox="1">
            <a:spLocks noGrp="1"/>
          </p:cNvSpPr>
          <p:nvPr>
            <p:ph type="title" idx="3"/>
          </p:nvPr>
        </p:nvSpPr>
        <p:spPr>
          <a:xfrm>
            <a:off x="2221874" y="3045900"/>
            <a:ext cx="1517700" cy="298500"/>
          </a:xfrm>
          <a:prstGeom prst="rect">
            <a:avLst/>
          </a:prstGeom>
        </p:spPr>
        <p:txBody>
          <a:bodyPr spcFirstLastPara="1" wrap="square" lIns="91425" tIns="91425" rIns="91425" bIns="91425" anchor="b" anchorCtr="0">
            <a:noAutofit/>
          </a:bodyPr>
          <a:lstStyle>
            <a:lvl1pPr lvl="0" algn="ctr" rtl="0">
              <a:spcBef>
                <a:spcPts val="0"/>
              </a:spcBef>
              <a:spcAft>
                <a:spcPts val="0"/>
              </a:spcAft>
              <a:buNone/>
              <a:defRPr sz="1800"/>
            </a:lvl1pPr>
            <a:lvl2pPr lvl="1" algn="ctr" rtl="0">
              <a:spcBef>
                <a:spcPts val="0"/>
              </a:spcBef>
              <a:spcAft>
                <a:spcPts val="0"/>
              </a:spcAft>
              <a:buNone/>
              <a:defRPr sz="1800"/>
            </a:lvl2pPr>
            <a:lvl3pPr lvl="2" algn="ctr" rtl="0">
              <a:spcBef>
                <a:spcPts val="0"/>
              </a:spcBef>
              <a:spcAft>
                <a:spcPts val="0"/>
              </a:spcAft>
              <a:buNone/>
              <a:defRPr sz="1800"/>
            </a:lvl3pPr>
            <a:lvl4pPr lvl="3" algn="ctr" rtl="0">
              <a:spcBef>
                <a:spcPts val="0"/>
              </a:spcBef>
              <a:spcAft>
                <a:spcPts val="0"/>
              </a:spcAft>
              <a:buNone/>
              <a:defRPr sz="1800"/>
            </a:lvl4pPr>
            <a:lvl5pPr lvl="4" algn="ctr" rtl="0">
              <a:spcBef>
                <a:spcPts val="0"/>
              </a:spcBef>
              <a:spcAft>
                <a:spcPts val="0"/>
              </a:spcAft>
              <a:buNone/>
              <a:defRPr sz="1800"/>
            </a:lvl5pPr>
            <a:lvl6pPr lvl="5" algn="ctr" rtl="0">
              <a:spcBef>
                <a:spcPts val="0"/>
              </a:spcBef>
              <a:spcAft>
                <a:spcPts val="0"/>
              </a:spcAft>
              <a:buNone/>
              <a:defRPr sz="1800"/>
            </a:lvl6pPr>
            <a:lvl7pPr lvl="6" algn="ctr" rtl="0">
              <a:spcBef>
                <a:spcPts val="0"/>
              </a:spcBef>
              <a:spcAft>
                <a:spcPts val="0"/>
              </a:spcAft>
              <a:buNone/>
              <a:defRPr sz="1800"/>
            </a:lvl7pPr>
            <a:lvl8pPr lvl="7" algn="ctr" rtl="0">
              <a:spcBef>
                <a:spcPts val="0"/>
              </a:spcBef>
              <a:spcAft>
                <a:spcPts val="0"/>
              </a:spcAft>
              <a:buNone/>
              <a:defRPr sz="1800"/>
            </a:lvl8pPr>
            <a:lvl9pPr lvl="8" algn="ctr" rtl="0">
              <a:spcBef>
                <a:spcPts val="0"/>
              </a:spcBef>
              <a:spcAft>
                <a:spcPts val="0"/>
              </a:spcAft>
              <a:buNone/>
              <a:defRPr sz="1800"/>
            </a:lvl9pPr>
          </a:lstStyle>
          <a:p>
            <a:endParaRPr/>
          </a:p>
        </p:txBody>
      </p:sp>
      <p:sp>
        <p:nvSpPr>
          <p:cNvPr id="151" name="Google Shape;151;p17"/>
          <p:cNvSpPr txBox="1">
            <a:spLocks noGrp="1"/>
          </p:cNvSpPr>
          <p:nvPr>
            <p:ph type="subTitle" idx="4"/>
          </p:nvPr>
        </p:nvSpPr>
        <p:spPr>
          <a:xfrm>
            <a:off x="2221875" y="3364025"/>
            <a:ext cx="1517700" cy="13272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100"/>
            </a:lvl1pPr>
            <a:lvl2pPr lvl="1" algn="ctr" rtl="0">
              <a:spcBef>
                <a:spcPts val="1600"/>
              </a:spcBef>
              <a:spcAft>
                <a:spcPts val="0"/>
              </a:spcAft>
              <a:buNone/>
              <a:defRPr sz="1100"/>
            </a:lvl2pPr>
            <a:lvl3pPr lvl="2" algn="ctr" rtl="0">
              <a:spcBef>
                <a:spcPts val="1600"/>
              </a:spcBef>
              <a:spcAft>
                <a:spcPts val="0"/>
              </a:spcAft>
              <a:buNone/>
              <a:defRPr sz="1100"/>
            </a:lvl3pPr>
            <a:lvl4pPr lvl="3" algn="ctr" rtl="0">
              <a:spcBef>
                <a:spcPts val="1600"/>
              </a:spcBef>
              <a:spcAft>
                <a:spcPts val="0"/>
              </a:spcAft>
              <a:buNone/>
              <a:defRPr sz="1100"/>
            </a:lvl4pPr>
            <a:lvl5pPr lvl="4" algn="ctr" rtl="0">
              <a:spcBef>
                <a:spcPts val="1600"/>
              </a:spcBef>
              <a:spcAft>
                <a:spcPts val="0"/>
              </a:spcAft>
              <a:buNone/>
              <a:defRPr sz="1100"/>
            </a:lvl5pPr>
            <a:lvl6pPr lvl="5" algn="ctr" rtl="0">
              <a:spcBef>
                <a:spcPts val="1600"/>
              </a:spcBef>
              <a:spcAft>
                <a:spcPts val="0"/>
              </a:spcAft>
              <a:buNone/>
              <a:defRPr sz="1100"/>
            </a:lvl6pPr>
            <a:lvl7pPr lvl="6" algn="ctr" rtl="0">
              <a:spcBef>
                <a:spcPts val="1600"/>
              </a:spcBef>
              <a:spcAft>
                <a:spcPts val="0"/>
              </a:spcAft>
              <a:buNone/>
              <a:defRPr sz="1100"/>
            </a:lvl7pPr>
            <a:lvl8pPr lvl="7" algn="ctr" rtl="0">
              <a:spcBef>
                <a:spcPts val="1600"/>
              </a:spcBef>
              <a:spcAft>
                <a:spcPts val="0"/>
              </a:spcAft>
              <a:buNone/>
              <a:defRPr sz="1100"/>
            </a:lvl8pPr>
            <a:lvl9pPr lvl="8" algn="ctr" rtl="0">
              <a:spcBef>
                <a:spcPts val="1600"/>
              </a:spcBef>
              <a:spcAft>
                <a:spcPts val="1600"/>
              </a:spcAft>
              <a:buNone/>
              <a:defRPr sz="1100"/>
            </a:lvl9pPr>
          </a:lstStyle>
          <a:p>
            <a:endParaRPr/>
          </a:p>
        </p:txBody>
      </p:sp>
      <p:sp>
        <p:nvSpPr>
          <p:cNvPr id="152" name="Google Shape;152;p17"/>
          <p:cNvSpPr txBox="1">
            <a:spLocks noGrp="1"/>
          </p:cNvSpPr>
          <p:nvPr>
            <p:ph type="title" idx="5"/>
          </p:nvPr>
        </p:nvSpPr>
        <p:spPr>
          <a:xfrm>
            <a:off x="3828924" y="3045900"/>
            <a:ext cx="1517700" cy="298500"/>
          </a:xfrm>
          <a:prstGeom prst="rect">
            <a:avLst/>
          </a:prstGeom>
        </p:spPr>
        <p:txBody>
          <a:bodyPr spcFirstLastPara="1" wrap="square" lIns="91425" tIns="91425" rIns="91425" bIns="91425" anchor="b" anchorCtr="0">
            <a:noAutofit/>
          </a:bodyPr>
          <a:lstStyle>
            <a:lvl1pPr lvl="0" algn="ctr" rtl="0">
              <a:spcBef>
                <a:spcPts val="0"/>
              </a:spcBef>
              <a:spcAft>
                <a:spcPts val="0"/>
              </a:spcAft>
              <a:buNone/>
              <a:defRPr sz="1800"/>
            </a:lvl1pPr>
            <a:lvl2pPr lvl="1" algn="ctr" rtl="0">
              <a:spcBef>
                <a:spcPts val="0"/>
              </a:spcBef>
              <a:spcAft>
                <a:spcPts val="0"/>
              </a:spcAft>
              <a:buNone/>
              <a:defRPr sz="1800"/>
            </a:lvl2pPr>
            <a:lvl3pPr lvl="2" algn="ctr" rtl="0">
              <a:spcBef>
                <a:spcPts val="0"/>
              </a:spcBef>
              <a:spcAft>
                <a:spcPts val="0"/>
              </a:spcAft>
              <a:buNone/>
              <a:defRPr sz="1800"/>
            </a:lvl3pPr>
            <a:lvl4pPr lvl="3" algn="ctr" rtl="0">
              <a:spcBef>
                <a:spcPts val="0"/>
              </a:spcBef>
              <a:spcAft>
                <a:spcPts val="0"/>
              </a:spcAft>
              <a:buNone/>
              <a:defRPr sz="1800"/>
            </a:lvl4pPr>
            <a:lvl5pPr lvl="4" algn="ctr" rtl="0">
              <a:spcBef>
                <a:spcPts val="0"/>
              </a:spcBef>
              <a:spcAft>
                <a:spcPts val="0"/>
              </a:spcAft>
              <a:buNone/>
              <a:defRPr sz="1800"/>
            </a:lvl5pPr>
            <a:lvl6pPr lvl="5" algn="ctr" rtl="0">
              <a:spcBef>
                <a:spcPts val="0"/>
              </a:spcBef>
              <a:spcAft>
                <a:spcPts val="0"/>
              </a:spcAft>
              <a:buNone/>
              <a:defRPr sz="1800"/>
            </a:lvl6pPr>
            <a:lvl7pPr lvl="6" algn="ctr" rtl="0">
              <a:spcBef>
                <a:spcPts val="0"/>
              </a:spcBef>
              <a:spcAft>
                <a:spcPts val="0"/>
              </a:spcAft>
              <a:buNone/>
              <a:defRPr sz="1800"/>
            </a:lvl7pPr>
            <a:lvl8pPr lvl="7" algn="ctr" rtl="0">
              <a:spcBef>
                <a:spcPts val="0"/>
              </a:spcBef>
              <a:spcAft>
                <a:spcPts val="0"/>
              </a:spcAft>
              <a:buNone/>
              <a:defRPr sz="1800"/>
            </a:lvl8pPr>
            <a:lvl9pPr lvl="8" algn="ctr" rtl="0">
              <a:spcBef>
                <a:spcPts val="0"/>
              </a:spcBef>
              <a:spcAft>
                <a:spcPts val="0"/>
              </a:spcAft>
              <a:buNone/>
              <a:defRPr sz="1800"/>
            </a:lvl9pPr>
          </a:lstStyle>
          <a:p>
            <a:endParaRPr/>
          </a:p>
        </p:txBody>
      </p:sp>
      <p:sp>
        <p:nvSpPr>
          <p:cNvPr id="153" name="Google Shape;153;p17"/>
          <p:cNvSpPr txBox="1">
            <a:spLocks noGrp="1"/>
          </p:cNvSpPr>
          <p:nvPr>
            <p:ph type="subTitle" idx="6"/>
          </p:nvPr>
        </p:nvSpPr>
        <p:spPr>
          <a:xfrm>
            <a:off x="3828925" y="3364025"/>
            <a:ext cx="1517700" cy="13272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100"/>
            </a:lvl1pPr>
            <a:lvl2pPr lvl="1" algn="ctr" rtl="0">
              <a:spcBef>
                <a:spcPts val="1600"/>
              </a:spcBef>
              <a:spcAft>
                <a:spcPts val="0"/>
              </a:spcAft>
              <a:buNone/>
              <a:defRPr sz="1100"/>
            </a:lvl2pPr>
            <a:lvl3pPr lvl="2" algn="ctr" rtl="0">
              <a:spcBef>
                <a:spcPts val="1600"/>
              </a:spcBef>
              <a:spcAft>
                <a:spcPts val="0"/>
              </a:spcAft>
              <a:buNone/>
              <a:defRPr sz="1100"/>
            </a:lvl3pPr>
            <a:lvl4pPr lvl="3" algn="ctr" rtl="0">
              <a:spcBef>
                <a:spcPts val="1600"/>
              </a:spcBef>
              <a:spcAft>
                <a:spcPts val="0"/>
              </a:spcAft>
              <a:buNone/>
              <a:defRPr sz="1100"/>
            </a:lvl4pPr>
            <a:lvl5pPr lvl="4" algn="ctr" rtl="0">
              <a:spcBef>
                <a:spcPts val="1600"/>
              </a:spcBef>
              <a:spcAft>
                <a:spcPts val="0"/>
              </a:spcAft>
              <a:buNone/>
              <a:defRPr sz="1100"/>
            </a:lvl5pPr>
            <a:lvl6pPr lvl="5" algn="ctr" rtl="0">
              <a:spcBef>
                <a:spcPts val="1600"/>
              </a:spcBef>
              <a:spcAft>
                <a:spcPts val="0"/>
              </a:spcAft>
              <a:buNone/>
              <a:defRPr sz="1100"/>
            </a:lvl6pPr>
            <a:lvl7pPr lvl="6" algn="ctr" rtl="0">
              <a:spcBef>
                <a:spcPts val="1600"/>
              </a:spcBef>
              <a:spcAft>
                <a:spcPts val="0"/>
              </a:spcAft>
              <a:buNone/>
              <a:defRPr sz="1100"/>
            </a:lvl7pPr>
            <a:lvl8pPr lvl="7" algn="ctr" rtl="0">
              <a:spcBef>
                <a:spcPts val="1600"/>
              </a:spcBef>
              <a:spcAft>
                <a:spcPts val="0"/>
              </a:spcAft>
              <a:buNone/>
              <a:defRPr sz="1100"/>
            </a:lvl8pPr>
            <a:lvl9pPr lvl="8" algn="ctr" rtl="0">
              <a:spcBef>
                <a:spcPts val="1600"/>
              </a:spcBef>
              <a:spcAft>
                <a:spcPts val="1600"/>
              </a:spcAft>
              <a:buNone/>
              <a:defRPr sz="1100"/>
            </a:lvl9pPr>
          </a:lstStyle>
          <a:p>
            <a:endParaRPr/>
          </a:p>
        </p:txBody>
      </p:sp>
      <p:sp>
        <p:nvSpPr>
          <p:cNvPr id="154" name="Google Shape;154;p17"/>
          <p:cNvSpPr txBox="1">
            <a:spLocks noGrp="1"/>
          </p:cNvSpPr>
          <p:nvPr>
            <p:ph type="title" idx="7"/>
          </p:nvPr>
        </p:nvSpPr>
        <p:spPr>
          <a:xfrm>
            <a:off x="5435974" y="3045900"/>
            <a:ext cx="1517700" cy="298500"/>
          </a:xfrm>
          <a:prstGeom prst="rect">
            <a:avLst/>
          </a:prstGeom>
        </p:spPr>
        <p:txBody>
          <a:bodyPr spcFirstLastPara="1" wrap="square" lIns="91425" tIns="91425" rIns="91425" bIns="91425" anchor="b" anchorCtr="0">
            <a:noAutofit/>
          </a:bodyPr>
          <a:lstStyle>
            <a:lvl1pPr lvl="0" algn="ctr" rtl="0">
              <a:spcBef>
                <a:spcPts val="0"/>
              </a:spcBef>
              <a:spcAft>
                <a:spcPts val="0"/>
              </a:spcAft>
              <a:buNone/>
              <a:defRPr sz="1800"/>
            </a:lvl1pPr>
            <a:lvl2pPr lvl="1" algn="ctr" rtl="0">
              <a:spcBef>
                <a:spcPts val="0"/>
              </a:spcBef>
              <a:spcAft>
                <a:spcPts val="0"/>
              </a:spcAft>
              <a:buNone/>
              <a:defRPr sz="1800"/>
            </a:lvl2pPr>
            <a:lvl3pPr lvl="2" algn="ctr" rtl="0">
              <a:spcBef>
                <a:spcPts val="0"/>
              </a:spcBef>
              <a:spcAft>
                <a:spcPts val="0"/>
              </a:spcAft>
              <a:buNone/>
              <a:defRPr sz="1800"/>
            </a:lvl3pPr>
            <a:lvl4pPr lvl="3" algn="ctr" rtl="0">
              <a:spcBef>
                <a:spcPts val="0"/>
              </a:spcBef>
              <a:spcAft>
                <a:spcPts val="0"/>
              </a:spcAft>
              <a:buNone/>
              <a:defRPr sz="1800"/>
            </a:lvl4pPr>
            <a:lvl5pPr lvl="4" algn="ctr" rtl="0">
              <a:spcBef>
                <a:spcPts val="0"/>
              </a:spcBef>
              <a:spcAft>
                <a:spcPts val="0"/>
              </a:spcAft>
              <a:buNone/>
              <a:defRPr sz="1800"/>
            </a:lvl5pPr>
            <a:lvl6pPr lvl="5" algn="ctr" rtl="0">
              <a:spcBef>
                <a:spcPts val="0"/>
              </a:spcBef>
              <a:spcAft>
                <a:spcPts val="0"/>
              </a:spcAft>
              <a:buNone/>
              <a:defRPr sz="1800"/>
            </a:lvl6pPr>
            <a:lvl7pPr lvl="6" algn="ctr" rtl="0">
              <a:spcBef>
                <a:spcPts val="0"/>
              </a:spcBef>
              <a:spcAft>
                <a:spcPts val="0"/>
              </a:spcAft>
              <a:buNone/>
              <a:defRPr sz="1800"/>
            </a:lvl7pPr>
            <a:lvl8pPr lvl="7" algn="ctr" rtl="0">
              <a:spcBef>
                <a:spcPts val="0"/>
              </a:spcBef>
              <a:spcAft>
                <a:spcPts val="0"/>
              </a:spcAft>
              <a:buNone/>
              <a:defRPr sz="1800"/>
            </a:lvl8pPr>
            <a:lvl9pPr lvl="8" algn="ctr" rtl="0">
              <a:spcBef>
                <a:spcPts val="0"/>
              </a:spcBef>
              <a:spcAft>
                <a:spcPts val="0"/>
              </a:spcAft>
              <a:buNone/>
              <a:defRPr sz="1800"/>
            </a:lvl9pPr>
          </a:lstStyle>
          <a:p>
            <a:endParaRPr/>
          </a:p>
        </p:txBody>
      </p:sp>
      <p:sp>
        <p:nvSpPr>
          <p:cNvPr id="155" name="Google Shape;155;p17"/>
          <p:cNvSpPr txBox="1">
            <a:spLocks noGrp="1"/>
          </p:cNvSpPr>
          <p:nvPr>
            <p:ph type="subTitle" idx="8"/>
          </p:nvPr>
        </p:nvSpPr>
        <p:spPr>
          <a:xfrm>
            <a:off x="5435975" y="3364025"/>
            <a:ext cx="1517700" cy="13272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100"/>
            </a:lvl1pPr>
            <a:lvl2pPr lvl="1" algn="ctr" rtl="0">
              <a:spcBef>
                <a:spcPts val="1600"/>
              </a:spcBef>
              <a:spcAft>
                <a:spcPts val="0"/>
              </a:spcAft>
              <a:buNone/>
              <a:defRPr sz="1100"/>
            </a:lvl2pPr>
            <a:lvl3pPr lvl="2" algn="ctr" rtl="0">
              <a:spcBef>
                <a:spcPts val="1600"/>
              </a:spcBef>
              <a:spcAft>
                <a:spcPts val="0"/>
              </a:spcAft>
              <a:buNone/>
              <a:defRPr sz="1100"/>
            </a:lvl3pPr>
            <a:lvl4pPr lvl="3" algn="ctr" rtl="0">
              <a:spcBef>
                <a:spcPts val="1600"/>
              </a:spcBef>
              <a:spcAft>
                <a:spcPts val="0"/>
              </a:spcAft>
              <a:buNone/>
              <a:defRPr sz="1100"/>
            </a:lvl4pPr>
            <a:lvl5pPr lvl="4" algn="ctr" rtl="0">
              <a:spcBef>
                <a:spcPts val="1600"/>
              </a:spcBef>
              <a:spcAft>
                <a:spcPts val="0"/>
              </a:spcAft>
              <a:buNone/>
              <a:defRPr sz="1100"/>
            </a:lvl5pPr>
            <a:lvl6pPr lvl="5" algn="ctr" rtl="0">
              <a:spcBef>
                <a:spcPts val="1600"/>
              </a:spcBef>
              <a:spcAft>
                <a:spcPts val="0"/>
              </a:spcAft>
              <a:buNone/>
              <a:defRPr sz="1100"/>
            </a:lvl6pPr>
            <a:lvl7pPr lvl="6" algn="ctr" rtl="0">
              <a:spcBef>
                <a:spcPts val="1600"/>
              </a:spcBef>
              <a:spcAft>
                <a:spcPts val="0"/>
              </a:spcAft>
              <a:buNone/>
              <a:defRPr sz="1100"/>
            </a:lvl7pPr>
            <a:lvl8pPr lvl="7" algn="ctr" rtl="0">
              <a:spcBef>
                <a:spcPts val="1600"/>
              </a:spcBef>
              <a:spcAft>
                <a:spcPts val="0"/>
              </a:spcAft>
              <a:buNone/>
              <a:defRPr sz="1100"/>
            </a:lvl8pPr>
            <a:lvl9pPr lvl="8" algn="ctr" rtl="0">
              <a:spcBef>
                <a:spcPts val="1600"/>
              </a:spcBef>
              <a:spcAft>
                <a:spcPts val="1600"/>
              </a:spcAft>
              <a:buNone/>
              <a:defRPr sz="1100"/>
            </a:lvl9pPr>
          </a:lstStyle>
          <a:p>
            <a:endParaRPr/>
          </a:p>
        </p:txBody>
      </p:sp>
      <p:sp>
        <p:nvSpPr>
          <p:cNvPr id="156" name="Google Shape;156;p17"/>
          <p:cNvSpPr txBox="1">
            <a:spLocks noGrp="1"/>
          </p:cNvSpPr>
          <p:nvPr>
            <p:ph type="title" idx="9"/>
          </p:nvPr>
        </p:nvSpPr>
        <p:spPr>
          <a:xfrm>
            <a:off x="7043024" y="3045900"/>
            <a:ext cx="1517700" cy="298500"/>
          </a:xfrm>
          <a:prstGeom prst="rect">
            <a:avLst/>
          </a:prstGeom>
        </p:spPr>
        <p:txBody>
          <a:bodyPr spcFirstLastPara="1" wrap="square" lIns="91425" tIns="91425" rIns="91425" bIns="91425" anchor="b" anchorCtr="0">
            <a:noAutofit/>
          </a:bodyPr>
          <a:lstStyle>
            <a:lvl1pPr lvl="0" algn="ctr" rtl="0">
              <a:spcBef>
                <a:spcPts val="0"/>
              </a:spcBef>
              <a:spcAft>
                <a:spcPts val="0"/>
              </a:spcAft>
              <a:buNone/>
              <a:defRPr sz="1800"/>
            </a:lvl1pPr>
            <a:lvl2pPr lvl="1" algn="ctr" rtl="0">
              <a:spcBef>
                <a:spcPts val="0"/>
              </a:spcBef>
              <a:spcAft>
                <a:spcPts val="0"/>
              </a:spcAft>
              <a:buNone/>
              <a:defRPr sz="1800"/>
            </a:lvl2pPr>
            <a:lvl3pPr lvl="2" algn="ctr" rtl="0">
              <a:spcBef>
                <a:spcPts val="0"/>
              </a:spcBef>
              <a:spcAft>
                <a:spcPts val="0"/>
              </a:spcAft>
              <a:buNone/>
              <a:defRPr sz="1800"/>
            </a:lvl3pPr>
            <a:lvl4pPr lvl="3" algn="ctr" rtl="0">
              <a:spcBef>
                <a:spcPts val="0"/>
              </a:spcBef>
              <a:spcAft>
                <a:spcPts val="0"/>
              </a:spcAft>
              <a:buNone/>
              <a:defRPr sz="1800"/>
            </a:lvl4pPr>
            <a:lvl5pPr lvl="4" algn="ctr" rtl="0">
              <a:spcBef>
                <a:spcPts val="0"/>
              </a:spcBef>
              <a:spcAft>
                <a:spcPts val="0"/>
              </a:spcAft>
              <a:buNone/>
              <a:defRPr sz="1800"/>
            </a:lvl5pPr>
            <a:lvl6pPr lvl="5" algn="ctr" rtl="0">
              <a:spcBef>
                <a:spcPts val="0"/>
              </a:spcBef>
              <a:spcAft>
                <a:spcPts val="0"/>
              </a:spcAft>
              <a:buNone/>
              <a:defRPr sz="1800"/>
            </a:lvl6pPr>
            <a:lvl7pPr lvl="6" algn="ctr" rtl="0">
              <a:spcBef>
                <a:spcPts val="0"/>
              </a:spcBef>
              <a:spcAft>
                <a:spcPts val="0"/>
              </a:spcAft>
              <a:buNone/>
              <a:defRPr sz="1800"/>
            </a:lvl7pPr>
            <a:lvl8pPr lvl="7" algn="ctr" rtl="0">
              <a:spcBef>
                <a:spcPts val="0"/>
              </a:spcBef>
              <a:spcAft>
                <a:spcPts val="0"/>
              </a:spcAft>
              <a:buNone/>
              <a:defRPr sz="1800"/>
            </a:lvl8pPr>
            <a:lvl9pPr lvl="8" algn="ctr" rtl="0">
              <a:spcBef>
                <a:spcPts val="0"/>
              </a:spcBef>
              <a:spcAft>
                <a:spcPts val="0"/>
              </a:spcAft>
              <a:buNone/>
              <a:defRPr sz="1800"/>
            </a:lvl9pPr>
          </a:lstStyle>
          <a:p>
            <a:endParaRPr/>
          </a:p>
        </p:txBody>
      </p:sp>
      <p:sp>
        <p:nvSpPr>
          <p:cNvPr id="157" name="Google Shape;157;p17"/>
          <p:cNvSpPr txBox="1">
            <a:spLocks noGrp="1"/>
          </p:cNvSpPr>
          <p:nvPr>
            <p:ph type="subTitle" idx="13"/>
          </p:nvPr>
        </p:nvSpPr>
        <p:spPr>
          <a:xfrm>
            <a:off x="7043025" y="3364025"/>
            <a:ext cx="1517700" cy="13272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100"/>
            </a:lvl1pPr>
            <a:lvl2pPr lvl="1" algn="ctr" rtl="0">
              <a:spcBef>
                <a:spcPts val="1600"/>
              </a:spcBef>
              <a:spcAft>
                <a:spcPts val="0"/>
              </a:spcAft>
              <a:buNone/>
              <a:defRPr sz="1100"/>
            </a:lvl2pPr>
            <a:lvl3pPr lvl="2" algn="ctr" rtl="0">
              <a:spcBef>
                <a:spcPts val="1600"/>
              </a:spcBef>
              <a:spcAft>
                <a:spcPts val="0"/>
              </a:spcAft>
              <a:buNone/>
              <a:defRPr sz="1100"/>
            </a:lvl3pPr>
            <a:lvl4pPr lvl="3" algn="ctr" rtl="0">
              <a:spcBef>
                <a:spcPts val="1600"/>
              </a:spcBef>
              <a:spcAft>
                <a:spcPts val="0"/>
              </a:spcAft>
              <a:buNone/>
              <a:defRPr sz="1100"/>
            </a:lvl4pPr>
            <a:lvl5pPr lvl="4" algn="ctr" rtl="0">
              <a:spcBef>
                <a:spcPts val="1600"/>
              </a:spcBef>
              <a:spcAft>
                <a:spcPts val="0"/>
              </a:spcAft>
              <a:buNone/>
              <a:defRPr sz="1100"/>
            </a:lvl5pPr>
            <a:lvl6pPr lvl="5" algn="ctr" rtl="0">
              <a:spcBef>
                <a:spcPts val="1600"/>
              </a:spcBef>
              <a:spcAft>
                <a:spcPts val="0"/>
              </a:spcAft>
              <a:buNone/>
              <a:defRPr sz="1100"/>
            </a:lvl6pPr>
            <a:lvl7pPr lvl="6" algn="ctr" rtl="0">
              <a:spcBef>
                <a:spcPts val="1600"/>
              </a:spcBef>
              <a:spcAft>
                <a:spcPts val="0"/>
              </a:spcAft>
              <a:buNone/>
              <a:defRPr sz="1100"/>
            </a:lvl7pPr>
            <a:lvl8pPr lvl="7" algn="ctr" rtl="0">
              <a:spcBef>
                <a:spcPts val="1600"/>
              </a:spcBef>
              <a:spcAft>
                <a:spcPts val="0"/>
              </a:spcAft>
              <a:buNone/>
              <a:defRPr sz="1100"/>
            </a:lvl8pPr>
            <a:lvl9pPr lvl="8" algn="ctr" rtl="0">
              <a:spcBef>
                <a:spcPts val="1600"/>
              </a:spcBef>
              <a:spcAft>
                <a:spcPts val="1600"/>
              </a:spcAft>
              <a:buNone/>
              <a:defRPr sz="1100"/>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SIX COLUMNS">
  <p:cSld name="TITLE_ONLY_1_2_1">
    <p:bg>
      <p:bgPr>
        <a:solidFill>
          <a:srgbClr val="FFFFFF"/>
        </a:solidFill>
        <a:effectLst/>
      </p:bgPr>
    </p:bg>
    <p:spTree>
      <p:nvGrpSpPr>
        <p:cNvPr id="1" name="Shape 158"/>
        <p:cNvGrpSpPr/>
        <p:nvPr/>
      </p:nvGrpSpPr>
      <p:grpSpPr>
        <a:xfrm>
          <a:off x="0" y="0"/>
          <a:ext cx="0" cy="0"/>
          <a:chOff x="0" y="0"/>
          <a:chExt cx="0" cy="0"/>
        </a:xfrm>
      </p:grpSpPr>
      <p:sp>
        <p:nvSpPr>
          <p:cNvPr id="159" name="Google Shape;159;p18"/>
          <p:cNvSpPr txBox="1">
            <a:spLocks noGrp="1"/>
          </p:cNvSpPr>
          <p:nvPr>
            <p:ph type="title"/>
          </p:nvPr>
        </p:nvSpPr>
        <p:spPr>
          <a:xfrm>
            <a:off x="717525" y="542750"/>
            <a:ext cx="77088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60" name="Google Shape;160;p18"/>
          <p:cNvSpPr txBox="1">
            <a:spLocks noGrp="1"/>
          </p:cNvSpPr>
          <p:nvPr>
            <p:ph type="title" idx="2"/>
          </p:nvPr>
        </p:nvSpPr>
        <p:spPr>
          <a:xfrm>
            <a:off x="1137388" y="1532175"/>
            <a:ext cx="1984800" cy="492600"/>
          </a:xfrm>
          <a:prstGeom prst="rect">
            <a:avLst/>
          </a:prstGeom>
        </p:spPr>
        <p:txBody>
          <a:bodyPr spcFirstLastPara="1" wrap="square" lIns="91425" tIns="91425" rIns="91425" bIns="91425" anchor="b" anchorCtr="0">
            <a:noAutofit/>
          </a:bodyPr>
          <a:lstStyle>
            <a:lvl1pPr lvl="0" algn="ctr" rtl="0">
              <a:spcBef>
                <a:spcPts val="0"/>
              </a:spcBef>
              <a:spcAft>
                <a:spcPts val="0"/>
              </a:spcAft>
              <a:buNone/>
              <a:defRPr sz="1800"/>
            </a:lvl1pPr>
            <a:lvl2pPr lvl="1" algn="ctr" rtl="0">
              <a:spcBef>
                <a:spcPts val="0"/>
              </a:spcBef>
              <a:spcAft>
                <a:spcPts val="0"/>
              </a:spcAft>
              <a:buNone/>
              <a:defRPr sz="1800"/>
            </a:lvl2pPr>
            <a:lvl3pPr lvl="2" algn="ctr" rtl="0">
              <a:spcBef>
                <a:spcPts val="0"/>
              </a:spcBef>
              <a:spcAft>
                <a:spcPts val="0"/>
              </a:spcAft>
              <a:buNone/>
              <a:defRPr sz="1800"/>
            </a:lvl3pPr>
            <a:lvl4pPr lvl="3" algn="ctr" rtl="0">
              <a:spcBef>
                <a:spcPts val="0"/>
              </a:spcBef>
              <a:spcAft>
                <a:spcPts val="0"/>
              </a:spcAft>
              <a:buNone/>
              <a:defRPr sz="1800"/>
            </a:lvl4pPr>
            <a:lvl5pPr lvl="4" algn="ctr" rtl="0">
              <a:spcBef>
                <a:spcPts val="0"/>
              </a:spcBef>
              <a:spcAft>
                <a:spcPts val="0"/>
              </a:spcAft>
              <a:buNone/>
              <a:defRPr sz="1800"/>
            </a:lvl5pPr>
            <a:lvl6pPr lvl="5" algn="ctr" rtl="0">
              <a:spcBef>
                <a:spcPts val="0"/>
              </a:spcBef>
              <a:spcAft>
                <a:spcPts val="0"/>
              </a:spcAft>
              <a:buNone/>
              <a:defRPr sz="1800"/>
            </a:lvl6pPr>
            <a:lvl7pPr lvl="6" algn="ctr" rtl="0">
              <a:spcBef>
                <a:spcPts val="0"/>
              </a:spcBef>
              <a:spcAft>
                <a:spcPts val="0"/>
              </a:spcAft>
              <a:buNone/>
              <a:defRPr sz="1800"/>
            </a:lvl7pPr>
            <a:lvl8pPr lvl="7" algn="ctr" rtl="0">
              <a:spcBef>
                <a:spcPts val="0"/>
              </a:spcBef>
              <a:spcAft>
                <a:spcPts val="0"/>
              </a:spcAft>
              <a:buNone/>
              <a:defRPr sz="1800"/>
            </a:lvl8pPr>
            <a:lvl9pPr lvl="8" algn="ctr" rtl="0">
              <a:spcBef>
                <a:spcPts val="0"/>
              </a:spcBef>
              <a:spcAft>
                <a:spcPts val="0"/>
              </a:spcAft>
              <a:buNone/>
              <a:defRPr sz="1800"/>
            </a:lvl9pPr>
          </a:lstStyle>
          <a:p>
            <a:endParaRPr/>
          </a:p>
        </p:txBody>
      </p:sp>
      <p:sp>
        <p:nvSpPr>
          <p:cNvPr id="161" name="Google Shape;161;p18"/>
          <p:cNvSpPr txBox="1">
            <a:spLocks noGrp="1"/>
          </p:cNvSpPr>
          <p:nvPr>
            <p:ph type="subTitle" idx="1"/>
          </p:nvPr>
        </p:nvSpPr>
        <p:spPr>
          <a:xfrm>
            <a:off x="1137388" y="1935475"/>
            <a:ext cx="1984800" cy="9396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100"/>
            </a:lvl1pPr>
            <a:lvl2pPr lvl="1" algn="ctr" rtl="0">
              <a:spcBef>
                <a:spcPts val="1600"/>
              </a:spcBef>
              <a:spcAft>
                <a:spcPts val="0"/>
              </a:spcAft>
              <a:buNone/>
              <a:defRPr sz="1100"/>
            </a:lvl2pPr>
            <a:lvl3pPr lvl="2" algn="ctr" rtl="0">
              <a:spcBef>
                <a:spcPts val="1600"/>
              </a:spcBef>
              <a:spcAft>
                <a:spcPts val="0"/>
              </a:spcAft>
              <a:buNone/>
              <a:defRPr sz="1100"/>
            </a:lvl3pPr>
            <a:lvl4pPr lvl="3" algn="ctr" rtl="0">
              <a:spcBef>
                <a:spcPts val="1600"/>
              </a:spcBef>
              <a:spcAft>
                <a:spcPts val="0"/>
              </a:spcAft>
              <a:buNone/>
              <a:defRPr sz="1100"/>
            </a:lvl4pPr>
            <a:lvl5pPr lvl="4" algn="ctr" rtl="0">
              <a:spcBef>
                <a:spcPts val="1600"/>
              </a:spcBef>
              <a:spcAft>
                <a:spcPts val="0"/>
              </a:spcAft>
              <a:buNone/>
              <a:defRPr sz="1100"/>
            </a:lvl5pPr>
            <a:lvl6pPr lvl="5" algn="ctr" rtl="0">
              <a:spcBef>
                <a:spcPts val="1600"/>
              </a:spcBef>
              <a:spcAft>
                <a:spcPts val="0"/>
              </a:spcAft>
              <a:buNone/>
              <a:defRPr sz="1100"/>
            </a:lvl6pPr>
            <a:lvl7pPr lvl="6" algn="ctr" rtl="0">
              <a:spcBef>
                <a:spcPts val="1600"/>
              </a:spcBef>
              <a:spcAft>
                <a:spcPts val="0"/>
              </a:spcAft>
              <a:buNone/>
              <a:defRPr sz="1100"/>
            </a:lvl7pPr>
            <a:lvl8pPr lvl="7" algn="ctr" rtl="0">
              <a:spcBef>
                <a:spcPts val="1600"/>
              </a:spcBef>
              <a:spcAft>
                <a:spcPts val="0"/>
              </a:spcAft>
              <a:buNone/>
              <a:defRPr sz="1100"/>
            </a:lvl8pPr>
            <a:lvl9pPr lvl="8" algn="ctr" rtl="0">
              <a:spcBef>
                <a:spcPts val="1600"/>
              </a:spcBef>
              <a:spcAft>
                <a:spcPts val="1600"/>
              </a:spcAft>
              <a:buNone/>
              <a:defRPr sz="1100"/>
            </a:lvl9pPr>
          </a:lstStyle>
          <a:p>
            <a:endParaRPr/>
          </a:p>
        </p:txBody>
      </p:sp>
      <p:sp>
        <p:nvSpPr>
          <p:cNvPr id="162" name="Google Shape;162;p18"/>
          <p:cNvSpPr txBox="1">
            <a:spLocks noGrp="1"/>
          </p:cNvSpPr>
          <p:nvPr>
            <p:ph type="title" idx="3"/>
          </p:nvPr>
        </p:nvSpPr>
        <p:spPr>
          <a:xfrm>
            <a:off x="3579602" y="1532175"/>
            <a:ext cx="1984800" cy="492600"/>
          </a:xfrm>
          <a:prstGeom prst="rect">
            <a:avLst/>
          </a:prstGeom>
        </p:spPr>
        <p:txBody>
          <a:bodyPr spcFirstLastPara="1" wrap="square" lIns="91425" tIns="91425" rIns="91425" bIns="91425" anchor="b" anchorCtr="0">
            <a:noAutofit/>
          </a:bodyPr>
          <a:lstStyle>
            <a:lvl1pPr lvl="0" algn="ctr" rtl="0">
              <a:spcBef>
                <a:spcPts val="0"/>
              </a:spcBef>
              <a:spcAft>
                <a:spcPts val="0"/>
              </a:spcAft>
              <a:buNone/>
              <a:defRPr sz="1800"/>
            </a:lvl1pPr>
            <a:lvl2pPr lvl="1" algn="ctr" rtl="0">
              <a:spcBef>
                <a:spcPts val="0"/>
              </a:spcBef>
              <a:spcAft>
                <a:spcPts val="0"/>
              </a:spcAft>
              <a:buNone/>
              <a:defRPr sz="1800"/>
            </a:lvl2pPr>
            <a:lvl3pPr lvl="2" algn="ctr" rtl="0">
              <a:spcBef>
                <a:spcPts val="0"/>
              </a:spcBef>
              <a:spcAft>
                <a:spcPts val="0"/>
              </a:spcAft>
              <a:buNone/>
              <a:defRPr sz="1800"/>
            </a:lvl3pPr>
            <a:lvl4pPr lvl="3" algn="ctr" rtl="0">
              <a:spcBef>
                <a:spcPts val="0"/>
              </a:spcBef>
              <a:spcAft>
                <a:spcPts val="0"/>
              </a:spcAft>
              <a:buNone/>
              <a:defRPr sz="1800"/>
            </a:lvl4pPr>
            <a:lvl5pPr lvl="4" algn="ctr" rtl="0">
              <a:spcBef>
                <a:spcPts val="0"/>
              </a:spcBef>
              <a:spcAft>
                <a:spcPts val="0"/>
              </a:spcAft>
              <a:buNone/>
              <a:defRPr sz="1800"/>
            </a:lvl5pPr>
            <a:lvl6pPr lvl="5" algn="ctr" rtl="0">
              <a:spcBef>
                <a:spcPts val="0"/>
              </a:spcBef>
              <a:spcAft>
                <a:spcPts val="0"/>
              </a:spcAft>
              <a:buNone/>
              <a:defRPr sz="1800"/>
            </a:lvl6pPr>
            <a:lvl7pPr lvl="6" algn="ctr" rtl="0">
              <a:spcBef>
                <a:spcPts val="0"/>
              </a:spcBef>
              <a:spcAft>
                <a:spcPts val="0"/>
              </a:spcAft>
              <a:buNone/>
              <a:defRPr sz="1800"/>
            </a:lvl7pPr>
            <a:lvl8pPr lvl="7" algn="ctr" rtl="0">
              <a:spcBef>
                <a:spcPts val="0"/>
              </a:spcBef>
              <a:spcAft>
                <a:spcPts val="0"/>
              </a:spcAft>
              <a:buNone/>
              <a:defRPr sz="1800"/>
            </a:lvl8pPr>
            <a:lvl9pPr lvl="8" algn="ctr" rtl="0">
              <a:spcBef>
                <a:spcPts val="0"/>
              </a:spcBef>
              <a:spcAft>
                <a:spcPts val="0"/>
              </a:spcAft>
              <a:buNone/>
              <a:defRPr sz="1800"/>
            </a:lvl9pPr>
          </a:lstStyle>
          <a:p>
            <a:endParaRPr/>
          </a:p>
        </p:txBody>
      </p:sp>
      <p:sp>
        <p:nvSpPr>
          <p:cNvPr id="163" name="Google Shape;163;p18"/>
          <p:cNvSpPr txBox="1">
            <a:spLocks noGrp="1"/>
          </p:cNvSpPr>
          <p:nvPr>
            <p:ph type="subTitle" idx="4"/>
          </p:nvPr>
        </p:nvSpPr>
        <p:spPr>
          <a:xfrm>
            <a:off x="3579602" y="1935475"/>
            <a:ext cx="1984800" cy="9396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100"/>
            </a:lvl1pPr>
            <a:lvl2pPr lvl="1" algn="ctr" rtl="0">
              <a:spcBef>
                <a:spcPts val="1600"/>
              </a:spcBef>
              <a:spcAft>
                <a:spcPts val="0"/>
              </a:spcAft>
              <a:buNone/>
              <a:defRPr sz="1100"/>
            </a:lvl2pPr>
            <a:lvl3pPr lvl="2" algn="ctr" rtl="0">
              <a:spcBef>
                <a:spcPts val="1600"/>
              </a:spcBef>
              <a:spcAft>
                <a:spcPts val="0"/>
              </a:spcAft>
              <a:buNone/>
              <a:defRPr sz="1100"/>
            </a:lvl3pPr>
            <a:lvl4pPr lvl="3" algn="ctr" rtl="0">
              <a:spcBef>
                <a:spcPts val="1600"/>
              </a:spcBef>
              <a:spcAft>
                <a:spcPts val="0"/>
              </a:spcAft>
              <a:buNone/>
              <a:defRPr sz="1100"/>
            </a:lvl4pPr>
            <a:lvl5pPr lvl="4" algn="ctr" rtl="0">
              <a:spcBef>
                <a:spcPts val="1600"/>
              </a:spcBef>
              <a:spcAft>
                <a:spcPts val="0"/>
              </a:spcAft>
              <a:buNone/>
              <a:defRPr sz="1100"/>
            </a:lvl5pPr>
            <a:lvl6pPr lvl="5" algn="ctr" rtl="0">
              <a:spcBef>
                <a:spcPts val="1600"/>
              </a:spcBef>
              <a:spcAft>
                <a:spcPts val="0"/>
              </a:spcAft>
              <a:buNone/>
              <a:defRPr sz="1100"/>
            </a:lvl6pPr>
            <a:lvl7pPr lvl="6" algn="ctr" rtl="0">
              <a:spcBef>
                <a:spcPts val="1600"/>
              </a:spcBef>
              <a:spcAft>
                <a:spcPts val="0"/>
              </a:spcAft>
              <a:buNone/>
              <a:defRPr sz="1100"/>
            </a:lvl7pPr>
            <a:lvl8pPr lvl="7" algn="ctr" rtl="0">
              <a:spcBef>
                <a:spcPts val="1600"/>
              </a:spcBef>
              <a:spcAft>
                <a:spcPts val="0"/>
              </a:spcAft>
              <a:buNone/>
              <a:defRPr sz="1100"/>
            </a:lvl8pPr>
            <a:lvl9pPr lvl="8" algn="ctr" rtl="0">
              <a:spcBef>
                <a:spcPts val="1600"/>
              </a:spcBef>
              <a:spcAft>
                <a:spcPts val="1600"/>
              </a:spcAft>
              <a:buNone/>
              <a:defRPr sz="1100"/>
            </a:lvl9pPr>
          </a:lstStyle>
          <a:p>
            <a:endParaRPr/>
          </a:p>
        </p:txBody>
      </p:sp>
      <p:sp>
        <p:nvSpPr>
          <p:cNvPr id="164" name="Google Shape;164;p18"/>
          <p:cNvSpPr txBox="1">
            <a:spLocks noGrp="1"/>
          </p:cNvSpPr>
          <p:nvPr>
            <p:ph type="title" idx="5"/>
          </p:nvPr>
        </p:nvSpPr>
        <p:spPr>
          <a:xfrm>
            <a:off x="6021817" y="1532175"/>
            <a:ext cx="1984800" cy="492600"/>
          </a:xfrm>
          <a:prstGeom prst="rect">
            <a:avLst/>
          </a:prstGeom>
        </p:spPr>
        <p:txBody>
          <a:bodyPr spcFirstLastPara="1" wrap="square" lIns="91425" tIns="91425" rIns="91425" bIns="91425" anchor="b" anchorCtr="0">
            <a:noAutofit/>
          </a:bodyPr>
          <a:lstStyle>
            <a:lvl1pPr lvl="0" algn="ctr" rtl="0">
              <a:spcBef>
                <a:spcPts val="0"/>
              </a:spcBef>
              <a:spcAft>
                <a:spcPts val="0"/>
              </a:spcAft>
              <a:buNone/>
              <a:defRPr sz="1800"/>
            </a:lvl1pPr>
            <a:lvl2pPr lvl="1" algn="ctr" rtl="0">
              <a:spcBef>
                <a:spcPts val="0"/>
              </a:spcBef>
              <a:spcAft>
                <a:spcPts val="0"/>
              </a:spcAft>
              <a:buNone/>
              <a:defRPr sz="1800"/>
            </a:lvl2pPr>
            <a:lvl3pPr lvl="2" algn="ctr" rtl="0">
              <a:spcBef>
                <a:spcPts val="0"/>
              </a:spcBef>
              <a:spcAft>
                <a:spcPts val="0"/>
              </a:spcAft>
              <a:buNone/>
              <a:defRPr sz="1800"/>
            </a:lvl3pPr>
            <a:lvl4pPr lvl="3" algn="ctr" rtl="0">
              <a:spcBef>
                <a:spcPts val="0"/>
              </a:spcBef>
              <a:spcAft>
                <a:spcPts val="0"/>
              </a:spcAft>
              <a:buNone/>
              <a:defRPr sz="1800"/>
            </a:lvl4pPr>
            <a:lvl5pPr lvl="4" algn="ctr" rtl="0">
              <a:spcBef>
                <a:spcPts val="0"/>
              </a:spcBef>
              <a:spcAft>
                <a:spcPts val="0"/>
              </a:spcAft>
              <a:buNone/>
              <a:defRPr sz="1800"/>
            </a:lvl5pPr>
            <a:lvl6pPr lvl="5" algn="ctr" rtl="0">
              <a:spcBef>
                <a:spcPts val="0"/>
              </a:spcBef>
              <a:spcAft>
                <a:spcPts val="0"/>
              </a:spcAft>
              <a:buNone/>
              <a:defRPr sz="1800"/>
            </a:lvl6pPr>
            <a:lvl7pPr lvl="6" algn="ctr" rtl="0">
              <a:spcBef>
                <a:spcPts val="0"/>
              </a:spcBef>
              <a:spcAft>
                <a:spcPts val="0"/>
              </a:spcAft>
              <a:buNone/>
              <a:defRPr sz="1800"/>
            </a:lvl7pPr>
            <a:lvl8pPr lvl="7" algn="ctr" rtl="0">
              <a:spcBef>
                <a:spcPts val="0"/>
              </a:spcBef>
              <a:spcAft>
                <a:spcPts val="0"/>
              </a:spcAft>
              <a:buNone/>
              <a:defRPr sz="1800"/>
            </a:lvl8pPr>
            <a:lvl9pPr lvl="8" algn="ctr" rtl="0">
              <a:spcBef>
                <a:spcPts val="0"/>
              </a:spcBef>
              <a:spcAft>
                <a:spcPts val="0"/>
              </a:spcAft>
              <a:buNone/>
              <a:defRPr sz="1800"/>
            </a:lvl9pPr>
          </a:lstStyle>
          <a:p>
            <a:endParaRPr/>
          </a:p>
        </p:txBody>
      </p:sp>
      <p:sp>
        <p:nvSpPr>
          <p:cNvPr id="165" name="Google Shape;165;p18"/>
          <p:cNvSpPr txBox="1">
            <a:spLocks noGrp="1"/>
          </p:cNvSpPr>
          <p:nvPr>
            <p:ph type="subTitle" idx="6"/>
          </p:nvPr>
        </p:nvSpPr>
        <p:spPr>
          <a:xfrm>
            <a:off x="6021817" y="1935475"/>
            <a:ext cx="1984800" cy="9396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100"/>
            </a:lvl1pPr>
            <a:lvl2pPr lvl="1" algn="ctr" rtl="0">
              <a:spcBef>
                <a:spcPts val="1600"/>
              </a:spcBef>
              <a:spcAft>
                <a:spcPts val="0"/>
              </a:spcAft>
              <a:buNone/>
              <a:defRPr sz="1100"/>
            </a:lvl2pPr>
            <a:lvl3pPr lvl="2" algn="ctr" rtl="0">
              <a:spcBef>
                <a:spcPts val="1600"/>
              </a:spcBef>
              <a:spcAft>
                <a:spcPts val="0"/>
              </a:spcAft>
              <a:buNone/>
              <a:defRPr sz="1100"/>
            </a:lvl3pPr>
            <a:lvl4pPr lvl="3" algn="ctr" rtl="0">
              <a:spcBef>
                <a:spcPts val="1600"/>
              </a:spcBef>
              <a:spcAft>
                <a:spcPts val="0"/>
              </a:spcAft>
              <a:buNone/>
              <a:defRPr sz="1100"/>
            </a:lvl4pPr>
            <a:lvl5pPr lvl="4" algn="ctr" rtl="0">
              <a:spcBef>
                <a:spcPts val="1600"/>
              </a:spcBef>
              <a:spcAft>
                <a:spcPts val="0"/>
              </a:spcAft>
              <a:buNone/>
              <a:defRPr sz="1100"/>
            </a:lvl5pPr>
            <a:lvl6pPr lvl="5" algn="ctr" rtl="0">
              <a:spcBef>
                <a:spcPts val="1600"/>
              </a:spcBef>
              <a:spcAft>
                <a:spcPts val="0"/>
              </a:spcAft>
              <a:buNone/>
              <a:defRPr sz="1100"/>
            </a:lvl6pPr>
            <a:lvl7pPr lvl="6" algn="ctr" rtl="0">
              <a:spcBef>
                <a:spcPts val="1600"/>
              </a:spcBef>
              <a:spcAft>
                <a:spcPts val="0"/>
              </a:spcAft>
              <a:buNone/>
              <a:defRPr sz="1100"/>
            </a:lvl7pPr>
            <a:lvl8pPr lvl="7" algn="ctr" rtl="0">
              <a:spcBef>
                <a:spcPts val="1600"/>
              </a:spcBef>
              <a:spcAft>
                <a:spcPts val="0"/>
              </a:spcAft>
              <a:buNone/>
              <a:defRPr sz="1100"/>
            </a:lvl8pPr>
            <a:lvl9pPr lvl="8" algn="ctr" rtl="0">
              <a:spcBef>
                <a:spcPts val="1600"/>
              </a:spcBef>
              <a:spcAft>
                <a:spcPts val="1600"/>
              </a:spcAft>
              <a:buNone/>
              <a:defRPr sz="1100"/>
            </a:lvl9pPr>
          </a:lstStyle>
          <a:p>
            <a:endParaRPr/>
          </a:p>
        </p:txBody>
      </p:sp>
      <p:sp>
        <p:nvSpPr>
          <p:cNvPr id="166" name="Google Shape;166;p18"/>
          <p:cNvSpPr txBox="1">
            <a:spLocks noGrp="1"/>
          </p:cNvSpPr>
          <p:nvPr>
            <p:ph type="title" idx="7"/>
          </p:nvPr>
        </p:nvSpPr>
        <p:spPr>
          <a:xfrm>
            <a:off x="1137388" y="3153475"/>
            <a:ext cx="1984800" cy="492600"/>
          </a:xfrm>
          <a:prstGeom prst="rect">
            <a:avLst/>
          </a:prstGeom>
        </p:spPr>
        <p:txBody>
          <a:bodyPr spcFirstLastPara="1" wrap="square" lIns="91425" tIns="91425" rIns="91425" bIns="91425" anchor="b" anchorCtr="0">
            <a:noAutofit/>
          </a:bodyPr>
          <a:lstStyle>
            <a:lvl1pPr lvl="0" algn="ctr" rtl="0">
              <a:spcBef>
                <a:spcPts val="0"/>
              </a:spcBef>
              <a:spcAft>
                <a:spcPts val="0"/>
              </a:spcAft>
              <a:buNone/>
              <a:defRPr sz="1800"/>
            </a:lvl1pPr>
            <a:lvl2pPr lvl="1" algn="ctr" rtl="0">
              <a:spcBef>
                <a:spcPts val="0"/>
              </a:spcBef>
              <a:spcAft>
                <a:spcPts val="0"/>
              </a:spcAft>
              <a:buNone/>
              <a:defRPr sz="1800"/>
            </a:lvl2pPr>
            <a:lvl3pPr lvl="2" algn="ctr" rtl="0">
              <a:spcBef>
                <a:spcPts val="0"/>
              </a:spcBef>
              <a:spcAft>
                <a:spcPts val="0"/>
              </a:spcAft>
              <a:buNone/>
              <a:defRPr sz="1800"/>
            </a:lvl3pPr>
            <a:lvl4pPr lvl="3" algn="ctr" rtl="0">
              <a:spcBef>
                <a:spcPts val="0"/>
              </a:spcBef>
              <a:spcAft>
                <a:spcPts val="0"/>
              </a:spcAft>
              <a:buNone/>
              <a:defRPr sz="1800"/>
            </a:lvl4pPr>
            <a:lvl5pPr lvl="4" algn="ctr" rtl="0">
              <a:spcBef>
                <a:spcPts val="0"/>
              </a:spcBef>
              <a:spcAft>
                <a:spcPts val="0"/>
              </a:spcAft>
              <a:buNone/>
              <a:defRPr sz="1800"/>
            </a:lvl5pPr>
            <a:lvl6pPr lvl="5" algn="ctr" rtl="0">
              <a:spcBef>
                <a:spcPts val="0"/>
              </a:spcBef>
              <a:spcAft>
                <a:spcPts val="0"/>
              </a:spcAft>
              <a:buNone/>
              <a:defRPr sz="1800"/>
            </a:lvl6pPr>
            <a:lvl7pPr lvl="6" algn="ctr" rtl="0">
              <a:spcBef>
                <a:spcPts val="0"/>
              </a:spcBef>
              <a:spcAft>
                <a:spcPts val="0"/>
              </a:spcAft>
              <a:buNone/>
              <a:defRPr sz="1800"/>
            </a:lvl7pPr>
            <a:lvl8pPr lvl="7" algn="ctr" rtl="0">
              <a:spcBef>
                <a:spcPts val="0"/>
              </a:spcBef>
              <a:spcAft>
                <a:spcPts val="0"/>
              </a:spcAft>
              <a:buNone/>
              <a:defRPr sz="1800"/>
            </a:lvl8pPr>
            <a:lvl9pPr lvl="8" algn="ctr" rtl="0">
              <a:spcBef>
                <a:spcPts val="0"/>
              </a:spcBef>
              <a:spcAft>
                <a:spcPts val="0"/>
              </a:spcAft>
              <a:buNone/>
              <a:defRPr sz="1800"/>
            </a:lvl9pPr>
          </a:lstStyle>
          <a:p>
            <a:endParaRPr/>
          </a:p>
        </p:txBody>
      </p:sp>
      <p:sp>
        <p:nvSpPr>
          <p:cNvPr id="167" name="Google Shape;167;p18"/>
          <p:cNvSpPr txBox="1">
            <a:spLocks noGrp="1"/>
          </p:cNvSpPr>
          <p:nvPr>
            <p:ph type="subTitle" idx="8"/>
          </p:nvPr>
        </p:nvSpPr>
        <p:spPr>
          <a:xfrm>
            <a:off x="1137388" y="3556775"/>
            <a:ext cx="1984800" cy="9396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100"/>
            </a:lvl1pPr>
            <a:lvl2pPr lvl="1" algn="ctr" rtl="0">
              <a:spcBef>
                <a:spcPts val="1600"/>
              </a:spcBef>
              <a:spcAft>
                <a:spcPts val="0"/>
              </a:spcAft>
              <a:buNone/>
              <a:defRPr sz="1100"/>
            </a:lvl2pPr>
            <a:lvl3pPr lvl="2" algn="ctr" rtl="0">
              <a:spcBef>
                <a:spcPts val="1600"/>
              </a:spcBef>
              <a:spcAft>
                <a:spcPts val="0"/>
              </a:spcAft>
              <a:buNone/>
              <a:defRPr sz="1100"/>
            </a:lvl3pPr>
            <a:lvl4pPr lvl="3" algn="ctr" rtl="0">
              <a:spcBef>
                <a:spcPts val="1600"/>
              </a:spcBef>
              <a:spcAft>
                <a:spcPts val="0"/>
              </a:spcAft>
              <a:buNone/>
              <a:defRPr sz="1100"/>
            </a:lvl4pPr>
            <a:lvl5pPr lvl="4" algn="ctr" rtl="0">
              <a:spcBef>
                <a:spcPts val="1600"/>
              </a:spcBef>
              <a:spcAft>
                <a:spcPts val="0"/>
              </a:spcAft>
              <a:buNone/>
              <a:defRPr sz="1100"/>
            </a:lvl5pPr>
            <a:lvl6pPr lvl="5" algn="ctr" rtl="0">
              <a:spcBef>
                <a:spcPts val="1600"/>
              </a:spcBef>
              <a:spcAft>
                <a:spcPts val="0"/>
              </a:spcAft>
              <a:buNone/>
              <a:defRPr sz="1100"/>
            </a:lvl6pPr>
            <a:lvl7pPr lvl="6" algn="ctr" rtl="0">
              <a:spcBef>
                <a:spcPts val="1600"/>
              </a:spcBef>
              <a:spcAft>
                <a:spcPts val="0"/>
              </a:spcAft>
              <a:buNone/>
              <a:defRPr sz="1100"/>
            </a:lvl7pPr>
            <a:lvl8pPr lvl="7" algn="ctr" rtl="0">
              <a:spcBef>
                <a:spcPts val="1600"/>
              </a:spcBef>
              <a:spcAft>
                <a:spcPts val="0"/>
              </a:spcAft>
              <a:buNone/>
              <a:defRPr sz="1100"/>
            </a:lvl8pPr>
            <a:lvl9pPr lvl="8" algn="ctr" rtl="0">
              <a:spcBef>
                <a:spcPts val="1600"/>
              </a:spcBef>
              <a:spcAft>
                <a:spcPts val="1600"/>
              </a:spcAft>
              <a:buNone/>
              <a:defRPr sz="1100"/>
            </a:lvl9pPr>
          </a:lstStyle>
          <a:p>
            <a:endParaRPr/>
          </a:p>
        </p:txBody>
      </p:sp>
      <p:sp>
        <p:nvSpPr>
          <p:cNvPr id="168" name="Google Shape;168;p18"/>
          <p:cNvSpPr txBox="1">
            <a:spLocks noGrp="1"/>
          </p:cNvSpPr>
          <p:nvPr>
            <p:ph type="title" idx="9"/>
          </p:nvPr>
        </p:nvSpPr>
        <p:spPr>
          <a:xfrm>
            <a:off x="3579602" y="3153475"/>
            <a:ext cx="1984800" cy="492600"/>
          </a:xfrm>
          <a:prstGeom prst="rect">
            <a:avLst/>
          </a:prstGeom>
        </p:spPr>
        <p:txBody>
          <a:bodyPr spcFirstLastPara="1" wrap="square" lIns="91425" tIns="91425" rIns="91425" bIns="91425" anchor="b" anchorCtr="0">
            <a:noAutofit/>
          </a:bodyPr>
          <a:lstStyle>
            <a:lvl1pPr lvl="0" algn="ctr" rtl="0">
              <a:spcBef>
                <a:spcPts val="0"/>
              </a:spcBef>
              <a:spcAft>
                <a:spcPts val="0"/>
              </a:spcAft>
              <a:buNone/>
              <a:defRPr sz="1800"/>
            </a:lvl1pPr>
            <a:lvl2pPr lvl="1" algn="ctr" rtl="0">
              <a:spcBef>
                <a:spcPts val="0"/>
              </a:spcBef>
              <a:spcAft>
                <a:spcPts val="0"/>
              </a:spcAft>
              <a:buNone/>
              <a:defRPr sz="1800"/>
            </a:lvl2pPr>
            <a:lvl3pPr lvl="2" algn="ctr" rtl="0">
              <a:spcBef>
                <a:spcPts val="0"/>
              </a:spcBef>
              <a:spcAft>
                <a:spcPts val="0"/>
              </a:spcAft>
              <a:buNone/>
              <a:defRPr sz="1800"/>
            </a:lvl3pPr>
            <a:lvl4pPr lvl="3" algn="ctr" rtl="0">
              <a:spcBef>
                <a:spcPts val="0"/>
              </a:spcBef>
              <a:spcAft>
                <a:spcPts val="0"/>
              </a:spcAft>
              <a:buNone/>
              <a:defRPr sz="1800"/>
            </a:lvl4pPr>
            <a:lvl5pPr lvl="4" algn="ctr" rtl="0">
              <a:spcBef>
                <a:spcPts val="0"/>
              </a:spcBef>
              <a:spcAft>
                <a:spcPts val="0"/>
              </a:spcAft>
              <a:buNone/>
              <a:defRPr sz="1800"/>
            </a:lvl5pPr>
            <a:lvl6pPr lvl="5" algn="ctr" rtl="0">
              <a:spcBef>
                <a:spcPts val="0"/>
              </a:spcBef>
              <a:spcAft>
                <a:spcPts val="0"/>
              </a:spcAft>
              <a:buNone/>
              <a:defRPr sz="1800"/>
            </a:lvl6pPr>
            <a:lvl7pPr lvl="6" algn="ctr" rtl="0">
              <a:spcBef>
                <a:spcPts val="0"/>
              </a:spcBef>
              <a:spcAft>
                <a:spcPts val="0"/>
              </a:spcAft>
              <a:buNone/>
              <a:defRPr sz="1800"/>
            </a:lvl7pPr>
            <a:lvl8pPr lvl="7" algn="ctr" rtl="0">
              <a:spcBef>
                <a:spcPts val="0"/>
              </a:spcBef>
              <a:spcAft>
                <a:spcPts val="0"/>
              </a:spcAft>
              <a:buNone/>
              <a:defRPr sz="1800"/>
            </a:lvl8pPr>
            <a:lvl9pPr lvl="8" algn="ctr" rtl="0">
              <a:spcBef>
                <a:spcPts val="0"/>
              </a:spcBef>
              <a:spcAft>
                <a:spcPts val="0"/>
              </a:spcAft>
              <a:buNone/>
              <a:defRPr sz="1800"/>
            </a:lvl9pPr>
          </a:lstStyle>
          <a:p>
            <a:endParaRPr/>
          </a:p>
        </p:txBody>
      </p:sp>
      <p:sp>
        <p:nvSpPr>
          <p:cNvPr id="169" name="Google Shape;169;p18"/>
          <p:cNvSpPr txBox="1">
            <a:spLocks noGrp="1"/>
          </p:cNvSpPr>
          <p:nvPr>
            <p:ph type="subTitle" idx="13"/>
          </p:nvPr>
        </p:nvSpPr>
        <p:spPr>
          <a:xfrm>
            <a:off x="3579602" y="3556775"/>
            <a:ext cx="1984800" cy="9396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100"/>
            </a:lvl1pPr>
            <a:lvl2pPr lvl="1" algn="ctr" rtl="0">
              <a:spcBef>
                <a:spcPts val="1600"/>
              </a:spcBef>
              <a:spcAft>
                <a:spcPts val="0"/>
              </a:spcAft>
              <a:buNone/>
              <a:defRPr sz="1100"/>
            </a:lvl2pPr>
            <a:lvl3pPr lvl="2" algn="ctr" rtl="0">
              <a:spcBef>
                <a:spcPts val="1600"/>
              </a:spcBef>
              <a:spcAft>
                <a:spcPts val="0"/>
              </a:spcAft>
              <a:buNone/>
              <a:defRPr sz="1100"/>
            </a:lvl3pPr>
            <a:lvl4pPr lvl="3" algn="ctr" rtl="0">
              <a:spcBef>
                <a:spcPts val="1600"/>
              </a:spcBef>
              <a:spcAft>
                <a:spcPts val="0"/>
              </a:spcAft>
              <a:buNone/>
              <a:defRPr sz="1100"/>
            </a:lvl4pPr>
            <a:lvl5pPr lvl="4" algn="ctr" rtl="0">
              <a:spcBef>
                <a:spcPts val="1600"/>
              </a:spcBef>
              <a:spcAft>
                <a:spcPts val="0"/>
              </a:spcAft>
              <a:buNone/>
              <a:defRPr sz="1100"/>
            </a:lvl5pPr>
            <a:lvl6pPr lvl="5" algn="ctr" rtl="0">
              <a:spcBef>
                <a:spcPts val="1600"/>
              </a:spcBef>
              <a:spcAft>
                <a:spcPts val="0"/>
              </a:spcAft>
              <a:buNone/>
              <a:defRPr sz="1100"/>
            </a:lvl6pPr>
            <a:lvl7pPr lvl="6" algn="ctr" rtl="0">
              <a:spcBef>
                <a:spcPts val="1600"/>
              </a:spcBef>
              <a:spcAft>
                <a:spcPts val="0"/>
              </a:spcAft>
              <a:buNone/>
              <a:defRPr sz="1100"/>
            </a:lvl7pPr>
            <a:lvl8pPr lvl="7" algn="ctr" rtl="0">
              <a:spcBef>
                <a:spcPts val="1600"/>
              </a:spcBef>
              <a:spcAft>
                <a:spcPts val="0"/>
              </a:spcAft>
              <a:buNone/>
              <a:defRPr sz="1100"/>
            </a:lvl8pPr>
            <a:lvl9pPr lvl="8" algn="ctr" rtl="0">
              <a:spcBef>
                <a:spcPts val="1600"/>
              </a:spcBef>
              <a:spcAft>
                <a:spcPts val="1600"/>
              </a:spcAft>
              <a:buNone/>
              <a:defRPr sz="1100"/>
            </a:lvl9pPr>
          </a:lstStyle>
          <a:p>
            <a:endParaRPr/>
          </a:p>
        </p:txBody>
      </p:sp>
      <p:sp>
        <p:nvSpPr>
          <p:cNvPr id="170" name="Google Shape;170;p18"/>
          <p:cNvSpPr txBox="1">
            <a:spLocks noGrp="1"/>
          </p:cNvSpPr>
          <p:nvPr>
            <p:ph type="title" idx="14"/>
          </p:nvPr>
        </p:nvSpPr>
        <p:spPr>
          <a:xfrm>
            <a:off x="6021817" y="3153475"/>
            <a:ext cx="1984800" cy="492600"/>
          </a:xfrm>
          <a:prstGeom prst="rect">
            <a:avLst/>
          </a:prstGeom>
        </p:spPr>
        <p:txBody>
          <a:bodyPr spcFirstLastPara="1" wrap="square" lIns="91425" tIns="91425" rIns="91425" bIns="91425" anchor="b" anchorCtr="0">
            <a:noAutofit/>
          </a:bodyPr>
          <a:lstStyle>
            <a:lvl1pPr lvl="0" algn="ctr" rtl="0">
              <a:spcBef>
                <a:spcPts val="0"/>
              </a:spcBef>
              <a:spcAft>
                <a:spcPts val="0"/>
              </a:spcAft>
              <a:buNone/>
              <a:defRPr sz="1800"/>
            </a:lvl1pPr>
            <a:lvl2pPr lvl="1" algn="ctr" rtl="0">
              <a:spcBef>
                <a:spcPts val="0"/>
              </a:spcBef>
              <a:spcAft>
                <a:spcPts val="0"/>
              </a:spcAft>
              <a:buNone/>
              <a:defRPr sz="1800"/>
            </a:lvl2pPr>
            <a:lvl3pPr lvl="2" algn="ctr" rtl="0">
              <a:spcBef>
                <a:spcPts val="0"/>
              </a:spcBef>
              <a:spcAft>
                <a:spcPts val="0"/>
              </a:spcAft>
              <a:buNone/>
              <a:defRPr sz="1800"/>
            </a:lvl3pPr>
            <a:lvl4pPr lvl="3" algn="ctr" rtl="0">
              <a:spcBef>
                <a:spcPts val="0"/>
              </a:spcBef>
              <a:spcAft>
                <a:spcPts val="0"/>
              </a:spcAft>
              <a:buNone/>
              <a:defRPr sz="1800"/>
            </a:lvl4pPr>
            <a:lvl5pPr lvl="4" algn="ctr" rtl="0">
              <a:spcBef>
                <a:spcPts val="0"/>
              </a:spcBef>
              <a:spcAft>
                <a:spcPts val="0"/>
              </a:spcAft>
              <a:buNone/>
              <a:defRPr sz="1800"/>
            </a:lvl5pPr>
            <a:lvl6pPr lvl="5" algn="ctr" rtl="0">
              <a:spcBef>
                <a:spcPts val="0"/>
              </a:spcBef>
              <a:spcAft>
                <a:spcPts val="0"/>
              </a:spcAft>
              <a:buNone/>
              <a:defRPr sz="1800"/>
            </a:lvl6pPr>
            <a:lvl7pPr lvl="6" algn="ctr" rtl="0">
              <a:spcBef>
                <a:spcPts val="0"/>
              </a:spcBef>
              <a:spcAft>
                <a:spcPts val="0"/>
              </a:spcAft>
              <a:buNone/>
              <a:defRPr sz="1800"/>
            </a:lvl7pPr>
            <a:lvl8pPr lvl="7" algn="ctr" rtl="0">
              <a:spcBef>
                <a:spcPts val="0"/>
              </a:spcBef>
              <a:spcAft>
                <a:spcPts val="0"/>
              </a:spcAft>
              <a:buNone/>
              <a:defRPr sz="1800"/>
            </a:lvl8pPr>
            <a:lvl9pPr lvl="8" algn="ctr" rtl="0">
              <a:spcBef>
                <a:spcPts val="0"/>
              </a:spcBef>
              <a:spcAft>
                <a:spcPts val="0"/>
              </a:spcAft>
              <a:buNone/>
              <a:defRPr sz="1800"/>
            </a:lvl9pPr>
          </a:lstStyle>
          <a:p>
            <a:endParaRPr/>
          </a:p>
        </p:txBody>
      </p:sp>
      <p:sp>
        <p:nvSpPr>
          <p:cNvPr id="171" name="Google Shape;171;p18"/>
          <p:cNvSpPr txBox="1">
            <a:spLocks noGrp="1"/>
          </p:cNvSpPr>
          <p:nvPr>
            <p:ph type="subTitle" idx="15"/>
          </p:nvPr>
        </p:nvSpPr>
        <p:spPr>
          <a:xfrm>
            <a:off x="6021817" y="3556775"/>
            <a:ext cx="1984800" cy="9396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100"/>
            </a:lvl1pPr>
            <a:lvl2pPr lvl="1" algn="ctr" rtl="0">
              <a:spcBef>
                <a:spcPts val="1600"/>
              </a:spcBef>
              <a:spcAft>
                <a:spcPts val="0"/>
              </a:spcAft>
              <a:buNone/>
              <a:defRPr sz="1100"/>
            </a:lvl2pPr>
            <a:lvl3pPr lvl="2" algn="ctr" rtl="0">
              <a:spcBef>
                <a:spcPts val="1600"/>
              </a:spcBef>
              <a:spcAft>
                <a:spcPts val="0"/>
              </a:spcAft>
              <a:buNone/>
              <a:defRPr sz="1100"/>
            </a:lvl3pPr>
            <a:lvl4pPr lvl="3" algn="ctr" rtl="0">
              <a:spcBef>
                <a:spcPts val="1600"/>
              </a:spcBef>
              <a:spcAft>
                <a:spcPts val="0"/>
              </a:spcAft>
              <a:buNone/>
              <a:defRPr sz="1100"/>
            </a:lvl4pPr>
            <a:lvl5pPr lvl="4" algn="ctr" rtl="0">
              <a:spcBef>
                <a:spcPts val="1600"/>
              </a:spcBef>
              <a:spcAft>
                <a:spcPts val="0"/>
              </a:spcAft>
              <a:buNone/>
              <a:defRPr sz="1100"/>
            </a:lvl5pPr>
            <a:lvl6pPr lvl="5" algn="ctr" rtl="0">
              <a:spcBef>
                <a:spcPts val="1600"/>
              </a:spcBef>
              <a:spcAft>
                <a:spcPts val="0"/>
              </a:spcAft>
              <a:buNone/>
              <a:defRPr sz="1100"/>
            </a:lvl6pPr>
            <a:lvl7pPr lvl="6" algn="ctr" rtl="0">
              <a:spcBef>
                <a:spcPts val="1600"/>
              </a:spcBef>
              <a:spcAft>
                <a:spcPts val="0"/>
              </a:spcAft>
              <a:buNone/>
              <a:defRPr sz="1100"/>
            </a:lvl7pPr>
            <a:lvl8pPr lvl="7" algn="ctr" rtl="0">
              <a:spcBef>
                <a:spcPts val="1600"/>
              </a:spcBef>
              <a:spcAft>
                <a:spcPts val="0"/>
              </a:spcAft>
              <a:buNone/>
              <a:defRPr sz="1100"/>
            </a:lvl8pPr>
            <a:lvl9pPr lvl="8" algn="ctr" rtl="0">
              <a:spcBef>
                <a:spcPts val="1600"/>
              </a:spcBef>
              <a:spcAft>
                <a:spcPts val="1600"/>
              </a:spcAft>
              <a:buNone/>
              <a:defRPr sz="1100"/>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NUMBERS">
  <p:cSld name="TITLE_ONLY_1_2_1_1">
    <p:bg>
      <p:bgPr>
        <a:solidFill>
          <a:srgbClr val="FFFFFF"/>
        </a:solidFill>
        <a:effectLst/>
      </p:bgPr>
    </p:bg>
    <p:spTree>
      <p:nvGrpSpPr>
        <p:cNvPr id="1" name="Shape 172"/>
        <p:cNvGrpSpPr/>
        <p:nvPr/>
      </p:nvGrpSpPr>
      <p:grpSpPr>
        <a:xfrm>
          <a:off x="0" y="0"/>
          <a:ext cx="0" cy="0"/>
          <a:chOff x="0" y="0"/>
          <a:chExt cx="0" cy="0"/>
        </a:xfrm>
      </p:grpSpPr>
      <p:sp>
        <p:nvSpPr>
          <p:cNvPr id="173" name="Google Shape;173;p19"/>
          <p:cNvSpPr txBox="1">
            <a:spLocks noGrp="1"/>
          </p:cNvSpPr>
          <p:nvPr>
            <p:ph type="title" hasCustomPrompt="1"/>
          </p:nvPr>
        </p:nvSpPr>
        <p:spPr>
          <a:xfrm>
            <a:off x="4435425" y="364125"/>
            <a:ext cx="3538200" cy="1201200"/>
          </a:xfrm>
          <a:prstGeom prst="rect">
            <a:avLst/>
          </a:prstGeom>
        </p:spPr>
        <p:txBody>
          <a:bodyPr spcFirstLastPara="1" wrap="square" lIns="91425" tIns="91425" rIns="91425" bIns="91425" anchor="b" anchorCtr="0">
            <a:noAutofit/>
          </a:bodyPr>
          <a:lstStyle>
            <a:lvl1pPr lvl="0" rtl="0">
              <a:spcBef>
                <a:spcPts val="0"/>
              </a:spcBef>
              <a:spcAft>
                <a:spcPts val="0"/>
              </a:spcAft>
              <a:buSzPts val="5500"/>
              <a:buNone/>
              <a:defRPr sz="5500"/>
            </a:lvl1pPr>
            <a:lvl2pPr lvl="1" rtl="0">
              <a:spcBef>
                <a:spcPts val="0"/>
              </a:spcBef>
              <a:spcAft>
                <a:spcPts val="0"/>
              </a:spcAft>
              <a:buSzPts val="5500"/>
              <a:buNone/>
              <a:defRPr sz="5500"/>
            </a:lvl2pPr>
            <a:lvl3pPr lvl="2" rtl="0">
              <a:spcBef>
                <a:spcPts val="0"/>
              </a:spcBef>
              <a:spcAft>
                <a:spcPts val="0"/>
              </a:spcAft>
              <a:buSzPts val="5500"/>
              <a:buNone/>
              <a:defRPr sz="5500"/>
            </a:lvl3pPr>
            <a:lvl4pPr lvl="3" rtl="0">
              <a:spcBef>
                <a:spcPts val="0"/>
              </a:spcBef>
              <a:spcAft>
                <a:spcPts val="0"/>
              </a:spcAft>
              <a:buSzPts val="5500"/>
              <a:buNone/>
              <a:defRPr sz="5500"/>
            </a:lvl4pPr>
            <a:lvl5pPr lvl="4" rtl="0">
              <a:spcBef>
                <a:spcPts val="0"/>
              </a:spcBef>
              <a:spcAft>
                <a:spcPts val="0"/>
              </a:spcAft>
              <a:buSzPts val="5500"/>
              <a:buNone/>
              <a:defRPr sz="5500"/>
            </a:lvl5pPr>
            <a:lvl6pPr lvl="5" rtl="0">
              <a:spcBef>
                <a:spcPts val="0"/>
              </a:spcBef>
              <a:spcAft>
                <a:spcPts val="0"/>
              </a:spcAft>
              <a:buSzPts val="5500"/>
              <a:buNone/>
              <a:defRPr sz="5500"/>
            </a:lvl6pPr>
            <a:lvl7pPr lvl="6" rtl="0">
              <a:spcBef>
                <a:spcPts val="0"/>
              </a:spcBef>
              <a:spcAft>
                <a:spcPts val="0"/>
              </a:spcAft>
              <a:buSzPts val="5500"/>
              <a:buNone/>
              <a:defRPr sz="5500"/>
            </a:lvl7pPr>
            <a:lvl8pPr lvl="7" rtl="0">
              <a:spcBef>
                <a:spcPts val="0"/>
              </a:spcBef>
              <a:spcAft>
                <a:spcPts val="0"/>
              </a:spcAft>
              <a:buSzPts val="5500"/>
              <a:buNone/>
              <a:defRPr sz="5500"/>
            </a:lvl8pPr>
            <a:lvl9pPr lvl="8" rtl="0">
              <a:spcBef>
                <a:spcPts val="0"/>
              </a:spcBef>
              <a:spcAft>
                <a:spcPts val="0"/>
              </a:spcAft>
              <a:buSzPts val="5500"/>
              <a:buNone/>
              <a:defRPr sz="5500"/>
            </a:lvl9pPr>
          </a:lstStyle>
          <a:p>
            <a:r>
              <a:t>xx%</a:t>
            </a:r>
          </a:p>
        </p:txBody>
      </p:sp>
      <p:sp>
        <p:nvSpPr>
          <p:cNvPr id="174" name="Google Shape;174;p19"/>
          <p:cNvSpPr txBox="1">
            <a:spLocks noGrp="1"/>
          </p:cNvSpPr>
          <p:nvPr>
            <p:ph type="subTitle" idx="1"/>
          </p:nvPr>
        </p:nvSpPr>
        <p:spPr>
          <a:xfrm>
            <a:off x="4435425" y="1342150"/>
            <a:ext cx="3538200" cy="6657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100"/>
            </a:lvl1pPr>
            <a:lvl2pPr lvl="1" rtl="0">
              <a:spcBef>
                <a:spcPts val="1600"/>
              </a:spcBef>
              <a:spcAft>
                <a:spcPts val="0"/>
              </a:spcAft>
              <a:buNone/>
              <a:defRPr sz="1100"/>
            </a:lvl2pPr>
            <a:lvl3pPr lvl="2" rtl="0">
              <a:spcBef>
                <a:spcPts val="1600"/>
              </a:spcBef>
              <a:spcAft>
                <a:spcPts val="0"/>
              </a:spcAft>
              <a:buNone/>
              <a:defRPr sz="1100"/>
            </a:lvl3pPr>
            <a:lvl4pPr lvl="3" rtl="0">
              <a:spcBef>
                <a:spcPts val="1600"/>
              </a:spcBef>
              <a:spcAft>
                <a:spcPts val="0"/>
              </a:spcAft>
              <a:buNone/>
              <a:defRPr sz="1100"/>
            </a:lvl4pPr>
            <a:lvl5pPr lvl="4" rtl="0">
              <a:spcBef>
                <a:spcPts val="1600"/>
              </a:spcBef>
              <a:spcAft>
                <a:spcPts val="0"/>
              </a:spcAft>
              <a:buNone/>
              <a:defRPr sz="1100"/>
            </a:lvl5pPr>
            <a:lvl6pPr lvl="5" rtl="0">
              <a:spcBef>
                <a:spcPts val="1600"/>
              </a:spcBef>
              <a:spcAft>
                <a:spcPts val="0"/>
              </a:spcAft>
              <a:buNone/>
              <a:defRPr sz="1100"/>
            </a:lvl6pPr>
            <a:lvl7pPr lvl="6" rtl="0">
              <a:spcBef>
                <a:spcPts val="1600"/>
              </a:spcBef>
              <a:spcAft>
                <a:spcPts val="0"/>
              </a:spcAft>
              <a:buNone/>
              <a:defRPr sz="1100"/>
            </a:lvl7pPr>
            <a:lvl8pPr lvl="7" rtl="0">
              <a:spcBef>
                <a:spcPts val="1600"/>
              </a:spcBef>
              <a:spcAft>
                <a:spcPts val="0"/>
              </a:spcAft>
              <a:buNone/>
              <a:defRPr sz="1100"/>
            </a:lvl8pPr>
            <a:lvl9pPr lvl="8" rtl="0">
              <a:spcBef>
                <a:spcPts val="1600"/>
              </a:spcBef>
              <a:spcAft>
                <a:spcPts val="1600"/>
              </a:spcAft>
              <a:buNone/>
              <a:defRPr sz="1100"/>
            </a:lvl9pPr>
          </a:lstStyle>
          <a:p>
            <a:endParaRPr/>
          </a:p>
        </p:txBody>
      </p:sp>
      <p:sp>
        <p:nvSpPr>
          <p:cNvPr id="175" name="Google Shape;175;p19"/>
          <p:cNvSpPr txBox="1">
            <a:spLocks noGrp="1"/>
          </p:cNvSpPr>
          <p:nvPr>
            <p:ph type="title" idx="2" hasCustomPrompt="1"/>
          </p:nvPr>
        </p:nvSpPr>
        <p:spPr>
          <a:xfrm>
            <a:off x="5570825" y="1749885"/>
            <a:ext cx="3538200" cy="12012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40B4E5"/>
              </a:buClr>
              <a:buSzPts val="5500"/>
              <a:buNone/>
              <a:defRPr sz="5500">
                <a:solidFill>
                  <a:srgbClr val="40B4E5"/>
                </a:solidFill>
              </a:defRPr>
            </a:lvl1pPr>
            <a:lvl2pPr lvl="1" rtl="0">
              <a:spcBef>
                <a:spcPts val="0"/>
              </a:spcBef>
              <a:spcAft>
                <a:spcPts val="0"/>
              </a:spcAft>
              <a:buClr>
                <a:srgbClr val="40B4E5"/>
              </a:buClr>
              <a:buSzPts val="5500"/>
              <a:buNone/>
              <a:defRPr sz="5500">
                <a:solidFill>
                  <a:srgbClr val="40B4E5"/>
                </a:solidFill>
              </a:defRPr>
            </a:lvl2pPr>
            <a:lvl3pPr lvl="2" rtl="0">
              <a:spcBef>
                <a:spcPts val="0"/>
              </a:spcBef>
              <a:spcAft>
                <a:spcPts val="0"/>
              </a:spcAft>
              <a:buClr>
                <a:srgbClr val="40B4E5"/>
              </a:buClr>
              <a:buSzPts val="5500"/>
              <a:buNone/>
              <a:defRPr sz="5500">
                <a:solidFill>
                  <a:srgbClr val="40B4E5"/>
                </a:solidFill>
              </a:defRPr>
            </a:lvl3pPr>
            <a:lvl4pPr lvl="3" rtl="0">
              <a:spcBef>
                <a:spcPts val="0"/>
              </a:spcBef>
              <a:spcAft>
                <a:spcPts val="0"/>
              </a:spcAft>
              <a:buClr>
                <a:srgbClr val="40B4E5"/>
              </a:buClr>
              <a:buSzPts val="5500"/>
              <a:buNone/>
              <a:defRPr sz="5500">
                <a:solidFill>
                  <a:srgbClr val="40B4E5"/>
                </a:solidFill>
              </a:defRPr>
            </a:lvl4pPr>
            <a:lvl5pPr lvl="4" rtl="0">
              <a:spcBef>
                <a:spcPts val="0"/>
              </a:spcBef>
              <a:spcAft>
                <a:spcPts val="0"/>
              </a:spcAft>
              <a:buClr>
                <a:srgbClr val="40B4E5"/>
              </a:buClr>
              <a:buSzPts val="5500"/>
              <a:buNone/>
              <a:defRPr sz="5500">
                <a:solidFill>
                  <a:srgbClr val="40B4E5"/>
                </a:solidFill>
              </a:defRPr>
            </a:lvl5pPr>
            <a:lvl6pPr lvl="5" rtl="0">
              <a:spcBef>
                <a:spcPts val="0"/>
              </a:spcBef>
              <a:spcAft>
                <a:spcPts val="0"/>
              </a:spcAft>
              <a:buClr>
                <a:srgbClr val="40B4E5"/>
              </a:buClr>
              <a:buSzPts val="5500"/>
              <a:buNone/>
              <a:defRPr sz="5500">
                <a:solidFill>
                  <a:srgbClr val="40B4E5"/>
                </a:solidFill>
              </a:defRPr>
            </a:lvl6pPr>
            <a:lvl7pPr lvl="6" rtl="0">
              <a:spcBef>
                <a:spcPts val="0"/>
              </a:spcBef>
              <a:spcAft>
                <a:spcPts val="0"/>
              </a:spcAft>
              <a:buClr>
                <a:srgbClr val="40B4E5"/>
              </a:buClr>
              <a:buSzPts val="5500"/>
              <a:buNone/>
              <a:defRPr sz="5500">
                <a:solidFill>
                  <a:srgbClr val="40B4E5"/>
                </a:solidFill>
              </a:defRPr>
            </a:lvl7pPr>
            <a:lvl8pPr lvl="7" rtl="0">
              <a:spcBef>
                <a:spcPts val="0"/>
              </a:spcBef>
              <a:spcAft>
                <a:spcPts val="0"/>
              </a:spcAft>
              <a:buClr>
                <a:srgbClr val="40B4E5"/>
              </a:buClr>
              <a:buSzPts val="5500"/>
              <a:buNone/>
              <a:defRPr sz="5500">
                <a:solidFill>
                  <a:srgbClr val="40B4E5"/>
                </a:solidFill>
              </a:defRPr>
            </a:lvl8pPr>
            <a:lvl9pPr lvl="8" rtl="0">
              <a:spcBef>
                <a:spcPts val="0"/>
              </a:spcBef>
              <a:spcAft>
                <a:spcPts val="0"/>
              </a:spcAft>
              <a:buClr>
                <a:srgbClr val="40B4E5"/>
              </a:buClr>
              <a:buSzPts val="5500"/>
              <a:buNone/>
              <a:defRPr sz="5500">
                <a:solidFill>
                  <a:srgbClr val="40B4E5"/>
                </a:solidFill>
              </a:defRPr>
            </a:lvl9pPr>
          </a:lstStyle>
          <a:p>
            <a:r>
              <a:t>xx%</a:t>
            </a:r>
          </a:p>
        </p:txBody>
      </p:sp>
      <p:sp>
        <p:nvSpPr>
          <p:cNvPr id="176" name="Google Shape;176;p19"/>
          <p:cNvSpPr txBox="1">
            <a:spLocks noGrp="1"/>
          </p:cNvSpPr>
          <p:nvPr>
            <p:ph type="subTitle" idx="3"/>
          </p:nvPr>
        </p:nvSpPr>
        <p:spPr>
          <a:xfrm>
            <a:off x="5570825" y="2727913"/>
            <a:ext cx="3538200" cy="6657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100">
                <a:solidFill>
                  <a:srgbClr val="40B4E5"/>
                </a:solidFill>
              </a:defRPr>
            </a:lvl1pPr>
            <a:lvl2pPr lvl="1" rtl="0">
              <a:spcBef>
                <a:spcPts val="1600"/>
              </a:spcBef>
              <a:spcAft>
                <a:spcPts val="0"/>
              </a:spcAft>
              <a:buNone/>
              <a:defRPr sz="1100"/>
            </a:lvl2pPr>
            <a:lvl3pPr lvl="2" rtl="0">
              <a:spcBef>
                <a:spcPts val="1600"/>
              </a:spcBef>
              <a:spcAft>
                <a:spcPts val="0"/>
              </a:spcAft>
              <a:buNone/>
              <a:defRPr sz="1100"/>
            </a:lvl3pPr>
            <a:lvl4pPr lvl="3" rtl="0">
              <a:spcBef>
                <a:spcPts val="1600"/>
              </a:spcBef>
              <a:spcAft>
                <a:spcPts val="0"/>
              </a:spcAft>
              <a:buNone/>
              <a:defRPr sz="1100"/>
            </a:lvl4pPr>
            <a:lvl5pPr lvl="4" rtl="0">
              <a:spcBef>
                <a:spcPts val="1600"/>
              </a:spcBef>
              <a:spcAft>
                <a:spcPts val="0"/>
              </a:spcAft>
              <a:buNone/>
              <a:defRPr sz="1100"/>
            </a:lvl5pPr>
            <a:lvl6pPr lvl="5" rtl="0">
              <a:spcBef>
                <a:spcPts val="1600"/>
              </a:spcBef>
              <a:spcAft>
                <a:spcPts val="0"/>
              </a:spcAft>
              <a:buNone/>
              <a:defRPr sz="1100"/>
            </a:lvl6pPr>
            <a:lvl7pPr lvl="6" rtl="0">
              <a:spcBef>
                <a:spcPts val="1600"/>
              </a:spcBef>
              <a:spcAft>
                <a:spcPts val="0"/>
              </a:spcAft>
              <a:buNone/>
              <a:defRPr sz="1100"/>
            </a:lvl7pPr>
            <a:lvl8pPr lvl="7" rtl="0">
              <a:spcBef>
                <a:spcPts val="1600"/>
              </a:spcBef>
              <a:spcAft>
                <a:spcPts val="0"/>
              </a:spcAft>
              <a:buNone/>
              <a:defRPr sz="1100"/>
            </a:lvl8pPr>
            <a:lvl9pPr lvl="8" rtl="0">
              <a:spcBef>
                <a:spcPts val="1600"/>
              </a:spcBef>
              <a:spcAft>
                <a:spcPts val="1600"/>
              </a:spcAft>
              <a:buNone/>
              <a:defRPr sz="1100"/>
            </a:lvl9pPr>
          </a:lstStyle>
          <a:p>
            <a:endParaRPr/>
          </a:p>
        </p:txBody>
      </p:sp>
      <p:sp>
        <p:nvSpPr>
          <p:cNvPr id="177" name="Google Shape;177;p19"/>
          <p:cNvSpPr txBox="1">
            <a:spLocks noGrp="1"/>
          </p:cNvSpPr>
          <p:nvPr>
            <p:ph type="title" idx="4" hasCustomPrompt="1"/>
          </p:nvPr>
        </p:nvSpPr>
        <p:spPr>
          <a:xfrm>
            <a:off x="4435425" y="3138735"/>
            <a:ext cx="3538200" cy="1201200"/>
          </a:xfrm>
          <a:prstGeom prst="rect">
            <a:avLst/>
          </a:prstGeom>
        </p:spPr>
        <p:txBody>
          <a:bodyPr spcFirstLastPara="1" wrap="square" lIns="91425" tIns="91425" rIns="91425" bIns="91425" anchor="b" anchorCtr="0">
            <a:noAutofit/>
          </a:bodyPr>
          <a:lstStyle>
            <a:lvl1pPr lvl="0" rtl="0">
              <a:spcBef>
                <a:spcPts val="0"/>
              </a:spcBef>
              <a:spcAft>
                <a:spcPts val="0"/>
              </a:spcAft>
              <a:buSzPts val="5500"/>
              <a:buNone/>
              <a:defRPr sz="5500"/>
            </a:lvl1pPr>
            <a:lvl2pPr lvl="1" rtl="0">
              <a:spcBef>
                <a:spcPts val="0"/>
              </a:spcBef>
              <a:spcAft>
                <a:spcPts val="0"/>
              </a:spcAft>
              <a:buSzPts val="5500"/>
              <a:buNone/>
              <a:defRPr sz="5500"/>
            </a:lvl2pPr>
            <a:lvl3pPr lvl="2" rtl="0">
              <a:spcBef>
                <a:spcPts val="0"/>
              </a:spcBef>
              <a:spcAft>
                <a:spcPts val="0"/>
              </a:spcAft>
              <a:buSzPts val="5500"/>
              <a:buNone/>
              <a:defRPr sz="5500"/>
            </a:lvl3pPr>
            <a:lvl4pPr lvl="3" rtl="0">
              <a:spcBef>
                <a:spcPts val="0"/>
              </a:spcBef>
              <a:spcAft>
                <a:spcPts val="0"/>
              </a:spcAft>
              <a:buSzPts val="5500"/>
              <a:buNone/>
              <a:defRPr sz="5500"/>
            </a:lvl4pPr>
            <a:lvl5pPr lvl="4" rtl="0">
              <a:spcBef>
                <a:spcPts val="0"/>
              </a:spcBef>
              <a:spcAft>
                <a:spcPts val="0"/>
              </a:spcAft>
              <a:buSzPts val="5500"/>
              <a:buNone/>
              <a:defRPr sz="5500"/>
            </a:lvl5pPr>
            <a:lvl6pPr lvl="5" rtl="0">
              <a:spcBef>
                <a:spcPts val="0"/>
              </a:spcBef>
              <a:spcAft>
                <a:spcPts val="0"/>
              </a:spcAft>
              <a:buSzPts val="5500"/>
              <a:buNone/>
              <a:defRPr sz="5500"/>
            </a:lvl6pPr>
            <a:lvl7pPr lvl="6" rtl="0">
              <a:spcBef>
                <a:spcPts val="0"/>
              </a:spcBef>
              <a:spcAft>
                <a:spcPts val="0"/>
              </a:spcAft>
              <a:buSzPts val="5500"/>
              <a:buNone/>
              <a:defRPr sz="5500"/>
            </a:lvl7pPr>
            <a:lvl8pPr lvl="7" rtl="0">
              <a:spcBef>
                <a:spcPts val="0"/>
              </a:spcBef>
              <a:spcAft>
                <a:spcPts val="0"/>
              </a:spcAft>
              <a:buSzPts val="5500"/>
              <a:buNone/>
              <a:defRPr sz="5500"/>
            </a:lvl8pPr>
            <a:lvl9pPr lvl="8" rtl="0">
              <a:spcBef>
                <a:spcPts val="0"/>
              </a:spcBef>
              <a:spcAft>
                <a:spcPts val="0"/>
              </a:spcAft>
              <a:buSzPts val="5500"/>
              <a:buNone/>
              <a:defRPr sz="5500"/>
            </a:lvl9pPr>
          </a:lstStyle>
          <a:p>
            <a:r>
              <a:t>xx%</a:t>
            </a:r>
          </a:p>
        </p:txBody>
      </p:sp>
      <p:sp>
        <p:nvSpPr>
          <p:cNvPr id="178" name="Google Shape;178;p19"/>
          <p:cNvSpPr txBox="1">
            <a:spLocks noGrp="1"/>
          </p:cNvSpPr>
          <p:nvPr>
            <p:ph type="subTitle" idx="5"/>
          </p:nvPr>
        </p:nvSpPr>
        <p:spPr>
          <a:xfrm>
            <a:off x="4435425" y="4116763"/>
            <a:ext cx="3538200" cy="6657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100"/>
            </a:lvl1pPr>
            <a:lvl2pPr lvl="1" rtl="0">
              <a:spcBef>
                <a:spcPts val="1600"/>
              </a:spcBef>
              <a:spcAft>
                <a:spcPts val="0"/>
              </a:spcAft>
              <a:buNone/>
              <a:defRPr sz="1100"/>
            </a:lvl2pPr>
            <a:lvl3pPr lvl="2" rtl="0">
              <a:spcBef>
                <a:spcPts val="1600"/>
              </a:spcBef>
              <a:spcAft>
                <a:spcPts val="0"/>
              </a:spcAft>
              <a:buNone/>
              <a:defRPr sz="1100"/>
            </a:lvl3pPr>
            <a:lvl4pPr lvl="3" rtl="0">
              <a:spcBef>
                <a:spcPts val="1600"/>
              </a:spcBef>
              <a:spcAft>
                <a:spcPts val="0"/>
              </a:spcAft>
              <a:buNone/>
              <a:defRPr sz="1100"/>
            </a:lvl4pPr>
            <a:lvl5pPr lvl="4" rtl="0">
              <a:spcBef>
                <a:spcPts val="1600"/>
              </a:spcBef>
              <a:spcAft>
                <a:spcPts val="0"/>
              </a:spcAft>
              <a:buNone/>
              <a:defRPr sz="1100"/>
            </a:lvl5pPr>
            <a:lvl6pPr lvl="5" rtl="0">
              <a:spcBef>
                <a:spcPts val="1600"/>
              </a:spcBef>
              <a:spcAft>
                <a:spcPts val="0"/>
              </a:spcAft>
              <a:buNone/>
              <a:defRPr sz="1100"/>
            </a:lvl6pPr>
            <a:lvl7pPr lvl="6" rtl="0">
              <a:spcBef>
                <a:spcPts val="1600"/>
              </a:spcBef>
              <a:spcAft>
                <a:spcPts val="0"/>
              </a:spcAft>
              <a:buNone/>
              <a:defRPr sz="1100"/>
            </a:lvl7pPr>
            <a:lvl8pPr lvl="7" rtl="0">
              <a:spcBef>
                <a:spcPts val="1600"/>
              </a:spcBef>
              <a:spcAft>
                <a:spcPts val="0"/>
              </a:spcAft>
              <a:buNone/>
              <a:defRPr sz="1100"/>
            </a:lvl8pPr>
            <a:lvl9pPr lvl="8" rtl="0">
              <a:spcBef>
                <a:spcPts val="1600"/>
              </a:spcBef>
              <a:spcAft>
                <a:spcPts val="1600"/>
              </a:spcAft>
              <a:buNone/>
              <a:defRPr sz="1100"/>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ABLE OF CONTENTS">
  <p:cSld name="TITLE_ONLY_1_2_1_1_2">
    <p:bg>
      <p:bgPr>
        <a:solidFill>
          <a:srgbClr val="9FEAFF"/>
        </a:solidFill>
        <a:effectLst/>
      </p:bgPr>
    </p:bg>
    <p:spTree>
      <p:nvGrpSpPr>
        <p:cNvPr id="1" name="Shape 179"/>
        <p:cNvGrpSpPr/>
        <p:nvPr/>
      </p:nvGrpSpPr>
      <p:grpSpPr>
        <a:xfrm>
          <a:off x="0" y="0"/>
          <a:ext cx="0" cy="0"/>
          <a:chOff x="0" y="0"/>
          <a:chExt cx="0" cy="0"/>
        </a:xfrm>
      </p:grpSpPr>
      <p:sp>
        <p:nvSpPr>
          <p:cNvPr id="180" name="Google Shape;180;p20"/>
          <p:cNvSpPr/>
          <p:nvPr/>
        </p:nvSpPr>
        <p:spPr>
          <a:xfrm flipH="1">
            <a:off x="4420751" y="2753749"/>
            <a:ext cx="4769720" cy="2389758"/>
          </a:xfrm>
          <a:custGeom>
            <a:avLst/>
            <a:gdLst/>
            <a:ahLst/>
            <a:cxnLst/>
            <a:rect l="l" t="t" r="r" b="b"/>
            <a:pathLst>
              <a:path w="225946" h="113205" extrusionOk="0">
                <a:moveTo>
                  <a:pt x="62499" y="1"/>
                </a:moveTo>
                <a:cubicBezTo>
                  <a:pt x="59883" y="1"/>
                  <a:pt x="57255" y="334"/>
                  <a:pt x="54710" y="1008"/>
                </a:cubicBezTo>
                <a:cubicBezTo>
                  <a:pt x="48019" y="2794"/>
                  <a:pt x="42649" y="6628"/>
                  <a:pt x="39791" y="11712"/>
                </a:cubicBezTo>
                <a:cubicBezTo>
                  <a:pt x="36672" y="17272"/>
                  <a:pt x="35588" y="24499"/>
                  <a:pt x="28540" y="28059"/>
                </a:cubicBezTo>
                <a:cubicBezTo>
                  <a:pt x="26790" y="28940"/>
                  <a:pt x="24873" y="29250"/>
                  <a:pt x="22908" y="29678"/>
                </a:cubicBezTo>
                <a:cubicBezTo>
                  <a:pt x="21075" y="30083"/>
                  <a:pt x="19539" y="30774"/>
                  <a:pt x="18229" y="31869"/>
                </a:cubicBezTo>
                <a:cubicBezTo>
                  <a:pt x="15634" y="34048"/>
                  <a:pt x="13788" y="36953"/>
                  <a:pt x="12371" y="39691"/>
                </a:cubicBezTo>
                <a:cubicBezTo>
                  <a:pt x="10811" y="42715"/>
                  <a:pt x="9811" y="45906"/>
                  <a:pt x="9407" y="49157"/>
                </a:cubicBezTo>
                <a:cubicBezTo>
                  <a:pt x="8978" y="52514"/>
                  <a:pt x="9526" y="55765"/>
                  <a:pt x="9799" y="59122"/>
                </a:cubicBezTo>
                <a:cubicBezTo>
                  <a:pt x="9942" y="60956"/>
                  <a:pt x="9907" y="62813"/>
                  <a:pt x="9145" y="64563"/>
                </a:cubicBezTo>
                <a:cubicBezTo>
                  <a:pt x="8454" y="66159"/>
                  <a:pt x="7156" y="67528"/>
                  <a:pt x="5858" y="68850"/>
                </a:cubicBezTo>
                <a:cubicBezTo>
                  <a:pt x="3608" y="71124"/>
                  <a:pt x="2644" y="74053"/>
                  <a:pt x="1739" y="76886"/>
                </a:cubicBezTo>
                <a:cubicBezTo>
                  <a:pt x="1" y="82375"/>
                  <a:pt x="822" y="87769"/>
                  <a:pt x="5025" y="92293"/>
                </a:cubicBezTo>
                <a:cubicBezTo>
                  <a:pt x="9359" y="96948"/>
                  <a:pt x="15860" y="100080"/>
                  <a:pt x="22753" y="101830"/>
                </a:cubicBezTo>
                <a:cubicBezTo>
                  <a:pt x="28327" y="103249"/>
                  <a:pt x="34155" y="103754"/>
                  <a:pt x="39991" y="103754"/>
                </a:cubicBezTo>
                <a:cubicBezTo>
                  <a:pt x="42970" y="103754"/>
                  <a:pt x="45950" y="103623"/>
                  <a:pt x="48900" y="103413"/>
                </a:cubicBezTo>
                <a:cubicBezTo>
                  <a:pt x="53579" y="103092"/>
                  <a:pt x="58222" y="102437"/>
                  <a:pt x="62913" y="102175"/>
                </a:cubicBezTo>
                <a:cubicBezTo>
                  <a:pt x="63658" y="102135"/>
                  <a:pt x="64397" y="102114"/>
                  <a:pt x="65129" y="102114"/>
                </a:cubicBezTo>
                <a:cubicBezTo>
                  <a:pt x="68914" y="102114"/>
                  <a:pt x="72542" y="102654"/>
                  <a:pt x="76153" y="103711"/>
                </a:cubicBezTo>
                <a:cubicBezTo>
                  <a:pt x="80213" y="104902"/>
                  <a:pt x="84083" y="106461"/>
                  <a:pt x="88166" y="107592"/>
                </a:cubicBezTo>
                <a:cubicBezTo>
                  <a:pt x="90798" y="108319"/>
                  <a:pt x="93500" y="108890"/>
                  <a:pt x="96227" y="109331"/>
                </a:cubicBezTo>
                <a:cubicBezTo>
                  <a:pt x="101001" y="110283"/>
                  <a:pt x="106085" y="110676"/>
                  <a:pt x="110574" y="111283"/>
                </a:cubicBezTo>
                <a:cubicBezTo>
                  <a:pt x="113741" y="111712"/>
                  <a:pt x="116765" y="112534"/>
                  <a:pt x="119908" y="113022"/>
                </a:cubicBezTo>
                <a:cubicBezTo>
                  <a:pt x="120759" y="113151"/>
                  <a:pt x="121581" y="113204"/>
                  <a:pt x="122390" y="113204"/>
                </a:cubicBezTo>
                <a:cubicBezTo>
                  <a:pt x="124492" y="113204"/>
                  <a:pt x="126501" y="112842"/>
                  <a:pt x="128660" y="112498"/>
                </a:cubicBezTo>
                <a:cubicBezTo>
                  <a:pt x="130320" y="112230"/>
                  <a:pt x="131984" y="112138"/>
                  <a:pt x="133653" y="112138"/>
                </a:cubicBezTo>
                <a:cubicBezTo>
                  <a:pt x="135321" y="112138"/>
                  <a:pt x="136994" y="112230"/>
                  <a:pt x="138673" y="112331"/>
                </a:cubicBezTo>
                <a:cubicBezTo>
                  <a:pt x="141764" y="112515"/>
                  <a:pt x="144846" y="112620"/>
                  <a:pt x="147945" y="112620"/>
                </a:cubicBezTo>
                <a:cubicBezTo>
                  <a:pt x="148259" y="112620"/>
                  <a:pt x="148574" y="112619"/>
                  <a:pt x="148888" y="112617"/>
                </a:cubicBezTo>
                <a:cubicBezTo>
                  <a:pt x="162152" y="112522"/>
                  <a:pt x="175273" y="110831"/>
                  <a:pt x="188488" y="110069"/>
                </a:cubicBezTo>
                <a:cubicBezTo>
                  <a:pt x="199526" y="109438"/>
                  <a:pt x="212682" y="110081"/>
                  <a:pt x="221040" y="103235"/>
                </a:cubicBezTo>
                <a:cubicBezTo>
                  <a:pt x="224219" y="100627"/>
                  <a:pt x="225946" y="97151"/>
                  <a:pt x="225350" y="93531"/>
                </a:cubicBezTo>
                <a:cubicBezTo>
                  <a:pt x="224803" y="90138"/>
                  <a:pt x="222243" y="87197"/>
                  <a:pt x="218087" y="86007"/>
                </a:cubicBezTo>
                <a:cubicBezTo>
                  <a:pt x="212908" y="84518"/>
                  <a:pt x="207181" y="85637"/>
                  <a:pt x="201943" y="84316"/>
                </a:cubicBezTo>
                <a:cubicBezTo>
                  <a:pt x="197144" y="83101"/>
                  <a:pt x="193418" y="80244"/>
                  <a:pt x="189429" y="77958"/>
                </a:cubicBezTo>
                <a:cubicBezTo>
                  <a:pt x="187453" y="76815"/>
                  <a:pt x="185357" y="75779"/>
                  <a:pt x="183047" y="75124"/>
                </a:cubicBezTo>
                <a:cubicBezTo>
                  <a:pt x="181018" y="74552"/>
                  <a:pt x="178881" y="74329"/>
                  <a:pt x="176737" y="74329"/>
                </a:cubicBezTo>
                <a:cubicBezTo>
                  <a:pt x="176026" y="74329"/>
                  <a:pt x="175314" y="74353"/>
                  <a:pt x="174606" y="74398"/>
                </a:cubicBezTo>
                <a:cubicBezTo>
                  <a:pt x="168947" y="74749"/>
                  <a:pt x="163483" y="76316"/>
                  <a:pt x="157786" y="76316"/>
                </a:cubicBezTo>
                <a:cubicBezTo>
                  <a:pt x="157682" y="76316"/>
                  <a:pt x="157577" y="76316"/>
                  <a:pt x="157473" y="76315"/>
                </a:cubicBezTo>
                <a:cubicBezTo>
                  <a:pt x="152663" y="76267"/>
                  <a:pt x="147317" y="75124"/>
                  <a:pt x="144816" y="71600"/>
                </a:cubicBezTo>
                <a:cubicBezTo>
                  <a:pt x="143388" y="69576"/>
                  <a:pt x="143149" y="67207"/>
                  <a:pt x="142661" y="64956"/>
                </a:cubicBezTo>
                <a:cubicBezTo>
                  <a:pt x="142245" y="62968"/>
                  <a:pt x="141518" y="61075"/>
                  <a:pt x="140209" y="59337"/>
                </a:cubicBezTo>
                <a:cubicBezTo>
                  <a:pt x="137863" y="56205"/>
                  <a:pt x="134089" y="53753"/>
                  <a:pt x="129743" y="52514"/>
                </a:cubicBezTo>
                <a:cubicBezTo>
                  <a:pt x="127656" y="51919"/>
                  <a:pt x="125480" y="51649"/>
                  <a:pt x="123261" y="51649"/>
                </a:cubicBezTo>
                <a:cubicBezTo>
                  <a:pt x="123037" y="51649"/>
                  <a:pt x="122812" y="51652"/>
                  <a:pt x="122587" y="51657"/>
                </a:cubicBezTo>
                <a:cubicBezTo>
                  <a:pt x="122123" y="51669"/>
                  <a:pt x="121659" y="51693"/>
                  <a:pt x="121182" y="51728"/>
                </a:cubicBezTo>
                <a:cubicBezTo>
                  <a:pt x="116479" y="50609"/>
                  <a:pt x="111503" y="50002"/>
                  <a:pt x="107121" y="48192"/>
                </a:cubicBezTo>
                <a:cubicBezTo>
                  <a:pt x="99501" y="45049"/>
                  <a:pt x="96298" y="38441"/>
                  <a:pt x="94560" y="32178"/>
                </a:cubicBezTo>
                <a:cubicBezTo>
                  <a:pt x="93584" y="28678"/>
                  <a:pt x="92929" y="25106"/>
                  <a:pt x="91726" y="21641"/>
                </a:cubicBezTo>
                <a:cubicBezTo>
                  <a:pt x="90810" y="19034"/>
                  <a:pt x="89548" y="16486"/>
                  <a:pt x="87952" y="14081"/>
                </a:cubicBezTo>
                <a:cubicBezTo>
                  <a:pt x="84809" y="9330"/>
                  <a:pt x="80237" y="4973"/>
                  <a:pt x="74200" y="2365"/>
                </a:cubicBezTo>
                <a:cubicBezTo>
                  <a:pt x="70558" y="797"/>
                  <a:pt x="66542" y="1"/>
                  <a:pt x="62499" y="1"/>
                </a:cubicBez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1" name="Google Shape;181;p20"/>
          <p:cNvGrpSpPr/>
          <p:nvPr/>
        </p:nvGrpSpPr>
        <p:grpSpPr>
          <a:xfrm rot="-1314983">
            <a:off x="8216103" y="3311234"/>
            <a:ext cx="972293" cy="928258"/>
            <a:chOff x="-1855532" y="1600966"/>
            <a:chExt cx="890361" cy="822923"/>
          </a:xfrm>
        </p:grpSpPr>
        <p:sp>
          <p:nvSpPr>
            <p:cNvPr id="182" name="Google Shape;182;p20"/>
            <p:cNvSpPr/>
            <p:nvPr/>
          </p:nvSpPr>
          <p:spPr>
            <a:xfrm>
              <a:off x="-1855532" y="1600966"/>
              <a:ext cx="890361" cy="822923"/>
            </a:xfrm>
            <a:custGeom>
              <a:avLst/>
              <a:gdLst/>
              <a:ahLst/>
              <a:cxnLst/>
              <a:rect l="l" t="t" r="r" b="b"/>
              <a:pathLst>
                <a:path w="58461" h="54033" extrusionOk="0">
                  <a:moveTo>
                    <a:pt x="47321" y="1"/>
                  </a:moveTo>
                  <a:cubicBezTo>
                    <a:pt x="40441" y="1"/>
                    <a:pt x="37679" y="10881"/>
                    <a:pt x="33040" y="10881"/>
                  </a:cubicBezTo>
                  <a:cubicBezTo>
                    <a:pt x="32537" y="10881"/>
                    <a:pt x="32012" y="10754"/>
                    <a:pt x="31457" y="10470"/>
                  </a:cubicBezTo>
                  <a:cubicBezTo>
                    <a:pt x="28833" y="9132"/>
                    <a:pt x="29046" y="767"/>
                    <a:pt x="24301" y="767"/>
                  </a:cubicBezTo>
                  <a:cubicBezTo>
                    <a:pt x="23556" y="767"/>
                    <a:pt x="22689" y="973"/>
                    <a:pt x="21670" y="1445"/>
                  </a:cubicBezTo>
                  <a:cubicBezTo>
                    <a:pt x="14944" y="4554"/>
                    <a:pt x="18014" y="15188"/>
                    <a:pt x="14423" y="15188"/>
                  </a:cubicBezTo>
                  <a:cubicBezTo>
                    <a:pt x="14149" y="15188"/>
                    <a:pt x="13837" y="15126"/>
                    <a:pt x="13479" y="14994"/>
                  </a:cubicBezTo>
                  <a:cubicBezTo>
                    <a:pt x="13466" y="14995"/>
                    <a:pt x="13454" y="14995"/>
                    <a:pt x="13442" y="14995"/>
                  </a:cubicBezTo>
                  <a:cubicBezTo>
                    <a:pt x="13056" y="14995"/>
                    <a:pt x="12597" y="14648"/>
                    <a:pt x="12193" y="14601"/>
                  </a:cubicBezTo>
                  <a:cubicBezTo>
                    <a:pt x="11921" y="14565"/>
                    <a:pt x="11656" y="14547"/>
                    <a:pt x="11398" y="14547"/>
                  </a:cubicBezTo>
                  <a:cubicBezTo>
                    <a:pt x="5868" y="14547"/>
                    <a:pt x="3575" y="22683"/>
                    <a:pt x="2596" y="26960"/>
                  </a:cubicBezTo>
                  <a:cubicBezTo>
                    <a:pt x="1" y="38140"/>
                    <a:pt x="3632" y="48629"/>
                    <a:pt x="3704" y="48677"/>
                  </a:cubicBezTo>
                  <a:cubicBezTo>
                    <a:pt x="8356" y="51599"/>
                    <a:pt x="14802" y="54033"/>
                    <a:pt x="20602" y="54033"/>
                  </a:cubicBezTo>
                  <a:cubicBezTo>
                    <a:pt x="22862" y="54033"/>
                    <a:pt x="25025" y="53663"/>
                    <a:pt x="26945" y="52809"/>
                  </a:cubicBezTo>
                  <a:cubicBezTo>
                    <a:pt x="34374" y="49499"/>
                    <a:pt x="30564" y="43272"/>
                    <a:pt x="30445" y="42355"/>
                  </a:cubicBezTo>
                  <a:cubicBezTo>
                    <a:pt x="30087" y="39653"/>
                    <a:pt x="31775" y="39051"/>
                    <a:pt x="33805" y="39051"/>
                  </a:cubicBezTo>
                  <a:cubicBezTo>
                    <a:pt x="35353" y="39051"/>
                    <a:pt x="37101" y="39402"/>
                    <a:pt x="38291" y="39438"/>
                  </a:cubicBezTo>
                  <a:cubicBezTo>
                    <a:pt x="38426" y="39442"/>
                    <a:pt x="38560" y="39444"/>
                    <a:pt x="38694" y="39444"/>
                  </a:cubicBezTo>
                  <a:cubicBezTo>
                    <a:pt x="43697" y="39444"/>
                    <a:pt x="48722" y="36430"/>
                    <a:pt x="47864" y="30830"/>
                  </a:cubicBezTo>
                  <a:cubicBezTo>
                    <a:pt x="47185" y="26484"/>
                    <a:pt x="43578" y="24353"/>
                    <a:pt x="49531" y="18495"/>
                  </a:cubicBezTo>
                  <a:cubicBezTo>
                    <a:pt x="58461" y="9708"/>
                    <a:pt x="54186" y="695"/>
                    <a:pt x="48043" y="40"/>
                  </a:cubicBezTo>
                  <a:cubicBezTo>
                    <a:pt x="47797" y="14"/>
                    <a:pt x="47556" y="1"/>
                    <a:pt x="47321" y="1"/>
                  </a:cubicBezTo>
                  <a:close/>
                </a:path>
              </a:pathLst>
            </a:custGeom>
            <a:solidFill>
              <a:srgbClr val="75D9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0"/>
            <p:cNvSpPr/>
            <p:nvPr/>
          </p:nvSpPr>
          <p:spPr>
            <a:xfrm>
              <a:off x="-1801299" y="1673750"/>
              <a:ext cx="648448" cy="672557"/>
            </a:xfrm>
            <a:custGeom>
              <a:avLst/>
              <a:gdLst/>
              <a:ahLst/>
              <a:cxnLst/>
              <a:rect l="l" t="t" r="r" b="b"/>
              <a:pathLst>
                <a:path w="42577" h="44160" extrusionOk="0">
                  <a:moveTo>
                    <a:pt x="20562" y="1"/>
                  </a:moveTo>
                  <a:cubicBezTo>
                    <a:pt x="20402" y="1"/>
                    <a:pt x="20242" y="87"/>
                    <a:pt x="20181" y="286"/>
                  </a:cubicBezTo>
                  <a:cubicBezTo>
                    <a:pt x="19014" y="4024"/>
                    <a:pt x="18645" y="7906"/>
                    <a:pt x="18645" y="11823"/>
                  </a:cubicBezTo>
                  <a:cubicBezTo>
                    <a:pt x="18645" y="16121"/>
                    <a:pt x="19026" y="20431"/>
                    <a:pt x="17776" y="24622"/>
                  </a:cubicBezTo>
                  <a:cubicBezTo>
                    <a:pt x="17752" y="24705"/>
                    <a:pt x="17752" y="24789"/>
                    <a:pt x="17776" y="24848"/>
                  </a:cubicBezTo>
                  <a:cubicBezTo>
                    <a:pt x="12656" y="28956"/>
                    <a:pt x="7822" y="33397"/>
                    <a:pt x="3762" y="38528"/>
                  </a:cubicBezTo>
                  <a:cubicBezTo>
                    <a:pt x="4298" y="35540"/>
                    <a:pt x="3631" y="32516"/>
                    <a:pt x="3465" y="29492"/>
                  </a:cubicBezTo>
                  <a:cubicBezTo>
                    <a:pt x="3262" y="25693"/>
                    <a:pt x="3607" y="21931"/>
                    <a:pt x="5060" y="18395"/>
                  </a:cubicBezTo>
                  <a:cubicBezTo>
                    <a:pt x="5175" y="18100"/>
                    <a:pt x="4939" y="17910"/>
                    <a:pt x="4689" y="17910"/>
                  </a:cubicBezTo>
                  <a:cubicBezTo>
                    <a:pt x="4524" y="17910"/>
                    <a:pt x="4354" y="17992"/>
                    <a:pt x="4274" y="18181"/>
                  </a:cubicBezTo>
                  <a:cubicBezTo>
                    <a:pt x="2988" y="21348"/>
                    <a:pt x="2548" y="24693"/>
                    <a:pt x="2607" y="28098"/>
                  </a:cubicBezTo>
                  <a:cubicBezTo>
                    <a:pt x="2679" y="31885"/>
                    <a:pt x="3822" y="35814"/>
                    <a:pt x="2703" y="39517"/>
                  </a:cubicBezTo>
                  <a:cubicBezTo>
                    <a:pt x="2667" y="39659"/>
                    <a:pt x="2691" y="39767"/>
                    <a:pt x="2762" y="39862"/>
                  </a:cubicBezTo>
                  <a:cubicBezTo>
                    <a:pt x="1869" y="41064"/>
                    <a:pt x="1000" y="42291"/>
                    <a:pt x="190" y="43565"/>
                  </a:cubicBezTo>
                  <a:cubicBezTo>
                    <a:pt x="0" y="43871"/>
                    <a:pt x="281" y="44160"/>
                    <a:pt x="562" y="44160"/>
                  </a:cubicBezTo>
                  <a:cubicBezTo>
                    <a:pt x="686" y="44160"/>
                    <a:pt x="809" y="44104"/>
                    <a:pt x="893" y="43969"/>
                  </a:cubicBezTo>
                  <a:cubicBezTo>
                    <a:pt x="1988" y="42219"/>
                    <a:pt x="3203" y="40540"/>
                    <a:pt x="4477" y="38933"/>
                  </a:cubicBezTo>
                  <a:cubicBezTo>
                    <a:pt x="4665" y="38923"/>
                    <a:pt x="4852" y="38919"/>
                    <a:pt x="5039" y="38919"/>
                  </a:cubicBezTo>
                  <a:cubicBezTo>
                    <a:pt x="8447" y="38919"/>
                    <a:pt x="11650" y="40492"/>
                    <a:pt x="15025" y="40910"/>
                  </a:cubicBezTo>
                  <a:cubicBezTo>
                    <a:pt x="15977" y="41029"/>
                    <a:pt x="16929" y="41086"/>
                    <a:pt x="17878" y="41086"/>
                  </a:cubicBezTo>
                  <a:cubicBezTo>
                    <a:pt x="19862" y="41086"/>
                    <a:pt x="21836" y="40837"/>
                    <a:pt x="23777" y="40386"/>
                  </a:cubicBezTo>
                  <a:cubicBezTo>
                    <a:pt x="24256" y="40274"/>
                    <a:pt x="24099" y="39590"/>
                    <a:pt x="23657" y="39590"/>
                  </a:cubicBezTo>
                  <a:cubicBezTo>
                    <a:pt x="23627" y="39590"/>
                    <a:pt x="23595" y="39593"/>
                    <a:pt x="23562" y="39600"/>
                  </a:cubicBezTo>
                  <a:cubicBezTo>
                    <a:pt x="21684" y="40042"/>
                    <a:pt x="19777" y="40275"/>
                    <a:pt x="17868" y="40275"/>
                  </a:cubicBezTo>
                  <a:cubicBezTo>
                    <a:pt x="16281" y="40275"/>
                    <a:pt x="14694" y="40114"/>
                    <a:pt x="13120" y="39778"/>
                  </a:cubicBezTo>
                  <a:cubicBezTo>
                    <a:pt x="10418" y="39207"/>
                    <a:pt x="7882" y="38147"/>
                    <a:pt x="5119" y="38124"/>
                  </a:cubicBezTo>
                  <a:cubicBezTo>
                    <a:pt x="9632" y="32647"/>
                    <a:pt x="15037" y="27991"/>
                    <a:pt x="20657" y="23622"/>
                  </a:cubicBezTo>
                  <a:cubicBezTo>
                    <a:pt x="20693" y="23634"/>
                    <a:pt x="20717" y="23657"/>
                    <a:pt x="20764" y="23669"/>
                  </a:cubicBezTo>
                  <a:cubicBezTo>
                    <a:pt x="23741" y="24158"/>
                    <a:pt x="26479" y="25479"/>
                    <a:pt x="29503" y="25872"/>
                  </a:cubicBezTo>
                  <a:cubicBezTo>
                    <a:pt x="30510" y="26003"/>
                    <a:pt x="31519" y="26065"/>
                    <a:pt x="32526" y="26065"/>
                  </a:cubicBezTo>
                  <a:cubicBezTo>
                    <a:pt x="34258" y="26065"/>
                    <a:pt x="35986" y="25882"/>
                    <a:pt x="37695" y="25551"/>
                  </a:cubicBezTo>
                  <a:cubicBezTo>
                    <a:pt x="38177" y="25461"/>
                    <a:pt x="38015" y="24769"/>
                    <a:pt x="37566" y="24769"/>
                  </a:cubicBezTo>
                  <a:cubicBezTo>
                    <a:pt x="37539" y="24769"/>
                    <a:pt x="37510" y="24771"/>
                    <a:pt x="37481" y="24777"/>
                  </a:cubicBezTo>
                  <a:cubicBezTo>
                    <a:pt x="35839" y="25091"/>
                    <a:pt x="34184" y="25260"/>
                    <a:pt x="32529" y="25260"/>
                  </a:cubicBezTo>
                  <a:cubicBezTo>
                    <a:pt x="31109" y="25260"/>
                    <a:pt x="29689" y="25136"/>
                    <a:pt x="28277" y="24872"/>
                  </a:cubicBezTo>
                  <a:cubicBezTo>
                    <a:pt x="25955" y="24431"/>
                    <a:pt x="23788" y="23455"/>
                    <a:pt x="21479" y="22991"/>
                  </a:cubicBezTo>
                  <a:cubicBezTo>
                    <a:pt x="21872" y="22693"/>
                    <a:pt x="22253" y="22395"/>
                    <a:pt x="22645" y="22098"/>
                  </a:cubicBezTo>
                  <a:cubicBezTo>
                    <a:pt x="29956" y="16538"/>
                    <a:pt x="37481" y="10965"/>
                    <a:pt x="42386" y="3036"/>
                  </a:cubicBezTo>
                  <a:cubicBezTo>
                    <a:pt x="42576" y="2730"/>
                    <a:pt x="42301" y="2441"/>
                    <a:pt x="42023" y="2441"/>
                  </a:cubicBezTo>
                  <a:cubicBezTo>
                    <a:pt x="41901" y="2441"/>
                    <a:pt x="41779" y="2497"/>
                    <a:pt x="41695" y="2631"/>
                  </a:cubicBezTo>
                  <a:cubicBezTo>
                    <a:pt x="36385" y="11192"/>
                    <a:pt x="27991" y="16954"/>
                    <a:pt x="20145" y="22991"/>
                  </a:cubicBezTo>
                  <a:cubicBezTo>
                    <a:pt x="19681" y="23360"/>
                    <a:pt x="19216" y="23717"/>
                    <a:pt x="18740" y="24086"/>
                  </a:cubicBezTo>
                  <a:cubicBezTo>
                    <a:pt x="19645" y="20538"/>
                    <a:pt x="19514" y="16919"/>
                    <a:pt x="19467" y="13263"/>
                  </a:cubicBezTo>
                  <a:cubicBezTo>
                    <a:pt x="19395" y="8941"/>
                    <a:pt x="19669" y="4655"/>
                    <a:pt x="20955" y="500"/>
                  </a:cubicBezTo>
                  <a:cubicBezTo>
                    <a:pt x="21048" y="199"/>
                    <a:pt x="20804" y="1"/>
                    <a:pt x="20562" y="1"/>
                  </a:cubicBezTo>
                  <a:close/>
                </a:path>
              </a:pathLst>
            </a:custGeom>
            <a:solidFill>
              <a:srgbClr val="449E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4" name="Google Shape;184;p20"/>
          <p:cNvSpPr/>
          <p:nvPr/>
        </p:nvSpPr>
        <p:spPr>
          <a:xfrm>
            <a:off x="70" y="850947"/>
            <a:ext cx="8179245" cy="4098021"/>
          </a:xfrm>
          <a:custGeom>
            <a:avLst/>
            <a:gdLst/>
            <a:ahLst/>
            <a:cxnLst/>
            <a:rect l="l" t="t" r="r" b="b"/>
            <a:pathLst>
              <a:path w="225946" h="113205" extrusionOk="0">
                <a:moveTo>
                  <a:pt x="62499" y="1"/>
                </a:moveTo>
                <a:cubicBezTo>
                  <a:pt x="59883" y="1"/>
                  <a:pt x="57255" y="334"/>
                  <a:pt x="54710" y="1008"/>
                </a:cubicBezTo>
                <a:cubicBezTo>
                  <a:pt x="48019" y="2794"/>
                  <a:pt x="42649" y="6628"/>
                  <a:pt x="39791" y="11712"/>
                </a:cubicBezTo>
                <a:cubicBezTo>
                  <a:pt x="36672" y="17272"/>
                  <a:pt x="35588" y="24499"/>
                  <a:pt x="28540" y="28059"/>
                </a:cubicBezTo>
                <a:cubicBezTo>
                  <a:pt x="26790" y="28940"/>
                  <a:pt x="24873" y="29250"/>
                  <a:pt x="22908" y="29678"/>
                </a:cubicBezTo>
                <a:cubicBezTo>
                  <a:pt x="21075" y="30083"/>
                  <a:pt x="19539" y="30774"/>
                  <a:pt x="18229" y="31869"/>
                </a:cubicBezTo>
                <a:cubicBezTo>
                  <a:pt x="15634" y="34048"/>
                  <a:pt x="13788" y="36953"/>
                  <a:pt x="12371" y="39691"/>
                </a:cubicBezTo>
                <a:cubicBezTo>
                  <a:pt x="10811" y="42715"/>
                  <a:pt x="9811" y="45906"/>
                  <a:pt x="9407" y="49157"/>
                </a:cubicBezTo>
                <a:cubicBezTo>
                  <a:pt x="8978" y="52514"/>
                  <a:pt x="9526" y="55765"/>
                  <a:pt x="9799" y="59122"/>
                </a:cubicBezTo>
                <a:cubicBezTo>
                  <a:pt x="9942" y="60956"/>
                  <a:pt x="9907" y="62813"/>
                  <a:pt x="9145" y="64563"/>
                </a:cubicBezTo>
                <a:cubicBezTo>
                  <a:pt x="8454" y="66159"/>
                  <a:pt x="7156" y="67528"/>
                  <a:pt x="5858" y="68850"/>
                </a:cubicBezTo>
                <a:cubicBezTo>
                  <a:pt x="3608" y="71124"/>
                  <a:pt x="2644" y="74053"/>
                  <a:pt x="1739" y="76886"/>
                </a:cubicBezTo>
                <a:cubicBezTo>
                  <a:pt x="1" y="82375"/>
                  <a:pt x="822" y="87769"/>
                  <a:pt x="5025" y="92293"/>
                </a:cubicBezTo>
                <a:cubicBezTo>
                  <a:pt x="9359" y="96948"/>
                  <a:pt x="15860" y="100080"/>
                  <a:pt x="22753" y="101830"/>
                </a:cubicBezTo>
                <a:cubicBezTo>
                  <a:pt x="28327" y="103249"/>
                  <a:pt x="34155" y="103754"/>
                  <a:pt x="39991" y="103754"/>
                </a:cubicBezTo>
                <a:cubicBezTo>
                  <a:pt x="42970" y="103754"/>
                  <a:pt x="45950" y="103623"/>
                  <a:pt x="48900" y="103413"/>
                </a:cubicBezTo>
                <a:cubicBezTo>
                  <a:pt x="53579" y="103092"/>
                  <a:pt x="58222" y="102437"/>
                  <a:pt x="62913" y="102175"/>
                </a:cubicBezTo>
                <a:cubicBezTo>
                  <a:pt x="63658" y="102135"/>
                  <a:pt x="64397" y="102114"/>
                  <a:pt x="65129" y="102114"/>
                </a:cubicBezTo>
                <a:cubicBezTo>
                  <a:pt x="68914" y="102114"/>
                  <a:pt x="72542" y="102654"/>
                  <a:pt x="76153" y="103711"/>
                </a:cubicBezTo>
                <a:cubicBezTo>
                  <a:pt x="80213" y="104902"/>
                  <a:pt x="84083" y="106461"/>
                  <a:pt x="88166" y="107592"/>
                </a:cubicBezTo>
                <a:cubicBezTo>
                  <a:pt x="90798" y="108319"/>
                  <a:pt x="93500" y="108890"/>
                  <a:pt x="96227" y="109331"/>
                </a:cubicBezTo>
                <a:cubicBezTo>
                  <a:pt x="101001" y="110283"/>
                  <a:pt x="106085" y="110676"/>
                  <a:pt x="110574" y="111283"/>
                </a:cubicBezTo>
                <a:cubicBezTo>
                  <a:pt x="113741" y="111712"/>
                  <a:pt x="116765" y="112534"/>
                  <a:pt x="119908" y="113022"/>
                </a:cubicBezTo>
                <a:cubicBezTo>
                  <a:pt x="120759" y="113151"/>
                  <a:pt x="121581" y="113204"/>
                  <a:pt x="122390" y="113204"/>
                </a:cubicBezTo>
                <a:cubicBezTo>
                  <a:pt x="124492" y="113204"/>
                  <a:pt x="126501" y="112842"/>
                  <a:pt x="128660" y="112498"/>
                </a:cubicBezTo>
                <a:cubicBezTo>
                  <a:pt x="130320" y="112230"/>
                  <a:pt x="131984" y="112138"/>
                  <a:pt x="133653" y="112138"/>
                </a:cubicBezTo>
                <a:cubicBezTo>
                  <a:pt x="135321" y="112138"/>
                  <a:pt x="136994" y="112230"/>
                  <a:pt x="138673" y="112331"/>
                </a:cubicBezTo>
                <a:cubicBezTo>
                  <a:pt x="141764" y="112515"/>
                  <a:pt x="144846" y="112620"/>
                  <a:pt x="147945" y="112620"/>
                </a:cubicBezTo>
                <a:cubicBezTo>
                  <a:pt x="148259" y="112620"/>
                  <a:pt x="148574" y="112619"/>
                  <a:pt x="148888" y="112617"/>
                </a:cubicBezTo>
                <a:cubicBezTo>
                  <a:pt x="162152" y="112522"/>
                  <a:pt x="175273" y="110831"/>
                  <a:pt x="188488" y="110069"/>
                </a:cubicBezTo>
                <a:cubicBezTo>
                  <a:pt x="199526" y="109438"/>
                  <a:pt x="212682" y="110081"/>
                  <a:pt x="221040" y="103235"/>
                </a:cubicBezTo>
                <a:cubicBezTo>
                  <a:pt x="224219" y="100627"/>
                  <a:pt x="225946" y="97151"/>
                  <a:pt x="225350" y="93531"/>
                </a:cubicBezTo>
                <a:cubicBezTo>
                  <a:pt x="224803" y="90138"/>
                  <a:pt x="222243" y="87197"/>
                  <a:pt x="218087" y="86007"/>
                </a:cubicBezTo>
                <a:cubicBezTo>
                  <a:pt x="212908" y="84518"/>
                  <a:pt x="207181" y="85637"/>
                  <a:pt x="201943" y="84316"/>
                </a:cubicBezTo>
                <a:cubicBezTo>
                  <a:pt x="197144" y="83101"/>
                  <a:pt x="193418" y="80244"/>
                  <a:pt x="189429" y="77958"/>
                </a:cubicBezTo>
                <a:cubicBezTo>
                  <a:pt x="187453" y="76815"/>
                  <a:pt x="185357" y="75779"/>
                  <a:pt x="183047" y="75124"/>
                </a:cubicBezTo>
                <a:cubicBezTo>
                  <a:pt x="181018" y="74552"/>
                  <a:pt x="178881" y="74329"/>
                  <a:pt x="176737" y="74329"/>
                </a:cubicBezTo>
                <a:cubicBezTo>
                  <a:pt x="176026" y="74329"/>
                  <a:pt x="175314" y="74353"/>
                  <a:pt x="174606" y="74398"/>
                </a:cubicBezTo>
                <a:cubicBezTo>
                  <a:pt x="168947" y="74749"/>
                  <a:pt x="163483" y="76316"/>
                  <a:pt x="157786" y="76316"/>
                </a:cubicBezTo>
                <a:cubicBezTo>
                  <a:pt x="157682" y="76316"/>
                  <a:pt x="157577" y="76316"/>
                  <a:pt x="157473" y="76315"/>
                </a:cubicBezTo>
                <a:cubicBezTo>
                  <a:pt x="152663" y="76267"/>
                  <a:pt x="147317" y="75124"/>
                  <a:pt x="144816" y="71600"/>
                </a:cubicBezTo>
                <a:cubicBezTo>
                  <a:pt x="143388" y="69576"/>
                  <a:pt x="143149" y="67207"/>
                  <a:pt x="142661" y="64956"/>
                </a:cubicBezTo>
                <a:cubicBezTo>
                  <a:pt x="142245" y="62968"/>
                  <a:pt x="141518" y="61075"/>
                  <a:pt x="140209" y="59337"/>
                </a:cubicBezTo>
                <a:cubicBezTo>
                  <a:pt x="137863" y="56205"/>
                  <a:pt x="134089" y="53753"/>
                  <a:pt x="129743" y="52514"/>
                </a:cubicBezTo>
                <a:cubicBezTo>
                  <a:pt x="127656" y="51919"/>
                  <a:pt x="125480" y="51649"/>
                  <a:pt x="123261" y="51649"/>
                </a:cubicBezTo>
                <a:cubicBezTo>
                  <a:pt x="123037" y="51649"/>
                  <a:pt x="122812" y="51652"/>
                  <a:pt x="122587" y="51657"/>
                </a:cubicBezTo>
                <a:cubicBezTo>
                  <a:pt x="122123" y="51669"/>
                  <a:pt x="121659" y="51693"/>
                  <a:pt x="121182" y="51728"/>
                </a:cubicBezTo>
                <a:cubicBezTo>
                  <a:pt x="116479" y="50609"/>
                  <a:pt x="111503" y="50002"/>
                  <a:pt x="107121" y="48192"/>
                </a:cubicBezTo>
                <a:cubicBezTo>
                  <a:pt x="99501" y="45049"/>
                  <a:pt x="96298" y="38441"/>
                  <a:pt x="94560" y="32178"/>
                </a:cubicBezTo>
                <a:cubicBezTo>
                  <a:pt x="93584" y="28678"/>
                  <a:pt x="92929" y="25106"/>
                  <a:pt x="91726" y="21641"/>
                </a:cubicBezTo>
                <a:cubicBezTo>
                  <a:pt x="90810" y="19034"/>
                  <a:pt x="89548" y="16486"/>
                  <a:pt x="87952" y="14081"/>
                </a:cubicBezTo>
                <a:cubicBezTo>
                  <a:pt x="84809" y="9330"/>
                  <a:pt x="80237" y="4973"/>
                  <a:pt x="74200" y="2365"/>
                </a:cubicBezTo>
                <a:cubicBezTo>
                  <a:pt x="70558" y="797"/>
                  <a:pt x="66542" y="1"/>
                  <a:pt x="62499" y="1"/>
                </a:cubicBezTo>
                <a:close/>
              </a:path>
            </a:pathLst>
          </a:custGeom>
          <a:solidFill>
            <a:srgbClr val="FFFFFF">
              <a:alpha val="44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5" name="Google Shape;185;p20"/>
          <p:cNvGrpSpPr/>
          <p:nvPr/>
        </p:nvGrpSpPr>
        <p:grpSpPr>
          <a:xfrm>
            <a:off x="461664" y="2367617"/>
            <a:ext cx="1251074" cy="1089966"/>
            <a:chOff x="2227541" y="6011760"/>
            <a:chExt cx="2864180" cy="2495343"/>
          </a:xfrm>
        </p:grpSpPr>
        <p:sp>
          <p:nvSpPr>
            <p:cNvPr id="186" name="Google Shape;186;p20"/>
            <p:cNvSpPr/>
            <p:nvPr/>
          </p:nvSpPr>
          <p:spPr>
            <a:xfrm rot="-1131582">
              <a:off x="2772277" y="6293752"/>
              <a:ext cx="2064072" cy="1922827"/>
            </a:xfrm>
            <a:custGeom>
              <a:avLst/>
              <a:gdLst/>
              <a:ahLst/>
              <a:cxnLst/>
              <a:rect l="l" t="t" r="r" b="b"/>
              <a:pathLst>
                <a:path w="83428" h="77719" extrusionOk="0">
                  <a:moveTo>
                    <a:pt x="43744" y="1"/>
                  </a:moveTo>
                  <a:cubicBezTo>
                    <a:pt x="43607" y="1"/>
                    <a:pt x="43469" y="5"/>
                    <a:pt x="43328" y="15"/>
                  </a:cubicBezTo>
                  <a:cubicBezTo>
                    <a:pt x="39256" y="277"/>
                    <a:pt x="37779" y="4360"/>
                    <a:pt x="36839" y="7718"/>
                  </a:cubicBezTo>
                  <a:cubicBezTo>
                    <a:pt x="35589" y="12203"/>
                    <a:pt x="34968" y="18558"/>
                    <a:pt x="31040" y="18558"/>
                  </a:cubicBezTo>
                  <a:cubicBezTo>
                    <a:pt x="29952" y="18558"/>
                    <a:pt x="28611" y="18070"/>
                    <a:pt x="26933" y="16921"/>
                  </a:cubicBezTo>
                  <a:cubicBezTo>
                    <a:pt x="25614" y="16019"/>
                    <a:pt x="23908" y="14589"/>
                    <a:pt x="22178" y="14589"/>
                  </a:cubicBezTo>
                  <a:cubicBezTo>
                    <a:pt x="21830" y="14589"/>
                    <a:pt x="21481" y="14647"/>
                    <a:pt x="21134" y="14778"/>
                  </a:cubicBezTo>
                  <a:cubicBezTo>
                    <a:pt x="15276" y="16993"/>
                    <a:pt x="19075" y="24530"/>
                    <a:pt x="19753" y="28387"/>
                  </a:cubicBezTo>
                  <a:cubicBezTo>
                    <a:pt x="20166" y="30701"/>
                    <a:pt x="20096" y="34763"/>
                    <a:pt x="17456" y="34763"/>
                  </a:cubicBezTo>
                  <a:cubicBezTo>
                    <a:pt x="17054" y="34763"/>
                    <a:pt x="16592" y="34669"/>
                    <a:pt x="16062" y="34459"/>
                  </a:cubicBezTo>
                  <a:cubicBezTo>
                    <a:pt x="11365" y="32594"/>
                    <a:pt x="10296" y="26273"/>
                    <a:pt x="4770" y="26273"/>
                  </a:cubicBezTo>
                  <a:cubicBezTo>
                    <a:pt x="4512" y="26273"/>
                    <a:pt x="4244" y="26287"/>
                    <a:pt x="3966" y="26315"/>
                  </a:cubicBezTo>
                  <a:cubicBezTo>
                    <a:pt x="715" y="26649"/>
                    <a:pt x="1" y="29554"/>
                    <a:pt x="489" y="32328"/>
                  </a:cubicBezTo>
                  <a:cubicBezTo>
                    <a:pt x="1251" y="36555"/>
                    <a:pt x="3644" y="40222"/>
                    <a:pt x="5085" y="44211"/>
                  </a:cubicBezTo>
                  <a:cubicBezTo>
                    <a:pt x="6597" y="48390"/>
                    <a:pt x="7061" y="52997"/>
                    <a:pt x="6549" y="57403"/>
                  </a:cubicBezTo>
                  <a:cubicBezTo>
                    <a:pt x="6275" y="59784"/>
                    <a:pt x="4037" y="62999"/>
                    <a:pt x="4632" y="65380"/>
                  </a:cubicBezTo>
                  <a:cubicBezTo>
                    <a:pt x="5513" y="68856"/>
                    <a:pt x="12336" y="68321"/>
                    <a:pt x="15050" y="68797"/>
                  </a:cubicBezTo>
                  <a:cubicBezTo>
                    <a:pt x="18884" y="69476"/>
                    <a:pt x="22766" y="70095"/>
                    <a:pt x="26468" y="71345"/>
                  </a:cubicBezTo>
                  <a:cubicBezTo>
                    <a:pt x="30939" y="72847"/>
                    <a:pt x="38196" y="77718"/>
                    <a:pt x="44090" y="77718"/>
                  </a:cubicBezTo>
                  <a:cubicBezTo>
                    <a:pt x="46186" y="77718"/>
                    <a:pt x="48109" y="77102"/>
                    <a:pt x="49674" y="75500"/>
                  </a:cubicBezTo>
                  <a:cubicBezTo>
                    <a:pt x="51602" y="73524"/>
                    <a:pt x="50626" y="70488"/>
                    <a:pt x="49185" y="68559"/>
                  </a:cubicBezTo>
                  <a:cubicBezTo>
                    <a:pt x="47364" y="66130"/>
                    <a:pt x="44090" y="64594"/>
                    <a:pt x="42661" y="61856"/>
                  </a:cubicBezTo>
                  <a:cubicBezTo>
                    <a:pt x="41468" y="59570"/>
                    <a:pt x="43103" y="58980"/>
                    <a:pt x="45242" y="58980"/>
                  </a:cubicBezTo>
                  <a:cubicBezTo>
                    <a:pt x="47158" y="58980"/>
                    <a:pt x="49479" y="59453"/>
                    <a:pt x="50531" y="59605"/>
                  </a:cubicBezTo>
                  <a:cubicBezTo>
                    <a:pt x="52312" y="59861"/>
                    <a:pt x="54410" y="60234"/>
                    <a:pt x="56446" y="60234"/>
                  </a:cubicBezTo>
                  <a:cubicBezTo>
                    <a:pt x="59050" y="60234"/>
                    <a:pt x="61553" y="59624"/>
                    <a:pt x="63163" y="57379"/>
                  </a:cubicBezTo>
                  <a:cubicBezTo>
                    <a:pt x="66116" y="53271"/>
                    <a:pt x="61497" y="49068"/>
                    <a:pt x="58818" y="46354"/>
                  </a:cubicBezTo>
                  <a:cubicBezTo>
                    <a:pt x="55151" y="42627"/>
                    <a:pt x="56532" y="41246"/>
                    <a:pt x="59306" y="40817"/>
                  </a:cubicBezTo>
                  <a:cubicBezTo>
                    <a:pt x="60111" y="40689"/>
                    <a:pt x="61032" y="40643"/>
                    <a:pt x="61979" y="40643"/>
                  </a:cubicBezTo>
                  <a:cubicBezTo>
                    <a:pt x="63762" y="40643"/>
                    <a:pt x="65636" y="40807"/>
                    <a:pt x="66997" y="40901"/>
                  </a:cubicBezTo>
                  <a:cubicBezTo>
                    <a:pt x="68350" y="40991"/>
                    <a:pt x="70090" y="41137"/>
                    <a:pt x="71903" y="41137"/>
                  </a:cubicBezTo>
                  <a:cubicBezTo>
                    <a:pt x="76075" y="41137"/>
                    <a:pt x="80636" y="40364"/>
                    <a:pt x="81773" y="36364"/>
                  </a:cubicBezTo>
                  <a:cubicBezTo>
                    <a:pt x="83428" y="30578"/>
                    <a:pt x="75260" y="28090"/>
                    <a:pt x="71057" y="27816"/>
                  </a:cubicBezTo>
                  <a:cubicBezTo>
                    <a:pt x="69545" y="27720"/>
                    <a:pt x="66307" y="27518"/>
                    <a:pt x="65557" y="25863"/>
                  </a:cubicBezTo>
                  <a:cubicBezTo>
                    <a:pt x="64425" y="23339"/>
                    <a:pt x="68890" y="21386"/>
                    <a:pt x="70414" y="20291"/>
                  </a:cubicBezTo>
                  <a:cubicBezTo>
                    <a:pt x="73534" y="18029"/>
                    <a:pt x="75927" y="14493"/>
                    <a:pt x="76606" y="10659"/>
                  </a:cubicBezTo>
                  <a:cubicBezTo>
                    <a:pt x="77201" y="7313"/>
                    <a:pt x="75355" y="4337"/>
                    <a:pt x="72319" y="2920"/>
                  </a:cubicBezTo>
                  <a:cubicBezTo>
                    <a:pt x="71216" y="2408"/>
                    <a:pt x="70191" y="2186"/>
                    <a:pt x="69227" y="2186"/>
                  </a:cubicBezTo>
                  <a:cubicBezTo>
                    <a:pt x="63183" y="2186"/>
                    <a:pt x="59515" y="10924"/>
                    <a:pt x="53960" y="12135"/>
                  </a:cubicBezTo>
                  <a:cubicBezTo>
                    <a:pt x="53728" y="12186"/>
                    <a:pt x="53514" y="12210"/>
                    <a:pt x="53317" y="12210"/>
                  </a:cubicBezTo>
                  <a:cubicBezTo>
                    <a:pt x="50797" y="12210"/>
                    <a:pt x="50946" y="8282"/>
                    <a:pt x="50317" y="6206"/>
                  </a:cubicBezTo>
                  <a:cubicBezTo>
                    <a:pt x="49353" y="3076"/>
                    <a:pt x="47297" y="1"/>
                    <a:pt x="43744" y="1"/>
                  </a:cubicBezTo>
                  <a:close/>
                </a:path>
              </a:pathLst>
            </a:custGeom>
            <a:solidFill>
              <a:srgbClr val="5AD1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7" name="Google Shape;187;p20"/>
            <p:cNvGrpSpPr/>
            <p:nvPr/>
          </p:nvGrpSpPr>
          <p:grpSpPr>
            <a:xfrm>
              <a:off x="2227541" y="6635267"/>
              <a:ext cx="2250382" cy="1871835"/>
              <a:chOff x="2227541" y="6635267"/>
              <a:chExt cx="2250382" cy="1871835"/>
            </a:xfrm>
          </p:grpSpPr>
          <p:sp>
            <p:nvSpPr>
              <p:cNvPr id="188" name="Google Shape;188;p20"/>
              <p:cNvSpPr/>
              <p:nvPr/>
            </p:nvSpPr>
            <p:spPr>
              <a:xfrm rot="-1131582">
                <a:off x="2389104" y="6911337"/>
                <a:ext cx="1927256" cy="1319697"/>
              </a:xfrm>
              <a:custGeom>
                <a:avLst/>
                <a:gdLst/>
                <a:ahLst/>
                <a:cxnLst/>
                <a:rect l="l" t="t" r="r" b="b"/>
                <a:pathLst>
                  <a:path w="77898" h="53341" extrusionOk="0">
                    <a:moveTo>
                      <a:pt x="77657" y="0"/>
                    </a:moveTo>
                    <a:cubicBezTo>
                      <a:pt x="77524" y="0"/>
                      <a:pt x="77309" y="98"/>
                      <a:pt x="77038" y="330"/>
                    </a:cubicBezTo>
                    <a:cubicBezTo>
                      <a:pt x="77038" y="330"/>
                      <a:pt x="75681" y="1521"/>
                      <a:pt x="73430" y="3497"/>
                    </a:cubicBezTo>
                    <a:cubicBezTo>
                      <a:pt x="72299" y="4486"/>
                      <a:pt x="70954" y="5664"/>
                      <a:pt x="69430" y="6998"/>
                    </a:cubicBezTo>
                    <a:cubicBezTo>
                      <a:pt x="68668" y="7665"/>
                      <a:pt x="67870" y="8367"/>
                      <a:pt x="67037" y="9093"/>
                    </a:cubicBezTo>
                    <a:cubicBezTo>
                      <a:pt x="66203" y="9820"/>
                      <a:pt x="65334" y="10594"/>
                      <a:pt x="64441" y="11391"/>
                    </a:cubicBezTo>
                    <a:cubicBezTo>
                      <a:pt x="63548" y="12177"/>
                      <a:pt x="62631" y="12999"/>
                      <a:pt x="61691" y="13832"/>
                    </a:cubicBezTo>
                    <a:cubicBezTo>
                      <a:pt x="61453" y="14034"/>
                      <a:pt x="61215" y="14249"/>
                      <a:pt x="60976" y="14463"/>
                    </a:cubicBezTo>
                    <a:cubicBezTo>
                      <a:pt x="60750" y="14677"/>
                      <a:pt x="60512" y="14892"/>
                      <a:pt x="60274" y="15106"/>
                    </a:cubicBezTo>
                    <a:cubicBezTo>
                      <a:pt x="59798" y="15535"/>
                      <a:pt x="59321" y="15975"/>
                      <a:pt x="58845" y="16416"/>
                    </a:cubicBezTo>
                    <a:cubicBezTo>
                      <a:pt x="57881" y="17297"/>
                      <a:pt x="56916" y="18190"/>
                      <a:pt x="55940" y="19083"/>
                    </a:cubicBezTo>
                    <a:lnTo>
                      <a:pt x="55571" y="19416"/>
                    </a:lnTo>
                    <a:lnTo>
                      <a:pt x="55214" y="19773"/>
                    </a:lnTo>
                    <a:cubicBezTo>
                      <a:pt x="54976" y="20011"/>
                      <a:pt x="54738" y="20250"/>
                      <a:pt x="54499" y="20488"/>
                    </a:cubicBezTo>
                    <a:cubicBezTo>
                      <a:pt x="54035" y="20964"/>
                      <a:pt x="53571" y="21440"/>
                      <a:pt x="53106" y="21916"/>
                    </a:cubicBezTo>
                    <a:cubicBezTo>
                      <a:pt x="51261" y="23845"/>
                      <a:pt x="49463" y="25798"/>
                      <a:pt x="47725" y="27691"/>
                    </a:cubicBezTo>
                    <a:cubicBezTo>
                      <a:pt x="45975" y="29572"/>
                      <a:pt x="44284" y="31370"/>
                      <a:pt x="42653" y="33025"/>
                    </a:cubicBezTo>
                    <a:cubicBezTo>
                      <a:pt x="41033" y="34668"/>
                      <a:pt x="39259" y="36406"/>
                      <a:pt x="37342" y="38085"/>
                    </a:cubicBezTo>
                    <a:cubicBezTo>
                      <a:pt x="36378" y="38918"/>
                      <a:pt x="35390" y="39752"/>
                      <a:pt x="34354" y="40538"/>
                    </a:cubicBezTo>
                    <a:cubicBezTo>
                      <a:pt x="33318" y="41335"/>
                      <a:pt x="32247" y="42109"/>
                      <a:pt x="31151" y="42824"/>
                    </a:cubicBezTo>
                    <a:cubicBezTo>
                      <a:pt x="30044" y="43550"/>
                      <a:pt x="28913" y="44205"/>
                      <a:pt x="27746" y="44812"/>
                    </a:cubicBezTo>
                    <a:cubicBezTo>
                      <a:pt x="27460" y="44967"/>
                      <a:pt x="27175" y="45122"/>
                      <a:pt x="26877" y="45253"/>
                    </a:cubicBezTo>
                    <a:cubicBezTo>
                      <a:pt x="26579" y="45395"/>
                      <a:pt x="26293" y="45538"/>
                      <a:pt x="25996" y="45669"/>
                    </a:cubicBezTo>
                    <a:cubicBezTo>
                      <a:pt x="25401" y="45919"/>
                      <a:pt x="24793" y="46146"/>
                      <a:pt x="24186" y="46384"/>
                    </a:cubicBezTo>
                    <a:cubicBezTo>
                      <a:pt x="23888" y="46503"/>
                      <a:pt x="23591" y="46622"/>
                      <a:pt x="23293" y="46741"/>
                    </a:cubicBezTo>
                    <a:cubicBezTo>
                      <a:pt x="23138" y="46800"/>
                      <a:pt x="22995" y="46860"/>
                      <a:pt x="22853" y="46919"/>
                    </a:cubicBezTo>
                    <a:cubicBezTo>
                      <a:pt x="22698" y="46967"/>
                      <a:pt x="22543" y="47027"/>
                      <a:pt x="22400" y="47074"/>
                    </a:cubicBezTo>
                    <a:cubicBezTo>
                      <a:pt x="21793" y="47289"/>
                      <a:pt x="21198" y="47491"/>
                      <a:pt x="20602" y="47693"/>
                    </a:cubicBezTo>
                    <a:cubicBezTo>
                      <a:pt x="20317" y="47801"/>
                      <a:pt x="20019" y="47908"/>
                      <a:pt x="19721" y="48003"/>
                    </a:cubicBezTo>
                    <a:cubicBezTo>
                      <a:pt x="19435" y="48098"/>
                      <a:pt x="19138" y="48182"/>
                      <a:pt x="18852" y="48277"/>
                    </a:cubicBezTo>
                    <a:cubicBezTo>
                      <a:pt x="18257" y="48455"/>
                      <a:pt x="17685" y="48634"/>
                      <a:pt x="17114" y="48813"/>
                    </a:cubicBezTo>
                    <a:cubicBezTo>
                      <a:pt x="12566" y="50170"/>
                      <a:pt x="8470" y="51087"/>
                      <a:pt x="5553" y="51753"/>
                    </a:cubicBezTo>
                    <a:cubicBezTo>
                      <a:pt x="4100" y="52075"/>
                      <a:pt x="2922" y="52337"/>
                      <a:pt x="2112" y="52503"/>
                    </a:cubicBezTo>
                    <a:cubicBezTo>
                      <a:pt x="1314" y="52682"/>
                      <a:pt x="874" y="52777"/>
                      <a:pt x="874" y="52777"/>
                    </a:cubicBezTo>
                    <a:cubicBezTo>
                      <a:pt x="47" y="52974"/>
                      <a:pt x="1" y="53340"/>
                      <a:pt x="641" y="53340"/>
                    </a:cubicBezTo>
                    <a:cubicBezTo>
                      <a:pt x="739" y="53340"/>
                      <a:pt x="852" y="53332"/>
                      <a:pt x="981" y="53313"/>
                    </a:cubicBezTo>
                    <a:cubicBezTo>
                      <a:pt x="981" y="53313"/>
                      <a:pt x="1421" y="53218"/>
                      <a:pt x="2231" y="53063"/>
                    </a:cubicBezTo>
                    <a:cubicBezTo>
                      <a:pt x="3041" y="52896"/>
                      <a:pt x="4219" y="52658"/>
                      <a:pt x="5684" y="52361"/>
                    </a:cubicBezTo>
                    <a:cubicBezTo>
                      <a:pt x="8625" y="51741"/>
                      <a:pt x="12732" y="50884"/>
                      <a:pt x="17340" y="49575"/>
                    </a:cubicBezTo>
                    <a:cubicBezTo>
                      <a:pt x="17911" y="49408"/>
                      <a:pt x="18495" y="49241"/>
                      <a:pt x="19090" y="49063"/>
                    </a:cubicBezTo>
                    <a:cubicBezTo>
                      <a:pt x="19388" y="48979"/>
                      <a:pt x="19686" y="48884"/>
                      <a:pt x="19983" y="48801"/>
                    </a:cubicBezTo>
                    <a:cubicBezTo>
                      <a:pt x="20281" y="48705"/>
                      <a:pt x="20578" y="48598"/>
                      <a:pt x="20876" y="48503"/>
                    </a:cubicBezTo>
                    <a:cubicBezTo>
                      <a:pt x="21471" y="48301"/>
                      <a:pt x="22079" y="48098"/>
                      <a:pt x="22686" y="47896"/>
                    </a:cubicBezTo>
                    <a:cubicBezTo>
                      <a:pt x="22841" y="47848"/>
                      <a:pt x="22995" y="47789"/>
                      <a:pt x="23150" y="47741"/>
                    </a:cubicBezTo>
                    <a:cubicBezTo>
                      <a:pt x="23293" y="47681"/>
                      <a:pt x="23448" y="47622"/>
                      <a:pt x="23603" y="47562"/>
                    </a:cubicBezTo>
                    <a:cubicBezTo>
                      <a:pt x="23900" y="47455"/>
                      <a:pt x="24210" y="47336"/>
                      <a:pt x="24519" y="47217"/>
                    </a:cubicBezTo>
                    <a:cubicBezTo>
                      <a:pt x="25127" y="46979"/>
                      <a:pt x="25746" y="46753"/>
                      <a:pt x="26365" y="46515"/>
                    </a:cubicBezTo>
                    <a:cubicBezTo>
                      <a:pt x="26663" y="46372"/>
                      <a:pt x="26972" y="46229"/>
                      <a:pt x="27270" y="46086"/>
                    </a:cubicBezTo>
                    <a:cubicBezTo>
                      <a:pt x="27579" y="45955"/>
                      <a:pt x="27877" y="45800"/>
                      <a:pt x="28175" y="45646"/>
                    </a:cubicBezTo>
                    <a:cubicBezTo>
                      <a:pt x="29365" y="45038"/>
                      <a:pt x="30544" y="44372"/>
                      <a:pt x="31675" y="43645"/>
                    </a:cubicBezTo>
                    <a:cubicBezTo>
                      <a:pt x="32806" y="42919"/>
                      <a:pt x="33902" y="42145"/>
                      <a:pt x="34961" y="41347"/>
                    </a:cubicBezTo>
                    <a:cubicBezTo>
                      <a:pt x="36021" y="40538"/>
                      <a:pt x="37033" y="39704"/>
                      <a:pt x="38021" y="38859"/>
                    </a:cubicBezTo>
                    <a:cubicBezTo>
                      <a:pt x="39974" y="37168"/>
                      <a:pt x="41772" y="35430"/>
                      <a:pt x="43415" y="33763"/>
                    </a:cubicBezTo>
                    <a:cubicBezTo>
                      <a:pt x="45046" y="32108"/>
                      <a:pt x="46748" y="30286"/>
                      <a:pt x="48475" y="28381"/>
                    </a:cubicBezTo>
                    <a:cubicBezTo>
                      <a:pt x="50213" y="26488"/>
                      <a:pt x="51999" y="24524"/>
                      <a:pt x="53809" y="22595"/>
                    </a:cubicBezTo>
                    <a:cubicBezTo>
                      <a:pt x="54273" y="22107"/>
                      <a:pt x="54726" y="21631"/>
                      <a:pt x="55190" y="21154"/>
                    </a:cubicBezTo>
                    <a:cubicBezTo>
                      <a:pt x="55416" y="20916"/>
                      <a:pt x="55642" y="20678"/>
                      <a:pt x="55881" y="20452"/>
                    </a:cubicBezTo>
                    <a:lnTo>
                      <a:pt x="56226" y="20095"/>
                    </a:lnTo>
                    <a:lnTo>
                      <a:pt x="56583" y="19761"/>
                    </a:lnTo>
                    <a:cubicBezTo>
                      <a:pt x="57547" y="18857"/>
                      <a:pt x="58512" y="17952"/>
                      <a:pt x="59452" y="17071"/>
                    </a:cubicBezTo>
                    <a:cubicBezTo>
                      <a:pt x="59929" y="16618"/>
                      <a:pt x="60393" y="16178"/>
                      <a:pt x="60869" y="15749"/>
                    </a:cubicBezTo>
                    <a:cubicBezTo>
                      <a:pt x="61095" y="15523"/>
                      <a:pt x="61334" y="15308"/>
                      <a:pt x="61560" y="15094"/>
                    </a:cubicBezTo>
                    <a:cubicBezTo>
                      <a:pt x="61798" y="14880"/>
                      <a:pt x="62024" y="14666"/>
                      <a:pt x="62262" y="14451"/>
                    </a:cubicBezTo>
                    <a:cubicBezTo>
                      <a:pt x="63191" y="13606"/>
                      <a:pt x="64096" y="12784"/>
                      <a:pt x="64977" y="11987"/>
                    </a:cubicBezTo>
                    <a:cubicBezTo>
                      <a:pt x="72049" y="5581"/>
                      <a:pt x="77407" y="735"/>
                      <a:pt x="77407" y="735"/>
                    </a:cubicBezTo>
                    <a:cubicBezTo>
                      <a:pt x="77868" y="321"/>
                      <a:pt x="77898" y="0"/>
                      <a:pt x="77657" y="0"/>
                    </a:cubicBezTo>
                    <a:close/>
                  </a:path>
                </a:pathLst>
              </a:custGeom>
              <a:solidFill>
                <a:srgbClr val="439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0"/>
              <p:cNvSpPr/>
              <p:nvPr/>
            </p:nvSpPr>
            <p:spPr>
              <a:xfrm rot="-1131582">
                <a:off x="3441562" y="7628158"/>
                <a:ext cx="485043" cy="66058"/>
              </a:xfrm>
              <a:custGeom>
                <a:avLst/>
                <a:gdLst/>
                <a:ahLst/>
                <a:cxnLst/>
                <a:rect l="l" t="t" r="r" b="b"/>
                <a:pathLst>
                  <a:path w="19605" h="2670" extrusionOk="0">
                    <a:moveTo>
                      <a:pt x="13901" y="0"/>
                    </a:moveTo>
                    <a:cubicBezTo>
                      <a:pt x="13437" y="0"/>
                      <a:pt x="12960" y="12"/>
                      <a:pt x="12472" y="24"/>
                    </a:cubicBezTo>
                    <a:cubicBezTo>
                      <a:pt x="12234" y="24"/>
                      <a:pt x="11996" y="36"/>
                      <a:pt x="11758" y="36"/>
                    </a:cubicBezTo>
                    <a:cubicBezTo>
                      <a:pt x="11639" y="48"/>
                      <a:pt x="11520" y="48"/>
                      <a:pt x="11401" y="48"/>
                    </a:cubicBezTo>
                    <a:cubicBezTo>
                      <a:pt x="11282" y="60"/>
                      <a:pt x="11163" y="72"/>
                      <a:pt x="11044" y="72"/>
                    </a:cubicBezTo>
                    <a:cubicBezTo>
                      <a:pt x="10579" y="107"/>
                      <a:pt x="10127" y="143"/>
                      <a:pt x="9710" y="179"/>
                    </a:cubicBezTo>
                    <a:cubicBezTo>
                      <a:pt x="9472" y="203"/>
                      <a:pt x="9222" y="226"/>
                      <a:pt x="8972" y="250"/>
                    </a:cubicBezTo>
                    <a:cubicBezTo>
                      <a:pt x="8722" y="286"/>
                      <a:pt x="8460" y="322"/>
                      <a:pt x="8198" y="357"/>
                    </a:cubicBezTo>
                    <a:cubicBezTo>
                      <a:pt x="7674" y="429"/>
                      <a:pt x="7138" y="500"/>
                      <a:pt x="6602" y="584"/>
                    </a:cubicBezTo>
                    <a:cubicBezTo>
                      <a:pt x="6067" y="679"/>
                      <a:pt x="5519" y="786"/>
                      <a:pt x="4995" y="881"/>
                    </a:cubicBezTo>
                    <a:cubicBezTo>
                      <a:pt x="4733" y="941"/>
                      <a:pt x="4471" y="988"/>
                      <a:pt x="4221" y="1036"/>
                    </a:cubicBezTo>
                    <a:cubicBezTo>
                      <a:pt x="3971" y="1096"/>
                      <a:pt x="3733" y="1155"/>
                      <a:pt x="3495" y="1215"/>
                    </a:cubicBezTo>
                    <a:cubicBezTo>
                      <a:pt x="3019" y="1334"/>
                      <a:pt x="2566" y="1441"/>
                      <a:pt x="2161" y="1536"/>
                    </a:cubicBezTo>
                    <a:cubicBezTo>
                      <a:pt x="1769" y="1655"/>
                      <a:pt x="1411" y="1762"/>
                      <a:pt x="1114" y="1846"/>
                    </a:cubicBezTo>
                    <a:cubicBezTo>
                      <a:pt x="530" y="2024"/>
                      <a:pt x="173" y="2131"/>
                      <a:pt x="173" y="2131"/>
                    </a:cubicBezTo>
                    <a:cubicBezTo>
                      <a:pt x="1" y="2200"/>
                      <a:pt x="117" y="2669"/>
                      <a:pt x="307" y="2669"/>
                    </a:cubicBezTo>
                    <a:cubicBezTo>
                      <a:pt x="314" y="2669"/>
                      <a:pt x="321" y="2668"/>
                      <a:pt x="328" y="2667"/>
                    </a:cubicBezTo>
                    <a:cubicBezTo>
                      <a:pt x="328" y="2667"/>
                      <a:pt x="685" y="2584"/>
                      <a:pt x="1280" y="2453"/>
                    </a:cubicBezTo>
                    <a:cubicBezTo>
                      <a:pt x="1578" y="2393"/>
                      <a:pt x="1923" y="2310"/>
                      <a:pt x="2328" y="2227"/>
                    </a:cubicBezTo>
                    <a:cubicBezTo>
                      <a:pt x="2733" y="2155"/>
                      <a:pt x="3173" y="2084"/>
                      <a:pt x="3650" y="2000"/>
                    </a:cubicBezTo>
                    <a:cubicBezTo>
                      <a:pt x="3888" y="1953"/>
                      <a:pt x="4126" y="1917"/>
                      <a:pt x="4376" y="1870"/>
                    </a:cubicBezTo>
                    <a:cubicBezTo>
                      <a:pt x="4626" y="1834"/>
                      <a:pt x="4888" y="1798"/>
                      <a:pt x="5150" y="1762"/>
                    </a:cubicBezTo>
                    <a:cubicBezTo>
                      <a:pt x="5674" y="1691"/>
                      <a:pt x="6210" y="1619"/>
                      <a:pt x="6733" y="1548"/>
                    </a:cubicBezTo>
                    <a:cubicBezTo>
                      <a:pt x="7269" y="1489"/>
                      <a:pt x="7805" y="1429"/>
                      <a:pt x="8317" y="1381"/>
                    </a:cubicBezTo>
                    <a:cubicBezTo>
                      <a:pt x="8579" y="1346"/>
                      <a:pt x="8829" y="1322"/>
                      <a:pt x="9079" y="1298"/>
                    </a:cubicBezTo>
                    <a:cubicBezTo>
                      <a:pt x="9329" y="1274"/>
                      <a:pt x="9567" y="1250"/>
                      <a:pt x="9805" y="1239"/>
                    </a:cubicBezTo>
                    <a:cubicBezTo>
                      <a:pt x="10222" y="1191"/>
                      <a:pt x="10663" y="1155"/>
                      <a:pt x="11127" y="1108"/>
                    </a:cubicBezTo>
                    <a:cubicBezTo>
                      <a:pt x="11234" y="1096"/>
                      <a:pt x="11353" y="1084"/>
                      <a:pt x="11460" y="1072"/>
                    </a:cubicBezTo>
                    <a:cubicBezTo>
                      <a:pt x="11579" y="1072"/>
                      <a:pt x="11698" y="1060"/>
                      <a:pt x="11817" y="1060"/>
                    </a:cubicBezTo>
                    <a:cubicBezTo>
                      <a:pt x="12056" y="1036"/>
                      <a:pt x="12282" y="1024"/>
                      <a:pt x="12520" y="1012"/>
                    </a:cubicBezTo>
                    <a:cubicBezTo>
                      <a:pt x="12996" y="977"/>
                      <a:pt x="13460" y="941"/>
                      <a:pt x="13925" y="917"/>
                    </a:cubicBezTo>
                    <a:cubicBezTo>
                      <a:pt x="14389" y="893"/>
                      <a:pt x="14842" y="881"/>
                      <a:pt x="15258" y="869"/>
                    </a:cubicBezTo>
                    <a:cubicBezTo>
                      <a:pt x="15830" y="838"/>
                      <a:pt x="16354" y="838"/>
                      <a:pt x="16802" y="838"/>
                    </a:cubicBezTo>
                    <a:lnTo>
                      <a:pt x="16802" y="838"/>
                    </a:lnTo>
                    <a:cubicBezTo>
                      <a:pt x="17026" y="838"/>
                      <a:pt x="17231" y="838"/>
                      <a:pt x="17413" y="834"/>
                    </a:cubicBezTo>
                    <a:cubicBezTo>
                      <a:pt x="17866" y="834"/>
                      <a:pt x="18189" y="834"/>
                      <a:pt x="18314" y="827"/>
                    </a:cubicBezTo>
                    <a:lnTo>
                      <a:pt x="18314" y="827"/>
                    </a:lnTo>
                    <a:cubicBezTo>
                      <a:pt x="18323" y="833"/>
                      <a:pt x="18333" y="839"/>
                      <a:pt x="18342" y="846"/>
                    </a:cubicBezTo>
                    <a:cubicBezTo>
                      <a:pt x="18378" y="858"/>
                      <a:pt x="18413" y="869"/>
                      <a:pt x="18449" y="881"/>
                    </a:cubicBezTo>
                    <a:cubicBezTo>
                      <a:pt x="18509" y="905"/>
                      <a:pt x="18556" y="917"/>
                      <a:pt x="18616" y="929"/>
                    </a:cubicBezTo>
                    <a:cubicBezTo>
                      <a:pt x="18711" y="953"/>
                      <a:pt x="18794" y="977"/>
                      <a:pt x="18866" y="988"/>
                    </a:cubicBezTo>
                    <a:cubicBezTo>
                      <a:pt x="19009" y="1012"/>
                      <a:pt x="19104" y="1024"/>
                      <a:pt x="19175" y="1036"/>
                    </a:cubicBezTo>
                    <a:cubicBezTo>
                      <a:pt x="19318" y="1060"/>
                      <a:pt x="19330" y="1060"/>
                      <a:pt x="19330" y="1060"/>
                    </a:cubicBezTo>
                    <a:cubicBezTo>
                      <a:pt x="19533" y="1060"/>
                      <a:pt x="19604" y="607"/>
                      <a:pt x="19414" y="524"/>
                    </a:cubicBezTo>
                    <a:cubicBezTo>
                      <a:pt x="19414" y="524"/>
                      <a:pt x="19402" y="524"/>
                      <a:pt x="19271" y="500"/>
                    </a:cubicBezTo>
                    <a:cubicBezTo>
                      <a:pt x="19199" y="488"/>
                      <a:pt x="19104" y="465"/>
                      <a:pt x="18973" y="441"/>
                    </a:cubicBezTo>
                    <a:cubicBezTo>
                      <a:pt x="18914" y="429"/>
                      <a:pt x="18830" y="417"/>
                      <a:pt x="18759" y="393"/>
                    </a:cubicBezTo>
                    <a:cubicBezTo>
                      <a:pt x="18723" y="381"/>
                      <a:pt x="18675" y="369"/>
                      <a:pt x="18640" y="357"/>
                    </a:cubicBezTo>
                    <a:cubicBezTo>
                      <a:pt x="18616" y="346"/>
                      <a:pt x="18604" y="334"/>
                      <a:pt x="18580" y="334"/>
                    </a:cubicBezTo>
                    <a:cubicBezTo>
                      <a:pt x="18568" y="322"/>
                      <a:pt x="18556" y="322"/>
                      <a:pt x="18544" y="310"/>
                    </a:cubicBezTo>
                    <a:lnTo>
                      <a:pt x="18449" y="274"/>
                    </a:lnTo>
                    <a:lnTo>
                      <a:pt x="18402" y="262"/>
                    </a:lnTo>
                    <a:cubicBezTo>
                      <a:pt x="18354" y="250"/>
                      <a:pt x="18009" y="215"/>
                      <a:pt x="17449" y="167"/>
                    </a:cubicBezTo>
                    <a:cubicBezTo>
                      <a:pt x="16889" y="119"/>
                      <a:pt x="16127" y="36"/>
                      <a:pt x="15258" y="36"/>
                    </a:cubicBezTo>
                    <a:cubicBezTo>
                      <a:pt x="14830" y="24"/>
                      <a:pt x="14377" y="12"/>
                      <a:pt x="13901" y="0"/>
                    </a:cubicBezTo>
                    <a:close/>
                  </a:path>
                </a:pathLst>
              </a:custGeom>
              <a:solidFill>
                <a:srgbClr val="439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0"/>
              <p:cNvSpPr/>
              <p:nvPr/>
            </p:nvSpPr>
            <p:spPr>
              <a:xfrm rot="-1131582">
                <a:off x="3621630" y="6827655"/>
                <a:ext cx="184071" cy="404239"/>
              </a:xfrm>
              <a:custGeom>
                <a:avLst/>
                <a:gdLst/>
                <a:ahLst/>
                <a:cxnLst/>
                <a:rect l="l" t="t" r="r" b="b"/>
                <a:pathLst>
                  <a:path w="7440" h="16339" extrusionOk="0">
                    <a:moveTo>
                      <a:pt x="7065" y="0"/>
                    </a:moveTo>
                    <a:cubicBezTo>
                      <a:pt x="6996" y="0"/>
                      <a:pt x="6934" y="18"/>
                      <a:pt x="6902" y="61"/>
                    </a:cubicBezTo>
                    <a:cubicBezTo>
                      <a:pt x="6902" y="61"/>
                      <a:pt x="6771" y="370"/>
                      <a:pt x="6569" y="870"/>
                    </a:cubicBezTo>
                    <a:cubicBezTo>
                      <a:pt x="6367" y="1406"/>
                      <a:pt x="6081" y="2097"/>
                      <a:pt x="5759" y="2930"/>
                    </a:cubicBezTo>
                    <a:cubicBezTo>
                      <a:pt x="5140" y="4573"/>
                      <a:pt x="4378" y="6609"/>
                      <a:pt x="3771" y="8205"/>
                    </a:cubicBezTo>
                    <a:cubicBezTo>
                      <a:pt x="3473" y="9002"/>
                      <a:pt x="3128" y="9895"/>
                      <a:pt x="2759" y="10788"/>
                    </a:cubicBezTo>
                    <a:cubicBezTo>
                      <a:pt x="2378" y="11681"/>
                      <a:pt x="1973" y="12562"/>
                      <a:pt x="1580" y="13336"/>
                    </a:cubicBezTo>
                    <a:cubicBezTo>
                      <a:pt x="1378" y="13717"/>
                      <a:pt x="1187" y="14086"/>
                      <a:pt x="1009" y="14408"/>
                    </a:cubicBezTo>
                    <a:cubicBezTo>
                      <a:pt x="830" y="14717"/>
                      <a:pt x="663" y="15003"/>
                      <a:pt x="533" y="15241"/>
                    </a:cubicBezTo>
                    <a:cubicBezTo>
                      <a:pt x="247" y="15706"/>
                      <a:pt x="68" y="15991"/>
                      <a:pt x="68" y="15991"/>
                    </a:cubicBezTo>
                    <a:cubicBezTo>
                      <a:pt x="0" y="16117"/>
                      <a:pt x="265" y="16339"/>
                      <a:pt x="429" y="16339"/>
                    </a:cubicBezTo>
                    <a:cubicBezTo>
                      <a:pt x="466" y="16339"/>
                      <a:pt x="499" y="16327"/>
                      <a:pt x="521" y="16301"/>
                    </a:cubicBezTo>
                    <a:cubicBezTo>
                      <a:pt x="521" y="16301"/>
                      <a:pt x="723" y="16027"/>
                      <a:pt x="1056" y="15587"/>
                    </a:cubicBezTo>
                    <a:cubicBezTo>
                      <a:pt x="1211" y="15360"/>
                      <a:pt x="1402" y="15086"/>
                      <a:pt x="1616" y="14765"/>
                    </a:cubicBezTo>
                    <a:cubicBezTo>
                      <a:pt x="1818" y="14455"/>
                      <a:pt x="2045" y="14098"/>
                      <a:pt x="2283" y="13729"/>
                    </a:cubicBezTo>
                    <a:cubicBezTo>
                      <a:pt x="2735" y="12955"/>
                      <a:pt x="3211" y="12086"/>
                      <a:pt x="3640" y="11193"/>
                    </a:cubicBezTo>
                    <a:cubicBezTo>
                      <a:pt x="4069" y="10288"/>
                      <a:pt x="4462" y="9383"/>
                      <a:pt x="4759" y="8574"/>
                    </a:cubicBezTo>
                    <a:cubicBezTo>
                      <a:pt x="5378" y="6966"/>
                      <a:pt x="6009" y="4871"/>
                      <a:pt x="6521" y="3192"/>
                    </a:cubicBezTo>
                    <a:cubicBezTo>
                      <a:pt x="7033" y="1501"/>
                      <a:pt x="7414" y="227"/>
                      <a:pt x="7414" y="227"/>
                    </a:cubicBezTo>
                    <a:cubicBezTo>
                      <a:pt x="7439" y="102"/>
                      <a:pt x="7229" y="0"/>
                      <a:pt x="7065" y="0"/>
                    </a:cubicBezTo>
                    <a:close/>
                  </a:path>
                </a:pathLst>
              </a:custGeom>
              <a:solidFill>
                <a:srgbClr val="439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91" name="Google Shape;191;p20"/>
          <p:cNvGrpSpPr/>
          <p:nvPr/>
        </p:nvGrpSpPr>
        <p:grpSpPr>
          <a:xfrm>
            <a:off x="190606" y="2294802"/>
            <a:ext cx="761443" cy="1254173"/>
            <a:chOff x="1668617" y="5683195"/>
            <a:chExt cx="1743230" cy="2871275"/>
          </a:xfrm>
        </p:grpSpPr>
        <p:sp>
          <p:nvSpPr>
            <p:cNvPr id="192" name="Google Shape;192;p20"/>
            <p:cNvSpPr/>
            <p:nvPr/>
          </p:nvSpPr>
          <p:spPr>
            <a:xfrm>
              <a:off x="1668617" y="5683195"/>
              <a:ext cx="1729969" cy="2242458"/>
            </a:xfrm>
            <a:custGeom>
              <a:avLst/>
              <a:gdLst/>
              <a:ahLst/>
              <a:cxnLst/>
              <a:rect l="l" t="t" r="r" b="b"/>
              <a:pathLst>
                <a:path w="69926" h="90641" extrusionOk="0">
                  <a:moveTo>
                    <a:pt x="18523" y="0"/>
                  </a:moveTo>
                  <a:cubicBezTo>
                    <a:pt x="16491" y="0"/>
                    <a:pt x="14474" y="212"/>
                    <a:pt x="12514" y="681"/>
                  </a:cubicBezTo>
                  <a:cubicBezTo>
                    <a:pt x="8025" y="1752"/>
                    <a:pt x="3239" y="4252"/>
                    <a:pt x="1334" y="8503"/>
                  </a:cubicBezTo>
                  <a:cubicBezTo>
                    <a:pt x="1274" y="8562"/>
                    <a:pt x="1227" y="8610"/>
                    <a:pt x="1167" y="8670"/>
                  </a:cubicBezTo>
                  <a:cubicBezTo>
                    <a:pt x="762" y="8991"/>
                    <a:pt x="715" y="9455"/>
                    <a:pt x="858" y="9836"/>
                  </a:cubicBezTo>
                  <a:cubicBezTo>
                    <a:pt x="703" y="10384"/>
                    <a:pt x="596" y="10944"/>
                    <a:pt x="536" y="11551"/>
                  </a:cubicBezTo>
                  <a:cubicBezTo>
                    <a:pt x="0" y="16968"/>
                    <a:pt x="3263" y="22302"/>
                    <a:pt x="6311" y="26505"/>
                  </a:cubicBezTo>
                  <a:cubicBezTo>
                    <a:pt x="13490" y="36399"/>
                    <a:pt x="23503" y="43602"/>
                    <a:pt x="32862" y="51258"/>
                  </a:cubicBezTo>
                  <a:cubicBezTo>
                    <a:pt x="42625" y="59271"/>
                    <a:pt x="49923" y="67689"/>
                    <a:pt x="56198" y="78619"/>
                  </a:cubicBezTo>
                  <a:cubicBezTo>
                    <a:pt x="57321" y="80578"/>
                    <a:pt x="62210" y="90640"/>
                    <a:pt x="65877" y="90640"/>
                  </a:cubicBezTo>
                  <a:cubicBezTo>
                    <a:pt x="66176" y="90640"/>
                    <a:pt x="66467" y="90573"/>
                    <a:pt x="66747" y="90430"/>
                  </a:cubicBezTo>
                  <a:cubicBezTo>
                    <a:pt x="69926" y="88810"/>
                    <a:pt x="69759" y="78154"/>
                    <a:pt x="69795" y="74952"/>
                  </a:cubicBezTo>
                  <a:cubicBezTo>
                    <a:pt x="69842" y="69999"/>
                    <a:pt x="69247" y="64998"/>
                    <a:pt x="68342" y="60104"/>
                  </a:cubicBezTo>
                  <a:cubicBezTo>
                    <a:pt x="68080" y="58676"/>
                    <a:pt x="67794" y="57271"/>
                    <a:pt x="67497" y="55866"/>
                  </a:cubicBezTo>
                  <a:cubicBezTo>
                    <a:pt x="65187" y="45305"/>
                    <a:pt x="61413" y="34423"/>
                    <a:pt x="56007" y="25029"/>
                  </a:cubicBezTo>
                  <a:cubicBezTo>
                    <a:pt x="51007" y="16349"/>
                    <a:pt x="43982" y="8039"/>
                    <a:pt x="34683" y="3824"/>
                  </a:cubicBezTo>
                  <a:cubicBezTo>
                    <a:pt x="29749" y="1583"/>
                    <a:pt x="24080" y="0"/>
                    <a:pt x="18523" y="0"/>
                  </a:cubicBezTo>
                  <a:close/>
                </a:path>
              </a:pathLst>
            </a:custGeom>
            <a:solidFill>
              <a:srgbClr val="75D9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3" name="Google Shape;193;p20"/>
            <p:cNvGrpSpPr/>
            <p:nvPr/>
          </p:nvGrpSpPr>
          <p:grpSpPr>
            <a:xfrm>
              <a:off x="2252110" y="6027996"/>
              <a:ext cx="1159737" cy="2526474"/>
              <a:chOff x="2252110" y="6027996"/>
              <a:chExt cx="1159737" cy="2526474"/>
            </a:xfrm>
          </p:grpSpPr>
          <p:sp>
            <p:nvSpPr>
              <p:cNvPr id="194" name="Google Shape;194;p20"/>
              <p:cNvSpPr/>
              <p:nvPr/>
            </p:nvSpPr>
            <p:spPr>
              <a:xfrm>
                <a:off x="2252110" y="6027996"/>
                <a:ext cx="1159737" cy="2526474"/>
              </a:xfrm>
              <a:custGeom>
                <a:avLst/>
                <a:gdLst/>
                <a:ahLst/>
                <a:cxnLst/>
                <a:rect l="l" t="t" r="r" b="b"/>
                <a:pathLst>
                  <a:path w="46877" h="102121" extrusionOk="0">
                    <a:moveTo>
                      <a:pt x="249" y="0"/>
                    </a:moveTo>
                    <a:cubicBezTo>
                      <a:pt x="0" y="0"/>
                      <a:pt x="69" y="331"/>
                      <a:pt x="644" y="817"/>
                    </a:cubicBezTo>
                    <a:cubicBezTo>
                      <a:pt x="644" y="817"/>
                      <a:pt x="1049" y="1162"/>
                      <a:pt x="1799" y="1805"/>
                    </a:cubicBezTo>
                    <a:cubicBezTo>
                      <a:pt x="2180" y="2114"/>
                      <a:pt x="2633" y="2519"/>
                      <a:pt x="3157" y="2984"/>
                    </a:cubicBezTo>
                    <a:cubicBezTo>
                      <a:pt x="3419" y="3222"/>
                      <a:pt x="3704" y="3472"/>
                      <a:pt x="4002" y="3746"/>
                    </a:cubicBezTo>
                    <a:cubicBezTo>
                      <a:pt x="4300" y="4008"/>
                      <a:pt x="4609" y="4305"/>
                      <a:pt x="4943" y="4603"/>
                    </a:cubicBezTo>
                    <a:cubicBezTo>
                      <a:pt x="6264" y="5805"/>
                      <a:pt x="7788" y="7317"/>
                      <a:pt x="9467" y="9032"/>
                    </a:cubicBezTo>
                    <a:cubicBezTo>
                      <a:pt x="11134" y="10770"/>
                      <a:pt x="12932" y="12747"/>
                      <a:pt x="14765" y="14926"/>
                    </a:cubicBezTo>
                    <a:cubicBezTo>
                      <a:pt x="18409" y="19295"/>
                      <a:pt x="22100" y="24522"/>
                      <a:pt x="25231" y="30035"/>
                    </a:cubicBezTo>
                    <a:cubicBezTo>
                      <a:pt x="26791" y="32785"/>
                      <a:pt x="28219" y="35619"/>
                      <a:pt x="29529" y="38381"/>
                    </a:cubicBezTo>
                    <a:cubicBezTo>
                      <a:pt x="29696" y="38726"/>
                      <a:pt x="29862" y="39071"/>
                      <a:pt x="30029" y="39405"/>
                    </a:cubicBezTo>
                    <a:cubicBezTo>
                      <a:pt x="30184" y="39750"/>
                      <a:pt x="30339" y="40095"/>
                      <a:pt x="30505" y="40441"/>
                    </a:cubicBezTo>
                    <a:cubicBezTo>
                      <a:pt x="30815" y="41131"/>
                      <a:pt x="31124" y="41798"/>
                      <a:pt x="31422" y="42477"/>
                    </a:cubicBezTo>
                    <a:cubicBezTo>
                      <a:pt x="31720" y="43143"/>
                      <a:pt x="32006" y="43810"/>
                      <a:pt x="32291" y="44465"/>
                    </a:cubicBezTo>
                    <a:cubicBezTo>
                      <a:pt x="32363" y="44632"/>
                      <a:pt x="32434" y="44798"/>
                      <a:pt x="32506" y="44953"/>
                    </a:cubicBezTo>
                    <a:cubicBezTo>
                      <a:pt x="32577" y="45120"/>
                      <a:pt x="32637" y="45286"/>
                      <a:pt x="32708" y="45453"/>
                    </a:cubicBezTo>
                    <a:cubicBezTo>
                      <a:pt x="32839" y="45775"/>
                      <a:pt x="32970" y="46096"/>
                      <a:pt x="33113" y="46418"/>
                    </a:cubicBezTo>
                    <a:cubicBezTo>
                      <a:pt x="33649" y="47691"/>
                      <a:pt x="34161" y="49025"/>
                      <a:pt x="34708" y="50394"/>
                    </a:cubicBezTo>
                    <a:cubicBezTo>
                      <a:pt x="34970" y="51085"/>
                      <a:pt x="35232" y="51787"/>
                      <a:pt x="35494" y="52490"/>
                    </a:cubicBezTo>
                    <a:cubicBezTo>
                      <a:pt x="35625" y="52835"/>
                      <a:pt x="35768" y="53192"/>
                      <a:pt x="35899" y="53549"/>
                    </a:cubicBezTo>
                    <a:cubicBezTo>
                      <a:pt x="36018" y="53907"/>
                      <a:pt x="36149" y="54264"/>
                      <a:pt x="36280" y="54621"/>
                    </a:cubicBezTo>
                    <a:cubicBezTo>
                      <a:pt x="36411" y="54990"/>
                      <a:pt x="36542" y="55347"/>
                      <a:pt x="36661" y="55716"/>
                    </a:cubicBezTo>
                    <a:cubicBezTo>
                      <a:pt x="36732" y="55895"/>
                      <a:pt x="36792" y="56073"/>
                      <a:pt x="36863" y="56252"/>
                    </a:cubicBezTo>
                    <a:cubicBezTo>
                      <a:pt x="36923" y="56443"/>
                      <a:pt x="36982" y="56621"/>
                      <a:pt x="37054" y="56812"/>
                    </a:cubicBezTo>
                    <a:cubicBezTo>
                      <a:pt x="37304" y="57550"/>
                      <a:pt x="37554" y="58288"/>
                      <a:pt x="37804" y="59026"/>
                    </a:cubicBezTo>
                    <a:cubicBezTo>
                      <a:pt x="38280" y="60526"/>
                      <a:pt x="38780" y="62027"/>
                      <a:pt x="39233" y="63551"/>
                    </a:cubicBezTo>
                    <a:cubicBezTo>
                      <a:pt x="39697" y="65075"/>
                      <a:pt x="40126" y="66599"/>
                      <a:pt x="40554" y="68123"/>
                    </a:cubicBezTo>
                    <a:cubicBezTo>
                      <a:pt x="40769" y="68885"/>
                      <a:pt x="40971" y="69647"/>
                      <a:pt x="41173" y="70409"/>
                    </a:cubicBezTo>
                    <a:cubicBezTo>
                      <a:pt x="41376" y="71159"/>
                      <a:pt x="41566" y="71921"/>
                      <a:pt x="41757" y="72671"/>
                    </a:cubicBezTo>
                    <a:cubicBezTo>
                      <a:pt x="41852" y="73052"/>
                      <a:pt x="41947" y="73421"/>
                      <a:pt x="42043" y="73802"/>
                    </a:cubicBezTo>
                    <a:cubicBezTo>
                      <a:pt x="42126" y="74171"/>
                      <a:pt x="42221" y="74540"/>
                      <a:pt x="42304" y="74921"/>
                    </a:cubicBezTo>
                    <a:cubicBezTo>
                      <a:pt x="42388" y="75290"/>
                      <a:pt x="42483" y="75659"/>
                      <a:pt x="42566" y="76028"/>
                    </a:cubicBezTo>
                    <a:cubicBezTo>
                      <a:pt x="42650" y="76397"/>
                      <a:pt x="42745" y="76766"/>
                      <a:pt x="42816" y="77124"/>
                    </a:cubicBezTo>
                    <a:cubicBezTo>
                      <a:pt x="43126" y="78588"/>
                      <a:pt x="43436" y="80029"/>
                      <a:pt x="43686" y="81422"/>
                    </a:cubicBezTo>
                    <a:cubicBezTo>
                      <a:pt x="44733" y="87018"/>
                      <a:pt x="45341" y="91995"/>
                      <a:pt x="45722" y="95554"/>
                    </a:cubicBezTo>
                    <a:cubicBezTo>
                      <a:pt x="45817" y="96447"/>
                      <a:pt x="45900" y="97257"/>
                      <a:pt x="45972" y="97960"/>
                    </a:cubicBezTo>
                    <a:cubicBezTo>
                      <a:pt x="46055" y="98650"/>
                      <a:pt x="46114" y="99257"/>
                      <a:pt x="46150" y="99745"/>
                    </a:cubicBezTo>
                    <a:cubicBezTo>
                      <a:pt x="46245" y="100734"/>
                      <a:pt x="46305" y="101269"/>
                      <a:pt x="46305" y="101269"/>
                    </a:cubicBezTo>
                    <a:cubicBezTo>
                      <a:pt x="46369" y="101838"/>
                      <a:pt x="46515" y="102121"/>
                      <a:pt x="46640" y="102121"/>
                    </a:cubicBezTo>
                    <a:cubicBezTo>
                      <a:pt x="46769" y="102121"/>
                      <a:pt x="46877" y="101820"/>
                      <a:pt x="46853" y="101222"/>
                    </a:cubicBezTo>
                    <a:cubicBezTo>
                      <a:pt x="46853" y="101222"/>
                      <a:pt x="46805" y="100686"/>
                      <a:pt x="46734" y="99698"/>
                    </a:cubicBezTo>
                    <a:cubicBezTo>
                      <a:pt x="46686" y="99210"/>
                      <a:pt x="46638" y="98602"/>
                      <a:pt x="46579" y="97900"/>
                    </a:cubicBezTo>
                    <a:cubicBezTo>
                      <a:pt x="46507" y="97198"/>
                      <a:pt x="46436" y="96388"/>
                      <a:pt x="46353" y="95495"/>
                    </a:cubicBezTo>
                    <a:cubicBezTo>
                      <a:pt x="46007" y="91923"/>
                      <a:pt x="45472" y="86922"/>
                      <a:pt x="44483" y="81279"/>
                    </a:cubicBezTo>
                    <a:cubicBezTo>
                      <a:pt x="44245" y="79874"/>
                      <a:pt x="43948" y="78421"/>
                      <a:pt x="43650" y="76945"/>
                    </a:cubicBezTo>
                    <a:cubicBezTo>
                      <a:pt x="43590" y="76576"/>
                      <a:pt x="43495" y="76207"/>
                      <a:pt x="43412" y="75838"/>
                    </a:cubicBezTo>
                    <a:cubicBezTo>
                      <a:pt x="43328" y="75469"/>
                      <a:pt x="43245" y="75088"/>
                      <a:pt x="43162" y="74719"/>
                    </a:cubicBezTo>
                    <a:cubicBezTo>
                      <a:pt x="43078" y="74338"/>
                      <a:pt x="42995" y="73969"/>
                      <a:pt x="42912" y="73588"/>
                    </a:cubicBezTo>
                    <a:cubicBezTo>
                      <a:pt x="42816" y="73218"/>
                      <a:pt x="42721" y="72837"/>
                      <a:pt x="42626" y="72456"/>
                    </a:cubicBezTo>
                    <a:cubicBezTo>
                      <a:pt x="42447" y="71694"/>
                      <a:pt x="42269" y="70932"/>
                      <a:pt x="42066" y="70170"/>
                    </a:cubicBezTo>
                    <a:cubicBezTo>
                      <a:pt x="41876" y="69408"/>
                      <a:pt x="41673" y="68646"/>
                      <a:pt x="41471" y="67873"/>
                    </a:cubicBezTo>
                    <a:cubicBezTo>
                      <a:pt x="41054" y="66337"/>
                      <a:pt x="40638" y="64801"/>
                      <a:pt x="40173" y="63265"/>
                    </a:cubicBezTo>
                    <a:cubicBezTo>
                      <a:pt x="39733" y="61741"/>
                      <a:pt x="39245" y="60217"/>
                      <a:pt x="38768" y="58717"/>
                    </a:cubicBezTo>
                    <a:cubicBezTo>
                      <a:pt x="38518" y="57967"/>
                      <a:pt x="38268" y="57216"/>
                      <a:pt x="38030" y="56478"/>
                    </a:cubicBezTo>
                    <a:cubicBezTo>
                      <a:pt x="37971" y="56288"/>
                      <a:pt x="37899" y="56109"/>
                      <a:pt x="37840" y="55919"/>
                    </a:cubicBezTo>
                    <a:cubicBezTo>
                      <a:pt x="37780" y="55740"/>
                      <a:pt x="37709" y="55550"/>
                      <a:pt x="37649" y="55371"/>
                    </a:cubicBezTo>
                    <a:cubicBezTo>
                      <a:pt x="37518" y="55002"/>
                      <a:pt x="37387" y="54633"/>
                      <a:pt x="37268" y="54276"/>
                    </a:cubicBezTo>
                    <a:cubicBezTo>
                      <a:pt x="37137" y="53907"/>
                      <a:pt x="37006" y="53549"/>
                      <a:pt x="36887" y="53192"/>
                    </a:cubicBezTo>
                    <a:cubicBezTo>
                      <a:pt x="36756" y="52823"/>
                      <a:pt x="36613" y="52478"/>
                      <a:pt x="36482" y="52121"/>
                    </a:cubicBezTo>
                    <a:cubicBezTo>
                      <a:pt x="36220" y="51406"/>
                      <a:pt x="35970" y="50704"/>
                      <a:pt x="35696" y="50013"/>
                    </a:cubicBezTo>
                    <a:cubicBezTo>
                      <a:pt x="35161" y="48644"/>
                      <a:pt x="34637" y="47287"/>
                      <a:pt x="34101" y="46013"/>
                    </a:cubicBezTo>
                    <a:cubicBezTo>
                      <a:pt x="33958" y="45679"/>
                      <a:pt x="33827" y="45358"/>
                      <a:pt x="33696" y="45036"/>
                    </a:cubicBezTo>
                    <a:cubicBezTo>
                      <a:pt x="33625" y="44870"/>
                      <a:pt x="33553" y="44703"/>
                      <a:pt x="33482" y="44536"/>
                    </a:cubicBezTo>
                    <a:cubicBezTo>
                      <a:pt x="33410" y="44382"/>
                      <a:pt x="33339" y="44215"/>
                      <a:pt x="33268" y="44048"/>
                    </a:cubicBezTo>
                    <a:cubicBezTo>
                      <a:pt x="32982" y="43393"/>
                      <a:pt x="32696" y="42715"/>
                      <a:pt x="32398" y="42036"/>
                    </a:cubicBezTo>
                    <a:cubicBezTo>
                      <a:pt x="32089" y="41369"/>
                      <a:pt x="31779" y="40691"/>
                      <a:pt x="31458" y="40000"/>
                    </a:cubicBezTo>
                    <a:cubicBezTo>
                      <a:pt x="31303" y="39655"/>
                      <a:pt x="31136" y="39309"/>
                      <a:pt x="30982" y="38964"/>
                    </a:cubicBezTo>
                    <a:cubicBezTo>
                      <a:pt x="30815" y="38619"/>
                      <a:pt x="30648" y="38274"/>
                      <a:pt x="30482" y="37928"/>
                    </a:cubicBezTo>
                    <a:cubicBezTo>
                      <a:pt x="29136" y="35142"/>
                      <a:pt x="27684" y="32309"/>
                      <a:pt x="26088" y="29546"/>
                    </a:cubicBezTo>
                    <a:cubicBezTo>
                      <a:pt x="22885" y="23998"/>
                      <a:pt x="19111" y="18759"/>
                      <a:pt x="15384" y="14414"/>
                    </a:cubicBezTo>
                    <a:cubicBezTo>
                      <a:pt x="13515" y="12235"/>
                      <a:pt x="11682" y="10258"/>
                      <a:pt x="9979" y="8532"/>
                    </a:cubicBezTo>
                    <a:cubicBezTo>
                      <a:pt x="8264" y="6829"/>
                      <a:pt x="6705" y="5329"/>
                      <a:pt x="5359" y="4139"/>
                    </a:cubicBezTo>
                    <a:cubicBezTo>
                      <a:pt x="5026" y="3841"/>
                      <a:pt x="4716" y="3555"/>
                      <a:pt x="4419" y="3281"/>
                    </a:cubicBezTo>
                    <a:cubicBezTo>
                      <a:pt x="4109" y="3019"/>
                      <a:pt x="3823" y="2769"/>
                      <a:pt x="3550" y="2543"/>
                    </a:cubicBezTo>
                    <a:cubicBezTo>
                      <a:pt x="3014" y="2079"/>
                      <a:pt x="2561" y="1674"/>
                      <a:pt x="2180" y="1364"/>
                    </a:cubicBezTo>
                    <a:cubicBezTo>
                      <a:pt x="1406" y="733"/>
                      <a:pt x="990" y="388"/>
                      <a:pt x="990" y="388"/>
                    </a:cubicBezTo>
                    <a:cubicBezTo>
                      <a:pt x="657" y="117"/>
                      <a:pt x="397" y="0"/>
                      <a:pt x="249" y="0"/>
                    </a:cubicBezTo>
                    <a:close/>
                  </a:path>
                </a:pathLst>
              </a:custGeom>
              <a:solidFill>
                <a:srgbClr val="439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0"/>
              <p:cNvSpPr/>
              <p:nvPr/>
            </p:nvSpPr>
            <p:spPr>
              <a:xfrm>
                <a:off x="3112839" y="6709262"/>
                <a:ext cx="58980" cy="663304"/>
              </a:xfrm>
              <a:custGeom>
                <a:avLst/>
                <a:gdLst/>
                <a:ahLst/>
                <a:cxnLst/>
                <a:rect l="l" t="t" r="r" b="b"/>
                <a:pathLst>
                  <a:path w="2384" h="26811" extrusionOk="0">
                    <a:moveTo>
                      <a:pt x="289" y="0"/>
                    </a:moveTo>
                    <a:cubicBezTo>
                      <a:pt x="158" y="0"/>
                      <a:pt x="25" y="72"/>
                      <a:pt x="1" y="212"/>
                    </a:cubicBezTo>
                    <a:cubicBezTo>
                      <a:pt x="1" y="212"/>
                      <a:pt x="1" y="724"/>
                      <a:pt x="13" y="1557"/>
                    </a:cubicBezTo>
                    <a:cubicBezTo>
                      <a:pt x="13" y="2390"/>
                      <a:pt x="24" y="3557"/>
                      <a:pt x="48" y="4891"/>
                    </a:cubicBezTo>
                    <a:cubicBezTo>
                      <a:pt x="84" y="7558"/>
                      <a:pt x="179" y="10868"/>
                      <a:pt x="322" y="13463"/>
                    </a:cubicBezTo>
                    <a:cubicBezTo>
                      <a:pt x="501" y="16047"/>
                      <a:pt x="798" y="19357"/>
                      <a:pt x="1156" y="22000"/>
                    </a:cubicBezTo>
                    <a:cubicBezTo>
                      <a:pt x="1239" y="22667"/>
                      <a:pt x="1310" y="23286"/>
                      <a:pt x="1394" y="23845"/>
                    </a:cubicBezTo>
                    <a:cubicBezTo>
                      <a:pt x="1477" y="24405"/>
                      <a:pt x="1560" y="24893"/>
                      <a:pt x="1620" y="25310"/>
                    </a:cubicBezTo>
                    <a:cubicBezTo>
                      <a:pt x="1751" y="26143"/>
                      <a:pt x="1822" y="26643"/>
                      <a:pt x="1822" y="26643"/>
                    </a:cubicBezTo>
                    <a:cubicBezTo>
                      <a:pt x="1848" y="26757"/>
                      <a:pt x="1960" y="26811"/>
                      <a:pt x="2076" y="26811"/>
                    </a:cubicBezTo>
                    <a:cubicBezTo>
                      <a:pt x="2226" y="26811"/>
                      <a:pt x="2383" y="26721"/>
                      <a:pt x="2370" y="26560"/>
                    </a:cubicBezTo>
                    <a:cubicBezTo>
                      <a:pt x="2370" y="26560"/>
                      <a:pt x="2322" y="26060"/>
                      <a:pt x="2251" y="25238"/>
                    </a:cubicBezTo>
                    <a:cubicBezTo>
                      <a:pt x="2203" y="24822"/>
                      <a:pt x="2156" y="24322"/>
                      <a:pt x="2108" y="23762"/>
                    </a:cubicBezTo>
                    <a:cubicBezTo>
                      <a:pt x="2048" y="23202"/>
                      <a:pt x="2013" y="22583"/>
                      <a:pt x="1953" y="21917"/>
                    </a:cubicBezTo>
                    <a:cubicBezTo>
                      <a:pt x="1727" y="19273"/>
                      <a:pt x="1560" y="15975"/>
                      <a:pt x="1394" y="13392"/>
                    </a:cubicBezTo>
                    <a:cubicBezTo>
                      <a:pt x="1072" y="8224"/>
                      <a:pt x="560" y="200"/>
                      <a:pt x="560" y="200"/>
                    </a:cubicBezTo>
                    <a:cubicBezTo>
                      <a:pt x="537" y="66"/>
                      <a:pt x="414" y="0"/>
                      <a:pt x="289" y="0"/>
                    </a:cubicBezTo>
                    <a:close/>
                  </a:path>
                </a:pathLst>
              </a:custGeom>
              <a:solidFill>
                <a:srgbClr val="439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0"/>
              <p:cNvSpPr/>
              <p:nvPr/>
            </p:nvSpPr>
            <p:spPr>
              <a:xfrm>
                <a:off x="2447432" y="6696496"/>
                <a:ext cx="526393" cy="233669"/>
              </a:xfrm>
              <a:custGeom>
                <a:avLst/>
                <a:gdLst/>
                <a:ahLst/>
                <a:cxnLst/>
                <a:rect l="l" t="t" r="r" b="b"/>
                <a:pathLst>
                  <a:path w="21277" h="9445" extrusionOk="0">
                    <a:moveTo>
                      <a:pt x="1569" y="0"/>
                    </a:moveTo>
                    <a:cubicBezTo>
                      <a:pt x="1521" y="0"/>
                      <a:pt x="1475" y="1"/>
                      <a:pt x="1429" y="1"/>
                    </a:cubicBezTo>
                    <a:cubicBezTo>
                      <a:pt x="1239" y="1"/>
                      <a:pt x="1072" y="13"/>
                      <a:pt x="929" y="25"/>
                    </a:cubicBezTo>
                    <a:cubicBezTo>
                      <a:pt x="786" y="25"/>
                      <a:pt x="655" y="37"/>
                      <a:pt x="560" y="49"/>
                    </a:cubicBezTo>
                    <a:cubicBezTo>
                      <a:pt x="358" y="61"/>
                      <a:pt x="239" y="73"/>
                      <a:pt x="239" y="73"/>
                    </a:cubicBezTo>
                    <a:cubicBezTo>
                      <a:pt x="0" y="132"/>
                      <a:pt x="48" y="585"/>
                      <a:pt x="286" y="632"/>
                    </a:cubicBezTo>
                    <a:cubicBezTo>
                      <a:pt x="286" y="632"/>
                      <a:pt x="393" y="620"/>
                      <a:pt x="584" y="620"/>
                    </a:cubicBezTo>
                    <a:cubicBezTo>
                      <a:pt x="616" y="616"/>
                      <a:pt x="650" y="615"/>
                      <a:pt x="687" y="615"/>
                    </a:cubicBezTo>
                    <a:cubicBezTo>
                      <a:pt x="761" y="615"/>
                      <a:pt x="846" y="620"/>
                      <a:pt x="941" y="620"/>
                    </a:cubicBezTo>
                    <a:cubicBezTo>
                      <a:pt x="1084" y="620"/>
                      <a:pt x="1239" y="620"/>
                      <a:pt x="1417" y="632"/>
                    </a:cubicBezTo>
                    <a:cubicBezTo>
                      <a:pt x="2120" y="668"/>
                      <a:pt x="3096" y="811"/>
                      <a:pt x="4191" y="1085"/>
                    </a:cubicBezTo>
                    <a:cubicBezTo>
                      <a:pt x="5287" y="1347"/>
                      <a:pt x="6489" y="1751"/>
                      <a:pt x="7668" y="2216"/>
                    </a:cubicBezTo>
                    <a:cubicBezTo>
                      <a:pt x="8847" y="2680"/>
                      <a:pt x="9990" y="3216"/>
                      <a:pt x="10990" y="3692"/>
                    </a:cubicBezTo>
                    <a:cubicBezTo>
                      <a:pt x="12978" y="4657"/>
                      <a:pt x="15479" y="6014"/>
                      <a:pt x="17419" y="7228"/>
                    </a:cubicBezTo>
                    <a:cubicBezTo>
                      <a:pt x="19372" y="8419"/>
                      <a:pt x="20789" y="9419"/>
                      <a:pt x="20789" y="9419"/>
                    </a:cubicBezTo>
                    <a:cubicBezTo>
                      <a:pt x="20814" y="9436"/>
                      <a:pt x="20841" y="9444"/>
                      <a:pt x="20870" y="9444"/>
                    </a:cubicBezTo>
                    <a:cubicBezTo>
                      <a:pt x="21056" y="9444"/>
                      <a:pt x="21277" y="9113"/>
                      <a:pt x="21122" y="8979"/>
                    </a:cubicBezTo>
                    <a:cubicBezTo>
                      <a:pt x="21122" y="8979"/>
                      <a:pt x="19765" y="7859"/>
                      <a:pt x="17860" y="6550"/>
                    </a:cubicBezTo>
                    <a:cubicBezTo>
                      <a:pt x="16907" y="5883"/>
                      <a:pt x="15824" y="5169"/>
                      <a:pt x="14717" y="4514"/>
                    </a:cubicBezTo>
                    <a:cubicBezTo>
                      <a:pt x="13597" y="3847"/>
                      <a:pt x="12466" y="3228"/>
                      <a:pt x="11454" y="2728"/>
                    </a:cubicBezTo>
                    <a:cubicBezTo>
                      <a:pt x="10430" y="2240"/>
                      <a:pt x="9240" y="1728"/>
                      <a:pt x="8013" y="1299"/>
                    </a:cubicBezTo>
                    <a:cubicBezTo>
                      <a:pt x="6787" y="859"/>
                      <a:pt x="5513" y="513"/>
                      <a:pt x="4358" y="287"/>
                    </a:cubicBezTo>
                    <a:cubicBezTo>
                      <a:pt x="3275" y="86"/>
                      <a:pt x="2296" y="0"/>
                      <a:pt x="1569" y="0"/>
                    </a:cubicBezTo>
                    <a:close/>
                  </a:path>
                </a:pathLst>
              </a:custGeom>
              <a:solidFill>
                <a:srgbClr val="439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0"/>
              <p:cNvSpPr/>
              <p:nvPr/>
            </p:nvSpPr>
            <p:spPr>
              <a:xfrm>
                <a:off x="2600004" y="6126931"/>
                <a:ext cx="57644" cy="287652"/>
              </a:xfrm>
              <a:custGeom>
                <a:avLst/>
                <a:gdLst/>
                <a:ahLst/>
                <a:cxnLst/>
                <a:rect l="l" t="t" r="r" b="b"/>
                <a:pathLst>
                  <a:path w="2330" h="11627" extrusionOk="0">
                    <a:moveTo>
                      <a:pt x="372" y="0"/>
                    </a:moveTo>
                    <a:cubicBezTo>
                      <a:pt x="220" y="0"/>
                      <a:pt x="24" y="52"/>
                      <a:pt x="1" y="128"/>
                    </a:cubicBezTo>
                    <a:cubicBezTo>
                      <a:pt x="1" y="128"/>
                      <a:pt x="13" y="354"/>
                      <a:pt x="37" y="711"/>
                    </a:cubicBezTo>
                    <a:cubicBezTo>
                      <a:pt x="48" y="1080"/>
                      <a:pt x="72" y="1580"/>
                      <a:pt x="96" y="2164"/>
                    </a:cubicBezTo>
                    <a:cubicBezTo>
                      <a:pt x="144" y="3318"/>
                      <a:pt x="179" y="4771"/>
                      <a:pt x="310" y="5914"/>
                    </a:cubicBezTo>
                    <a:cubicBezTo>
                      <a:pt x="429" y="7045"/>
                      <a:pt x="703" y="8510"/>
                      <a:pt x="1060" y="9641"/>
                    </a:cubicBezTo>
                    <a:cubicBezTo>
                      <a:pt x="1156" y="9926"/>
                      <a:pt x="1227" y="10188"/>
                      <a:pt x="1322" y="10426"/>
                    </a:cubicBezTo>
                    <a:cubicBezTo>
                      <a:pt x="1406" y="10665"/>
                      <a:pt x="1477" y="10879"/>
                      <a:pt x="1549" y="11046"/>
                    </a:cubicBezTo>
                    <a:cubicBezTo>
                      <a:pt x="1703" y="11391"/>
                      <a:pt x="1787" y="11593"/>
                      <a:pt x="1787" y="11593"/>
                    </a:cubicBezTo>
                    <a:cubicBezTo>
                      <a:pt x="1800" y="11616"/>
                      <a:pt x="1832" y="11626"/>
                      <a:pt x="1876" y="11626"/>
                    </a:cubicBezTo>
                    <a:cubicBezTo>
                      <a:pt x="2033" y="11626"/>
                      <a:pt x="2329" y="11496"/>
                      <a:pt x="2311" y="11403"/>
                    </a:cubicBezTo>
                    <a:cubicBezTo>
                      <a:pt x="2311" y="11403"/>
                      <a:pt x="2251" y="11188"/>
                      <a:pt x="2156" y="10843"/>
                    </a:cubicBezTo>
                    <a:cubicBezTo>
                      <a:pt x="2108" y="10677"/>
                      <a:pt x="2061" y="10462"/>
                      <a:pt x="2001" y="10224"/>
                    </a:cubicBezTo>
                    <a:cubicBezTo>
                      <a:pt x="1942" y="9998"/>
                      <a:pt x="1906" y="9724"/>
                      <a:pt x="1846" y="9450"/>
                    </a:cubicBezTo>
                    <a:cubicBezTo>
                      <a:pt x="1632" y="8331"/>
                      <a:pt x="1489" y="6914"/>
                      <a:pt x="1370" y="5795"/>
                    </a:cubicBezTo>
                    <a:cubicBezTo>
                      <a:pt x="1251" y="4688"/>
                      <a:pt x="1072" y="3247"/>
                      <a:pt x="906" y="2092"/>
                    </a:cubicBezTo>
                    <a:cubicBezTo>
                      <a:pt x="822" y="1509"/>
                      <a:pt x="727" y="997"/>
                      <a:pt x="668" y="640"/>
                    </a:cubicBezTo>
                    <a:cubicBezTo>
                      <a:pt x="596" y="282"/>
                      <a:pt x="549" y="56"/>
                      <a:pt x="549" y="56"/>
                    </a:cubicBezTo>
                    <a:cubicBezTo>
                      <a:pt x="531" y="17"/>
                      <a:pt x="459" y="0"/>
                      <a:pt x="372" y="0"/>
                    </a:cubicBezTo>
                    <a:close/>
                  </a:path>
                </a:pathLst>
              </a:custGeom>
              <a:solidFill>
                <a:srgbClr val="439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98" name="Google Shape;198;p20"/>
          <p:cNvSpPr/>
          <p:nvPr/>
        </p:nvSpPr>
        <p:spPr>
          <a:xfrm>
            <a:off x="82" y="3058584"/>
            <a:ext cx="9143830" cy="2103365"/>
          </a:xfrm>
          <a:custGeom>
            <a:avLst/>
            <a:gdLst/>
            <a:ahLst/>
            <a:cxnLst/>
            <a:rect l="l" t="t" r="r" b="b"/>
            <a:pathLst>
              <a:path w="252592" h="58104" extrusionOk="0">
                <a:moveTo>
                  <a:pt x="23957" y="0"/>
                </a:moveTo>
                <a:cubicBezTo>
                  <a:pt x="15373" y="0"/>
                  <a:pt x="7336" y="1024"/>
                  <a:pt x="0" y="3430"/>
                </a:cubicBezTo>
                <a:lnTo>
                  <a:pt x="0" y="17206"/>
                </a:lnTo>
                <a:lnTo>
                  <a:pt x="0" y="40352"/>
                </a:lnTo>
                <a:lnTo>
                  <a:pt x="0" y="58104"/>
                </a:lnTo>
                <a:lnTo>
                  <a:pt x="148650" y="58104"/>
                </a:lnTo>
                <a:cubicBezTo>
                  <a:pt x="147757" y="57997"/>
                  <a:pt x="146769" y="57818"/>
                  <a:pt x="145721" y="57568"/>
                </a:cubicBezTo>
                <a:lnTo>
                  <a:pt x="145721" y="57568"/>
                </a:lnTo>
                <a:lnTo>
                  <a:pt x="148650" y="58104"/>
                </a:lnTo>
                <a:lnTo>
                  <a:pt x="252592" y="58104"/>
                </a:lnTo>
                <a:lnTo>
                  <a:pt x="252592" y="16777"/>
                </a:lnTo>
                <a:cubicBezTo>
                  <a:pt x="236294" y="29080"/>
                  <a:pt x="217132" y="33582"/>
                  <a:pt x="196520" y="33582"/>
                </a:cubicBezTo>
                <a:cubicBezTo>
                  <a:pt x="140227" y="33582"/>
                  <a:pt x="73113" y="0"/>
                  <a:pt x="2395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0"/>
          <p:cNvSpPr txBox="1">
            <a:spLocks noGrp="1"/>
          </p:cNvSpPr>
          <p:nvPr>
            <p:ph type="title"/>
          </p:nvPr>
        </p:nvSpPr>
        <p:spPr>
          <a:xfrm>
            <a:off x="2007013" y="1267950"/>
            <a:ext cx="2119500" cy="779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700"/>
              <a:buNone/>
              <a:defRPr sz="1700"/>
            </a:lvl2pPr>
            <a:lvl3pPr lvl="2" algn="ctr" rtl="0">
              <a:spcBef>
                <a:spcPts val="0"/>
              </a:spcBef>
              <a:spcAft>
                <a:spcPts val="0"/>
              </a:spcAft>
              <a:buSzPts val="1700"/>
              <a:buNone/>
              <a:defRPr sz="1700"/>
            </a:lvl3pPr>
            <a:lvl4pPr lvl="3" algn="ctr" rtl="0">
              <a:spcBef>
                <a:spcPts val="0"/>
              </a:spcBef>
              <a:spcAft>
                <a:spcPts val="0"/>
              </a:spcAft>
              <a:buSzPts val="1700"/>
              <a:buNone/>
              <a:defRPr sz="1700"/>
            </a:lvl4pPr>
            <a:lvl5pPr lvl="4" algn="ctr" rtl="0">
              <a:spcBef>
                <a:spcPts val="0"/>
              </a:spcBef>
              <a:spcAft>
                <a:spcPts val="0"/>
              </a:spcAft>
              <a:buSzPts val="1700"/>
              <a:buNone/>
              <a:defRPr sz="1700"/>
            </a:lvl5pPr>
            <a:lvl6pPr lvl="5" algn="ctr" rtl="0">
              <a:spcBef>
                <a:spcPts val="0"/>
              </a:spcBef>
              <a:spcAft>
                <a:spcPts val="0"/>
              </a:spcAft>
              <a:buSzPts val="1700"/>
              <a:buNone/>
              <a:defRPr sz="1700"/>
            </a:lvl6pPr>
            <a:lvl7pPr lvl="6" algn="ctr" rtl="0">
              <a:spcBef>
                <a:spcPts val="0"/>
              </a:spcBef>
              <a:spcAft>
                <a:spcPts val="0"/>
              </a:spcAft>
              <a:buSzPts val="1700"/>
              <a:buNone/>
              <a:defRPr sz="1700"/>
            </a:lvl7pPr>
            <a:lvl8pPr lvl="7" algn="ctr" rtl="0">
              <a:spcBef>
                <a:spcPts val="0"/>
              </a:spcBef>
              <a:spcAft>
                <a:spcPts val="0"/>
              </a:spcAft>
              <a:buSzPts val="1700"/>
              <a:buNone/>
              <a:defRPr sz="1700"/>
            </a:lvl8pPr>
            <a:lvl9pPr lvl="8" algn="ctr" rtl="0">
              <a:spcBef>
                <a:spcPts val="0"/>
              </a:spcBef>
              <a:spcAft>
                <a:spcPts val="0"/>
              </a:spcAft>
              <a:buSzPts val="1700"/>
              <a:buNone/>
              <a:defRPr sz="1700"/>
            </a:lvl9pPr>
          </a:lstStyle>
          <a:p>
            <a:endParaRPr/>
          </a:p>
        </p:txBody>
      </p:sp>
      <p:sp>
        <p:nvSpPr>
          <p:cNvPr id="200" name="Google Shape;200;p20"/>
          <p:cNvSpPr txBox="1">
            <a:spLocks noGrp="1"/>
          </p:cNvSpPr>
          <p:nvPr>
            <p:ph type="title" idx="2" hasCustomPrompt="1"/>
          </p:nvPr>
        </p:nvSpPr>
        <p:spPr>
          <a:xfrm>
            <a:off x="2007013" y="293675"/>
            <a:ext cx="2119500" cy="1312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01" name="Google Shape;201;p20"/>
          <p:cNvSpPr txBox="1">
            <a:spLocks noGrp="1"/>
          </p:cNvSpPr>
          <p:nvPr>
            <p:ph type="subTitle" idx="1"/>
          </p:nvPr>
        </p:nvSpPr>
        <p:spPr>
          <a:xfrm>
            <a:off x="2007013" y="1899725"/>
            <a:ext cx="2119500" cy="6657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100"/>
            </a:lvl1pPr>
            <a:lvl2pPr lvl="1" algn="ctr" rtl="0">
              <a:spcBef>
                <a:spcPts val="1600"/>
              </a:spcBef>
              <a:spcAft>
                <a:spcPts val="0"/>
              </a:spcAft>
              <a:buNone/>
              <a:defRPr sz="1100"/>
            </a:lvl2pPr>
            <a:lvl3pPr lvl="2" algn="ctr" rtl="0">
              <a:spcBef>
                <a:spcPts val="1600"/>
              </a:spcBef>
              <a:spcAft>
                <a:spcPts val="0"/>
              </a:spcAft>
              <a:buNone/>
              <a:defRPr sz="1100"/>
            </a:lvl3pPr>
            <a:lvl4pPr lvl="3" algn="ctr" rtl="0">
              <a:spcBef>
                <a:spcPts val="1600"/>
              </a:spcBef>
              <a:spcAft>
                <a:spcPts val="0"/>
              </a:spcAft>
              <a:buNone/>
              <a:defRPr sz="1100"/>
            </a:lvl4pPr>
            <a:lvl5pPr lvl="4" algn="ctr" rtl="0">
              <a:spcBef>
                <a:spcPts val="1600"/>
              </a:spcBef>
              <a:spcAft>
                <a:spcPts val="0"/>
              </a:spcAft>
              <a:buNone/>
              <a:defRPr sz="1100"/>
            </a:lvl5pPr>
            <a:lvl6pPr lvl="5" algn="ctr" rtl="0">
              <a:spcBef>
                <a:spcPts val="1600"/>
              </a:spcBef>
              <a:spcAft>
                <a:spcPts val="0"/>
              </a:spcAft>
              <a:buNone/>
              <a:defRPr sz="1100"/>
            </a:lvl6pPr>
            <a:lvl7pPr lvl="6" algn="ctr" rtl="0">
              <a:spcBef>
                <a:spcPts val="1600"/>
              </a:spcBef>
              <a:spcAft>
                <a:spcPts val="0"/>
              </a:spcAft>
              <a:buNone/>
              <a:defRPr sz="1100"/>
            </a:lvl7pPr>
            <a:lvl8pPr lvl="7" algn="ctr" rtl="0">
              <a:spcBef>
                <a:spcPts val="1600"/>
              </a:spcBef>
              <a:spcAft>
                <a:spcPts val="0"/>
              </a:spcAft>
              <a:buNone/>
              <a:defRPr sz="1100"/>
            </a:lvl8pPr>
            <a:lvl9pPr lvl="8" algn="ctr" rtl="0">
              <a:spcBef>
                <a:spcPts val="1600"/>
              </a:spcBef>
              <a:spcAft>
                <a:spcPts val="1600"/>
              </a:spcAft>
              <a:buNone/>
              <a:defRPr sz="1100"/>
            </a:lvl9pPr>
          </a:lstStyle>
          <a:p>
            <a:endParaRPr/>
          </a:p>
        </p:txBody>
      </p:sp>
      <p:sp>
        <p:nvSpPr>
          <p:cNvPr id="202" name="Google Shape;202;p20"/>
          <p:cNvSpPr txBox="1">
            <a:spLocks noGrp="1"/>
          </p:cNvSpPr>
          <p:nvPr>
            <p:ph type="title" idx="3"/>
          </p:nvPr>
        </p:nvSpPr>
        <p:spPr>
          <a:xfrm>
            <a:off x="5017488" y="1267950"/>
            <a:ext cx="2119500" cy="779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700"/>
              <a:buNone/>
              <a:defRPr sz="1700"/>
            </a:lvl2pPr>
            <a:lvl3pPr lvl="2" algn="ctr" rtl="0">
              <a:spcBef>
                <a:spcPts val="0"/>
              </a:spcBef>
              <a:spcAft>
                <a:spcPts val="0"/>
              </a:spcAft>
              <a:buSzPts val="1700"/>
              <a:buNone/>
              <a:defRPr sz="1700"/>
            </a:lvl3pPr>
            <a:lvl4pPr lvl="3" algn="ctr" rtl="0">
              <a:spcBef>
                <a:spcPts val="0"/>
              </a:spcBef>
              <a:spcAft>
                <a:spcPts val="0"/>
              </a:spcAft>
              <a:buSzPts val="1700"/>
              <a:buNone/>
              <a:defRPr sz="1700"/>
            </a:lvl4pPr>
            <a:lvl5pPr lvl="4" algn="ctr" rtl="0">
              <a:spcBef>
                <a:spcPts val="0"/>
              </a:spcBef>
              <a:spcAft>
                <a:spcPts val="0"/>
              </a:spcAft>
              <a:buSzPts val="1700"/>
              <a:buNone/>
              <a:defRPr sz="1700"/>
            </a:lvl5pPr>
            <a:lvl6pPr lvl="5" algn="ctr" rtl="0">
              <a:spcBef>
                <a:spcPts val="0"/>
              </a:spcBef>
              <a:spcAft>
                <a:spcPts val="0"/>
              </a:spcAft>
              <a:buSzPts val="1700"/>
              <a:buNone/>
              <a:defRPr sz="1700"/>
            </a:lvl6pPr>
            <a:lvl7pPr lvl="6" algn="ctr" rtl="0">
              <a:spcBef>
                <a:spcPts val="0"/>
              </a:spcBef>
              <a:spcAft>
                <a:spcPts val="0"/>
              </a:spcAft>
              <a:buSzPts val="1700"/>
              <a:buNone/>
              <a:defRPr sz="1700"/>
            </a:lvl7pPr>
            <a:lvl8pPr lvl="7" algn="ctr" rtl="0">
              <a:spcBef>
                <a:spcPts val="0"/>
              </a:spcBef>
              <a:spcAft>
                <a:spcPts val="0"/>
              </a:spcAft>
              <a:buSzPts val="1700"/>
              <a:buNone/>
              <a:defRPr sz="1700"/>
            </a:lvl8pPr>
            <a:lvl9pPr lvl="8" algn="ctr" rtl="0">
              <a:spcBef>
                <a:spcPts val="0"/>
              </a:spcBef>
              <a:spcAft>
                <a:spcPts val="0"/>
              </a:spcAft>
              <a:buSzPts val="1700"/>
              <a:buNone/>
              <a:defRPr sz="1700"/>
            </a:lvl9pPr>
          </a:lstStyle>
          <a:p>
            <a:endParaRPr/>
          </a:p>
        </p:txBody>
      </p:sp>
      <p:sp>
        <p:nvSpPr>
          <p:cNvPr id="203" name="Google Shape;203;p20"/>
          <p:cNvSpPr txBox="1">
            <a:spLocks noGrp="1"/>
          </p:cNvSpPr>
          <p:nvPr>
            <p:ph type="title" idx="4" hasCustomPrompt="1"/>
          </p:nvPr>
        </p:nvSpPr>
        <p:spPr>
          <a:xfrm>
            <a:off x="5017488" y="293675"/>
            <a:ext cx="2119500" cy="1312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04" name="Google Shape;204;p20"/>
          <p:cNvSpPr txBox="1">
            <a:spLocks noGrp="1"/>
          </p:cNvSpPr>
          <p:nvPr>
            <p:ph type="subTitle" idx="5"/>
          </p:nvPr>
        </p:nvSpPr>
        <p:spPr>
          <a:xfrm>
            <a:off x="5017488" y="1899725"/>
            <a:ext cx="2119500" cy="6657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100"/>
            </a:lvl1pPr>
            <a:lvl2pPr lvl="1" algn="ctr" rtl="0">
              <a:spcBef>
                <a:spcPts val="1600"/>
              </a:spcBef>
              <a:spcAft>
                <a:spcPts val="0"/>
              </a:spcAft>
              <a:buNone/>
              <a:defRPr sz="1100"/>
            </a:lvl2pPr>
            <a:lvl3pPr lvl="2" algn="ctr" rtl="0">
              <a:spcBef>
                <a:spcPts val="1600"/>
              </a:spcBef>
              <a:spcAft>
                <a:spcPts val="0"/>
              </a:spcAft>
              <a:buNone/>
              <a:defRPr sz="1100"/>
            </a:lvl3pPr>
            <a:lvl4pPr lvl="3" algn="ctr" rtl="0">
              <a:spcBef>
                <a:spcPts val="1600"/>
              </a:spcBef>
              <a:spcAft>
                <a:spcPts val="0"/>
              </a:spcAft>
              <a:buNone/>
              <a:defRPr sz="1100"/>
            </a:lvl4pPr>
            <a:lvl5pPr lvl="4" algn="ctr" rtl="0">
              <a:spcBef>
                <a:spcPts val="1600"/>
              </a:spcBef>
              <a:spcAft>
                <a:spcPts val="0"/>
              </a:spcAft>
              <a:buNone/>
              <a:defRPr sz="1100"/>
            </a:lvl5pPr>
            <a:lvl6pPr lvl="5" algn="ctr" rtl="0">
              <a:spcBef>
                <a:spcPts val="1600"/>
              </a:spcBef>
              <a:spcAft>
                <a:spcPts val="0"/>
              </a:spcAft>
              <a:buNone/>
              <a:defRPr sz="1100"/>
            </a:lvl6pPr>
            <a:lvl7pPr lvl="6" algn="ctr" rtl="0">
              <a:spcBef>
                <a:spcPts val="1600"/>
              </a:spcBef>
              <a:spcAft>
                <a:spcPts val="0"/>
              </a:spcAft>
              <a:buNone/>
              <a:defRPr sz="1100"/>
            </a:lvl7pPr>
            <a:lvl8pPr lvl="7" algn="ctr" rtl="0">
              <a:spcBef>
                <a:spcPts val="1600"/>
              </a:spcBef>
              <a:spcAft>
                <a:spcPts val="0"/>
              </a:spcAft>
              <a:buNone/>
              <a:defRPr sz="1100"/>
            </a:lvl8pPr>
            <a:lvl9pPr lvl="8" algn="ctr" rtl="0">
              <a:spcBef>
                <a:spcPts val="1600"/>
              </a:spcBef>
              <a:spcAft>
                <a:spcPts val="1600"/>
              </a:spcAft>
              <a:buNone/>
              <a:defRPr sz="1100"/>
            </a:lvl9pPr>
          </a:lstStyle>
          <a:p>
            <a:endParaRPr/>
          </a:p>
        </p:txBody>
      </p:sp>
      <p:sp>
        <p:nvSpPr>
          <p:cNvPr id="205" name="Google Shape;205;p20"/>
          <p:cNvSpPr txBox="1">
            <a:spLocks noGrp="1"/>
          </p:cNvSpPr>
          <p:nvPr>
            <p:ph type="title" idx="6"/>
          </p:nvPr>
        </p:nvSpPr>
        <p:spPr>
          <a:xfrm>
            <a:off x="2007013" y="3475575"/>
            <a:ext cx="2119500" cy="779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700"/>
              <a:buNone/>
              <a:defRPr sz="1700"/>
            </a:lvl2pPr>
            <a:lvl3pPr lvl="2" algn="ctr" rtl="0">
              <a:spcBef>
                <a:spcPts val="0"/>
              </a:spcBef>
              <a:spcAft>
                <a:spcPts val="0"/>
              </a:spcAft>
              <a:buSzPts val="1700"/>
              <a:buNone/>
              <a:defRPr sz="1700"/>
            </a:lvl3pPr>
            <a:lvl4pPr lvl="3" algn="ctr" rtl="0">
              <a:spcBef>
                <a:spcPts val="0"/>
              </a:spcBef>
              <a:spcAft>
                <a:spcPts val="0"/>
              </a:spcAft>
              <a:buSzPts val="1700"/>
              <a:buNone/>
              <a:defRPr sz="1700"/>
            </a:lvl4pPr>
            <a:lvl5pPr lvl="4" algn="ctr" rtl="0">
              <a:spcBef>
                <a:spcPts val="0"/>
              </a:spcBef>
              <a:spcAft>
                <a:spcPts val="0"/>
              </a:spcAft>
              <a:buSzPts val="1700"/>
              <a:buNone/>
              <a:defRPr sz="1700"/>
            </a:lvl5pPr>
            <a:lvl6pPr lvl="5" algn="ctr" rtl="0">
              <a:spcBef>
                <a:spcPts val="0"/>
              </a:spcBef>
              <a:spcAft>
                <a:spcPts val="0"/>
              </a:spcAft>
              <a:buSzPts val="1700"/>
              <a:buNone/>
              <a:defRPr sz="1700"/>
            </a:lvl6pPr>
            <a:lvl7pPr lvl="6" algn="ctr" rtl="0">
              <a:spcBef>
                <a:spcPts val="0"/>
              </a:spcBef>
              <a:spcAft>
                <a:spcPts val="0"/>
              </a:spcAft>
              <a:buSzPts val="1700"/>
              <a:buNone/>
              <a:defRPr sz="1700"/>
            </a:lvl7pPr>
            <a:lvl8pPr lvl="7" algn="ctr" rtl="0">
              <a:spcBef>
                <a:spcPts val="0"/>
              </a:spcBef>
              <a:spcAft>
                <a:spcPts val="0"/>
              </a:spcAft>
              <a:buSzPts val="1700"/>
              <a:buNone/>
              <a:defRPr sz="1700"/>
            </a:lvl8pPr>
            <a:lvl9pPr lvl="8" algn="ctr" rtl="0">
              <a:spcBef>
                <a:spcPts val="0"/>
              </a:spcBef>
              <a:spcAft>
                <a:spcPts val="0"/>
              </a:spcAft>
              <a:buSzPts val="1700"/>
              <a:buNone/>
              <a:defRPr sz="1700"/>
            </a:lvl9pPr>
          </a:lstStyle>
          <a:p>
            <a:endParaRPr/>
          </a:p>
        </p:txBody>
      </p:sp>
      <p:sp>
        <p:nvSpPr>
          <p:cNvPr id="206" name="Google Shape;206;p20"/>
          <p:cNvSpPr txBox="1">
            <a:spLocks noGrp="1"/>
          </p:cNvSpPr>
          <p:nvPr>
            <p:ph type="title" idx="7" hasCustomPrompt="1"/>
          </p:nvPr>
        </p:nvSpPr>
        <p:spPr>
          <a:xfrm>
            <a:off x="2007013" y="2501300"/>
            <a:ext cx="2119500" cy="1312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07" name="Google Shape;207;p20"/>
          <p:cNvSpPr txBox="1">
            <a:spLocks noGrp="1"/>
          </p:cNvSpPr>
          <p:nvPr>
            <p:ph type="subTitle" idx="8"/>
          </p:nvPr>
        </p:nvSpPr>
        <p:spPr>
          <a:xfrm>
            <a:off x="2007013" y="4107350"/>
            <a:ext cx="2119500" cy="6657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100"/>
            </a:lvl1pPr>
            <a:lvl2pPr lvl="1" algn="ctr" rtl="0">
              <a:spcBef>
                <a:spcPts val="1600"/>
              </a:spcBef>
              <a:spcAft>
                <a:spcPts val="0"/>
              </a:spcAft>
              <a:buNone/>
              <a:defRPr sz="1100"/>
            </a:lvl2pPr>
            <a:lvl3pPr lvl="2" algn="ctr" rtl="0">
              <a:spcBef>
                <a:spcPts val="1600"/>
              </a:spcBef>
              <a:spcAft>
                <a:spcPts val="0"/>
              </a:spcAft>
              <a:buNone/>
              <a:defRPr sz="1100"/>
            </a:lvl3pPr>
            <a:lvl4pPr lvl="3" algn="ctr" rtl="0">
              <a:spcBef>
                <a:spcPts val="1600"/>
              </a:spcBef>
              <a:spcAft>
                <a:spcPts val="0"/>
              </a:spcAft>
              <a:buNone/>
              <a:defRPr sz="1100"/>
            </a:lvl4pPr>
            <a:lvl5pPr lvl="4" algn="ctr" rtl="0">
              <a:spcBef>
                <a:spcPts val="1600"/>
              </a:spcBef>
              <a:spcAft>
                <a:spcPts val="0"/>
              </a:spcAft>
              <a:buNone/>
              <a:defRPr sz="1100"/>
            </a:lvl5pPr>
            <a:lvl6pPr lvl="5" algn="ctr" rtl="0">
              <a:spcBef>
                <a:spcPts val="1600"/>
              </a:spcBef>
              <a:spcAft>
                <a:spcPts val="0"/>
              </a:spcAft>
              <a:buNone/>
              <a:defRPr sz="1100"/>
            </a:lvl6pPr>
            <a:lvl7pPr lvl="6" algn="ctr" rtl="0">
              <a:spcBef>
                <a:spcPts val="1600"/>
              </a:spcBef>
              <a:spcAft>
                <a:spcPts val="0"/>
              </a:spcAft>
              <a:buNone/>
              <a:defRPr sz="1100"/>
            </a:lvl7pPr>
            <a:lvl8pPr lvl="7" algn="ctr" rtl="0">
              <a:spcBef>
                <a:spcPts val="1600"/>
              </a:spcBef>
              <a:spcAft>
                <a:spcPts val="0"/>
              </a:spcAft>
              <a:buNone/>
              <a:defRPr sz="1100"/>
            </a:lvl8pPr>
            <a:lvl9pPr lvl="8" algn="ctr" rtl="0">
              <a:spcBef>
                <a:spcPts val="1600"/>
              </a:spcBef>
              <a:spcAft>
                <a:spcPts val="1600"/>
              </a:spcAft>
              <a:buNone/>
              <a:defRPr sz="1100"/>
            </a:lvl9pPr>
          </a:lstStyle>
          <a:p>
            <a:endParaRPr/>
          </a:p>
        </p:txBody>
      </p:sp>
      <p:sp>
        <p:nvSpPr>
          <p:cNvPr id="208" name="Google Shape;208;p20"/>
          <p:cNvSpPr txBox="1">
            <a:spLocks noGrp="1"/>
          </p:cNvSpPr>
          <p:nvPr>
            <p:ph type="title" idx="9"/>
          </p:nvPr>
        </p:nvSpPr>
        <p:spPr>
          <a:xfrm>
            <a:off x="5017488" y="3475575"/>
            <a:ext cx="2119500" cy="779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700"/>
              <a:buNone/>
              <a:defRPr sz="1700"/>
            </a:lvl2pPr>
            <a:lvl3pPr lvl="2" algn="ctr" rtl="0">
              <a:spcBef>
                <a:spcPts val="0"/>
              </a:spcBef>
              <a:spcAft>
                <a:spcPts val="0"/>
              </a:spcAft>
              <a:buSzPts val="1700"/>
              <a:buNone/>
              <a:defRPr sz="1700"/>
            </a:lvl3pPr>
            <a:lvl4pPr lvl="3" algn="ctr" rtl="0">
              <a:spcBef>
                <a:spcPts val="0"/>
              </a:spcBef>
              <a:spcAft>
                <a:spcPts val="0"/>
              </a:spcAft>
              <a:buSzPts val="1700"/>
              <a:buNone/>
              <a:defRPr sz="1700"/>
            </a:lvl4pPr>
            <a:lvl5pPr lvl="4" algn="ctr" rtl="0">
              <a:spcBef>
                <a:spcPts val="0"/>
              </a:spcBef>
              <a:spcAft>
                <a:spcPts val="0"/>
              </a:spcAft>
              <a:buSzPts val="1700"/>
              <a:buNone/>
              <a:defRPr sz="1700"/>
            </a:lvl5pPr>
            <a:lvl6pPr lvl="5" algn="ctr" rtl="0">
              <a:spcBef>
                <a:spcPts val="0"/>
              </a:spcBef>
              <a:spcAft>
                <a:spcPts val="0"/>
              </a:spcAft>
              <a:buSzPts val="1700"/>
              <a:buNone/>
              <a:defRPr sz="1700"/>
            </a:lvl6pPr>
            <a:lvl7pPr lvl="6" algn="ctr" rtl="0">
              <a:spcBef>
                <a:spcPts val="0"/>
              </a:spcBef>
              <a:spcAft>
                <a:spcPts val="0"/>
              </a:spcAft>
              <a:buSzPts val="1700"/>
              <a:buNone/>
              <a:defRPr sz="1700"/>
            </a:lvl7pPr>
            <a:lvl8pPr lvl="7" algn="ctr" rtl="0">
              <a:spcBef>
                <a:spcPts val="0"/>
              </a:spcBef>
              <a:spcAft>
                <a:spcPts val="0"/>
              </a:spcAft>
              <a:buSzPts val="1700"/>
              <a:buNone/>
              <a:defRPr sz="1700"/>
            </a:lvl8pPr>
            <a:lvl9pPr lvl="8" algn="ctr" rtl="0">
              <a:spcBef>
                <a:spcPts val="0"/>
              </a:spcBef>
              <a:spcAft>
                <a:spcPts val="0"/>
              </a:spcAft>
              <a:buSzPts val="1700"/>
              <a:buNone/>
              <a:defRPr sz="1700"/>
            </a:lvl9pPr>
          </a:lstStyle>
          <a:p>
            <a:endParaRPr/>
          </a:p>
        </p:txBody>
      </p:sp>
      <p:sp>
        <p:nvSpPr>
          <p:cNvPr id="209" name="Google Shape;209;p20"/>
          <p:cNvSpPr txBox="1">
            <a:spLocks noGrp="1"/>
          </p:cNvSpPr>
          <p:nvPr>
            <p:ph type="title" idx="13" hasCustomPrompt="1"/>
          </p:nvPr>
        </p:nvSpPr>
        <p:spPr>
          <a:xfrm>
            <a:off x="5017488" y="2501300"/>
            <a:ext cx="2119500" cy="1312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10" name="Google Shape;210;p20"/>
          <p:cNvSpPr txBox="1">
            <a:spLocks noGrp="1"/>
          </p:cNvSpPr>
          <p:nvPr>
            <p:ph type="subTitle" idx="14"/>
          </p:nvPr>
        </p:nvSpPr>
        <p:spPr>
          <a:xfrm>
            <a:off x="5017488" y="4107350"/>
            <a:ext cx="2119500" cy="6657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100"/>
            </a:lvl1pPr>
            <a:lvl2pPr lvl="1" algn="ctr" rtl="0">
              <a:spcBef>
                <a:spcPts val="1600"/>
              </a:spcBef>
              <a:spcAft>
                <a:spcPts val="0"/>
              </a:spcAft>
              <a:buNone/>
              <a:defRPr sz="1100"/>
            </a:lvl2pPr>
            <a:lvl3pPr lvl="2" algn="ctr" rtl="0">
              <a:spcBef>
                <a:spcPts val="1600"/>
              </a:spcBef>
              <a:spcAft>
                <a:spcPts val="0"/>
              </a:spcAft>
              <a:buNone/>
              <a:defRPr sz="1100"/>
            </a:lvl3pPr>
            <a:lvl4pPr lvl="3" algn="ctr" rtl="0">
              <a:spcBef>
                <a:spcPts val="1600"/>
              </a:spcBef>
              <a:spcAft>
                <a:spcPts val="0"/>
              </a:spcAft>
              <a:buNone/>
              <a:defRPr sz="1100"/>
            </a:lvl4pPr>
            <a:lvl5pPr lvl="4" algn="ctr" rtl="0">
              <a:spcBef>
                <a:spcPts val="1600"/>
              </a:spcBef>
              <a:spcAft>
                <a:spcPts val="0"/>
              </a:spcAft>
              <a:buNone/>
              <a:defRPr sz="1100"/>
            </a:lvl5pPr>
            <a:lvl6pPr lvl="5" algn="ctr" rtl="0">
              <a:spcBef>
                <a:spcPts val="1600"/>
              </a:spcBef>
              <a:spcAft>
                <a:spcPts val="0"/>
              </a:spcAft>
              <a:buNone/>
              <a:defRPr sz="1100"/>
            </a:lvl6pPr>
            <a:lvl7pPr lvl="6" algn="ctr" rtl="0">
              <a:spcBef>
                <a:spcPts val="1600"/>
              </a:spcBef>
              <a:spcAft>
                <a:spcPts val="0"/>
              </a:spcAft>
              <a:buNone/>
              <a:defRPr sz="1100"/>
            </a:lvl7pPr>
            <a:lvl8pPr lvl="7" algn="ctr" rtl="0">
              <a:spcBef>
                <a:spcPts val="1600"/>
              </a:spcBef>
              <a:spcAft>
                <a:spcPts val="0"/>
              </a:spcAft>
              <a:buNone/>
              <a:defRPr sz="1100"/>
            </a:lvl8pPr>
            <a:lvl9pPr lvl="8" algn="ctr" rtl="0">
              <a:spcBef>
                <a:spcPts val="1600"/>
              </a:spcBef>
              <a:spcAft>
                <a:spcPts val="1600"/>
              </a:spcAft>
              <a:buNone/>
              <a:defRPr sz="11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AWESOME WORDS"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717525" y="1557700"/>
            <a:ext cx="7709100" cy="724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000"/>
              <a:buNone/>
              <a:defRPr sz="4000"/>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endParaRPr/>
          </a:p>
        </p:txBody>
      </p:sp>
      <p:sp>
        <p:nvSpPr>
          <p:cNvPr id="15" name="Google Shape;15;p3"/>
          <p:cNvSpPr txBox="1">
            <a:spLocks noGrp="1"/>
          </p:cNvSpPr>
          <p:nvPr>
            <p:ph type="subTitle" idx="1"/>
          </p:nvPr>
        </p:nvSpPr>
        <p:spPr>
          <a:xfrm>
            <a:off x="2338800" y="2184750"/>
            <a:ext cx="4466400" cy="9891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400"/>
            </a:lvl1pPr>
            <a:lvl2pPr lvl="1" algn="ctr" rtl="0">
              <a:spcBef>
                <a:spcPts val="1600"/>
              </a:spcBef>
              <a:spcAft>
                <a:spcPts val="0"/>
              </a:spcAft>
              <a:buNone/>
              <a:defRPr sz="1400"/>
            </a:lvl2pPr>
            <a:lvl3pPr lvl="2" algn="ctr" rtl="0">
              <a:spcBef>
                <a:spcPts val="1600"/>
              </a:spcBef>
              <a:spcAft>
                <a:spcPts val="0"/>
              </a:spcAft>
              <a:buNone/>
              <a:defRPr sz="1400"/>
            </a:lvl3pPr>
            <a:lvl4pPr lvl="3" algn="ctr" rtl="0">
              <a:spcBef>
                <a:spcPts val="1600"/>
              </a:spcBef>
              <a:spcAft>
                <a:spcPts val="0"/>
              </a:spcAft>
              <a:buNone/>
              <a:defRPr sz="1400"/>
            </a:lvl4pPr>
            <a:lvl5pPr lvl="4" algn="ctr" rtl="0">
              <a:spcBef>
                <a:spcPts val="1600"/>
              </a:spcBef>
              <a:spcAft>
                <a:spcPts val="0"/>
              </a:spcAft>
              <a:buNone/>
              <a:defRPr sz="1400"/>
            </a:lvl5pPr>
            <a:lvl6pPr lvl="5" algn="ctr" rtl="0">
              <a:spcBef>
                <a:spcPts val="1600"/>
              </a:spcBef>
              <a:spcAft>
                <a:spcPts val="0"/>
              </a:spcAft>
              <a:buNone/>
              <a:defRPr sz="1400"/>
            </a:lvl6pPr>
            <a:lvl7pPr lvl="6" algn="ctr" rtl="0">
              <a:spcBef>
                <a:spcPts val="1600"/>
              </a:spcBef>
              <a:spcAft>
                <a:spcPts val="0"/>
              </a:spcAft>
              <a:buNone/>
              <a:defRPr sz="1400"/>
            </a:lvl7pPr>
            <a:lvl8pPr lvl="7" algn="ctr" rtl="0">
              <a:spcBef>
                <a:spcPts val="1600"/>
              </a:spcBef>
              <a:spcAft>
                <a:spcPts val="0"/>
              </a:spcAft>
              <a:buNone/>
              <a:defRPr sz="1400"/>
            </a:lvl8pPr>
            <a:lvl9pPr lvl="8" algn="ctr" rtl="0">
              <a:spcBef>
                <a:spcPts val="1600"/>
              </a:spcBef>
              <a:spcAft>
                <a:spcPts val="1600"/>
              </a:spcAft>
              <a:buNone/>
              <a:defRPr sz="1400"/>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ECHNOLOGY DESIGN 1">
  <p:cSld name="TITLE_ONLY_1_2_1_1_1">
    <p:bg>
      <p:bgPr>
        <a:solidFill>
          <a:srgbClr val="FFFFFF"/>
        </a:solidFill>
        <a:effectLst/>
      </p:bgPr>
    </p:bg>
    <p:spTree>
      <p:nvGrpSpPr>
        <p:cNvPr id="1" name="Shape 211"/>
        <p:cNvGrpSpPr/>
        <p:nvPr/>
      </p:nvGrpSpPr>
      <p:grpSpPr>
        <a:xfrm>
          <a:off x="0" y="0"/>
          <a:ext cx="0" cy="0"/>
          <a:chOff x="0" y="0"/>
          <a:chExt cx="0" cy="0"/>
        </a:xfrm>
      </p:grpSpPr>
      <p:sp>
        <p:nvSpPr>
          <p:cNvPr id="212" name="Google Shape;212;p21"/>
          <p:cNvSpPr txBox="1">
            <a:spLocks noGrp="1"/>
          </p:cNvSpPr>
          <p:nvPr>
            <p:ph type="title"/>
          </p:nvPr>
        </p:nvSpPr>
        <p:spPr>
          <a:xfrm>
            <a:off x="801901" y="2616488"/>
            <a:ext cx="3573300" cy="7794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213" name="Google Shape;213;p21"/>
          <p:cNvSpPr txBox="1">
            <a:spLocks noGrp="1"/>
          </p:cNvSpPr>
          <p:nvPr>
            <p:ph type="title" idx="2" hasCustomPrompt="1"/>
          </p:nvPr>
        </p:nvSpPr>
        <p:spPr>
          <a:xfrm>
            <a:off x="801909" y="1156888"/>
            <a:ext cx="3573300" cy="1312800"/>
          </a:xfrm>
          <a:prstGeom prst="rect">
            <a:avLst/>
          </a:prstGeom>
        </p:spPr>
        <p:txBody>
          <a:bodyPr spcFirstLastPara="1" wrap="square" lIns="91425" tIns="91425" rIns="91425" bIns="91425" anchor="b" anchorCtr="0">
            <a:noAutofit/>
          </a:bodyPr>
          <a:lstStyle>
            <a:lvl1pPr lvl="0" rtl="0">
              <a:spcBef>
                <a:spcPts val="0"/>
              </a:spcBef>
              <a:spcAft>
                <a:spcPts val="0"/>
              </a:spcAft>
              <a:buSzPts val="6000"/>
              <a:buNone/>
              <a:defRPr sz="6000"/>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a:r>
              <a:t>xx%</a:t>
            </a:r>
          </a:p>
        </p:txBody>
      </p:sp>
      <p:sp>
        <p:nvSpPr>
          <p:cNvPr id="214" name="Google Shape;214;p21"/>
          <p:cNvSpPr txBox="1">
            <a:spLocks noGrp="1"/>
          </p:cNvSpPr>
          <p:nvPr>
            <p:ph type="subTitle" idx="1"/>
          </p:nvPr>
        </p:nvSpPr>
        <p:spPr>
          <a:xfrm>
            <a:off x="801909" y="3320913"/>
            <a:ext cx="3573300" cy="6657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100"/>
            </a:lvl1pPr>
            <a:lvl2pPr lvl="1" rtl="0">
              <a:spcBef>
                <a:spcPts val="1600"/>
              </a:spcBef>
              <a:spcAft>
                <a:spcPts val="0"/>
              </a:spcAft>
              <a:buNone/>
              <a:defRPr sz="1100"/>
            </a:lvl2pPr>
            <a:lvl3pPr lvl="2" rtl="0">
              <a:spcBef>
                <a:spcPts val="1600"/>
              </a:spcBef>
              <a:spcAft>
                <a:spcPts val="0"/>
              </a:spcAft>
              <a:buNone/>
              <a:defRPr sz="1100"/>
            </a:lvl3pPr>
            <a:lvl4pPr lvl="3" rtl="0">
              <a:spcBef>
                <a:spcPts val="1600"/>
              </a:spcBef>
              <a:spcAft>
                <a:spcPts val="0"/>
              </a:spcAft>
              <a:buNone/>
              <a:defRPr sz="1100"/>
            </a:lvl4pPr>
            <a:lvl5pPr lvl="4" rtl="0">
              <a:spcBef>
                <a:spcPts val="1600"/>
              </a:spcBef>
              <a:spcAft>
                <a:spcPts val="0"/>
              </a:spcAft>
              <a:buNone/>
              <a:defRPr sz="1100"/>
            </a:lvl5pPr>
            <a:lvl6pPr lvl="5" rtl="0">
              <a:spcBef>
                <a:spcPts val="1600"/>
              </a:spcBef>
              <a:spcAft>
                <a:spcPts val="0"/>
              </a:spcAft>
              <a:buNone/>
              <a:defRPr sz="1100"/>
            </a:lvl6pPr>
            <a:lvl7pPr lvl="6" rtl="0">
              <a:spcBef>
                <a:spcPts val="1600"/>
              </a:spcBef>
              <a:spcAft>
                <a:spcPts val="0"/>
              </a:spcAft>
              <a:buNone/>
              <a:defRPr sz="1100"/>
            </a:lvl7pPr>
            <a:lvl8pPr lvl="7" rtl="0">
              <a:spcBef>
                <a:spcPts val="1600"/>
              </a:spcBef>
              <a:spcAft>
                <a:spcPts val="0"/>
              </a:spcAft>
              <a:buNone/>
              <a:defRPr sz="1100"/>
            </a:lvl8pPr>
            <a:lvl9pPr lvl="8" rtl="0">
              <a:spcBef>
                <a:spcPts val="1600"/>
              </a:spcBef>
              <a:spcAft>
                <a:spcPts val="1600"/>
              </a:spcAft>
              <a:buNone/>
              <a:defRPr sz="1100"/>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ECHNOLOGY DESIGN 2">
  <p:cSld name="TITLE_ONLY_1_2_1_1_1_1">
    <p:bg>
      <p:bgPr>
        <a:solidFill>
          <a:srgbClr val="FFFFFF"/>
        </a:solidFill>
        <a:effectLst/>
      </p:bgPr>
    </p:bg>
    <p:spTree>
      <p:nvGrpSpPr>
        <p:cNvPr id="1" name="Shape 215"/>
        <p:cNvGrpSpPr/>
        <p:nvPr/>
      </p:nvGrpSpPr>
      <p:grpSpPr>
        <a:xfrm>
          <a:off x="0" y="0"/>
          <a:ext cx="0" cy="0"/>
          <a:chOff x="0" y="0"/>
          <a:chExt cx="0" cy="0"/>
        </a:xfrm>
      </p:grpSpPr>
      <p:sp>
        <p:nvSpPr>
          <p:cNvPr id="216" name="Google Shape;216;p22"/>
          <p:cNvSpPr txBox="1">
            <a:spLocks noGrp="1"/>
          </p:cNvSpPr>
          <p:nvPr>
            <p:ph type="title"/>
          </p:nvPr>
        </p:nvSpPr>
        <p:spPr>
          <a:xfrm>
            <a:off x="4665601" y="2616488"/>
            <a:ext cx="3573300" cy="779400"/>
          </a:xfrm>
          <a:prstGeom prst="rect">
            <a:avLst/>
          </a:prstGeom>
        </p:spPr>
        <p:txBody>
          <a:bodyPr spcFirstLastPara="1" wrap="square" lIns="91425" tIns="91425" rIns="91425" bIns="91425" anchor="b" anchorCtr="0">
            <a:noAutofit/>
          </a:bodyPr>
          <a:lstStyle>
            <a:lvl1pPr lvl="0" algn="r" rtl="0">
              <a:spcBef>
                <a:spcPts val="0"/>
              </a:spcBef>
              <a:spcAft>
                <a:spcPts val="0"/>
              </a:spcAft>
              <a:buSzPts val="3000"/>
              <a:buNone/>
              <a:defRPr sz="3000"/>
            </a:lvl1pPr>
            <a:lvl2pPr lvl="1" algn="r" rtl="0">
              <a:spcBef>
                <a:spcPts val="0"/>
              </a:spcBef>
              <a:spcAft>
                <a:spcPts val="0"/>
              </a:spcAft>
              <a:buSzPts val="3000"/>
              <a:buNone/>
              <a:defRPr sz="3000"/>
            </a:lvl2pPr>
            <a:lvl3pPr lvl="2" algn="r" rtl="0">
              <a:spcBef>
                <a:spcPts val="0"/>
              </a:spcBef>
              <a:spcAft>
                <a:spcPts val="0"/>
              </a:spcAft>
              <a:buSzPts val="3000"/>
              <a:buNone/>
              <a:defRPr sz="3000"/>
            </a:lvl3pPr>
            <a:lvl4pPr lvl="3" algn="r" rtl="0">
              <a:spcBef>
                <a:spcPts val="0"/>
              </a:spcBef>
              <a:spcAft>
                <a:spcPts val="0"/>
              </a:spcAft>
              <a:buSzPts val="3000"/>
              <a:buNone/>
              <a:defRPr sz="3000"/>
            </a:lvl4pPr>
            <a:lvl5pPr lvl="4" algn="r" rtl="0">
              <a:spcBef>
                <a:spcPts val="0"/>
              </a:spcBef>
              <a:spcAft>
                <a:spcPts val="0"/>
              </a:spcAft>
              <a:buSzPts val="3000"/>
              <a:buNone/>
              <a:defRPr sz="3000"/>
            </a:lvl5pPr>
            <a:lvl6pPr lvl="5" algn="r" rtl="0">
              <a:spcBef>
                <a:spcPts val="0"/>
              </a:spcBef>
              <a:spcAft>
                <a:spcPts val="0"/>
              </a:spcAft>
              <a:buSzPts val="3000"/>
              <a:buNone/>
              <a:defRPr sz="3000"/>
            </a:lvl6pPr>
            <a:lvl7pPr lvl="6" algn="r" rtl="0">
              <a:spcBef>
                <a:spcPts val="0"/>
              </a:spcBef>
              <a:spcAft>
                <a:spcPts val="0"/>
              </a:spcAft>
              <a:buSzPts val="3000"/>
              <a:buNone/>
              <a:defRPr sz="3000"/>
            </a:lvl7pPr>
            <a:lvl8pPr lvl="7" algn="r" rtl="0">
              <a:spcBef>
                <a:spcPts val="0"/>
              </a:spcBef>
              <a:spcAft>
                <a:spcPts val="0"/>
              </a:spcAft>
              <a:buSzPts val="3000"/>
              <a:buNone/>
              <a:defRPr sz="3000"/>
            </a:lvl8pPr>
            <a:lvl9pPr lvl="8" algn="r" rtl="0">
              <a:spcBef>
                <a:spcPts val="0"/>
              </a:spcBef>
              <a:spcAft>
                <a:spcPts val="0"/>
              </a:spcAft>
              <a:buSzPts val="3000"/>
              <a:buNone/>
              <a:defRPr sz="3000"/>
            </a:lvl9pPr>
          </a:lstStyle>
          <a:p>
            <a:endParaRPr/>
          </a:p>
        </p:txBody>
      </p:sp>
      <p:sp>
        <p:nvSpPr>
          <p:cNvPr id="217" name="Google Shape;217;p22"/>
          <p:cNvSpPr txBox="1">
            <a:spLocks noGrp="1"/>
          </p:cNvSpPr>
          <p:nvPr>
            <p:ph type="title" idx="2" hasCustomPrompt="1"/>
          </p:nvPr>
        </p:nvSpPr>
        <p:spPr>
          <a:xfrm>
            <a:off x="4665609" y="1156888"/>
            <a:ext cx="3573300" cy="1312800"/>
          </a:xfrm>
          <a:prstGeom prst="rect">
            <a:avLst/>
          </a:prstGeom>
        </p:spPr>
        <p:txBody>
          <a:bodyPr spcFirstLastPara="1" wrap="square" lIns="91425" tIns="91425" rIns="91425" bIns="91425" anchor="b" anchorCtr="0">
            <a:noAutofit/>
          </a:bodyPr>
          <a:lstStyle>
            <a:lvl1pPr lvl="0" algn="r" rtl="0">
              <a:spcBef>
                <a:spcPts val="0"/>
              </a:spcBef>
              <a:spcAft>
                <a:spcPts val="0"/>
              </a:spcAft>
              <a:buSzPts val="6000"/>
              <a:buNone/>
              <a:defRPr sz="6000"/>
            </a:lvl1pPr>
            <a:lvl2pPr lvl="1" algn="r" rtl="0">
              <a:spcBef>
                <a:spcPts val="0"/>
              </a:spcBef>
              <a:spcAft>
                <a:spcPts val="0"/>
              </a:spcAft>
              <a:buSzPts val="6000"/>
              <a:buNone/>
              <a:defRPr sz="6000"/>
            </a:lvl2pPr>
            <a:lvl3pPr lvl="2" algn="r" rtl="0">
              <a:spcBef>
                <a:spcPts val="0"/>
              </a:spcBef>
              <a:spcAft>
                <a:spcPts val="0"/>
              </a:spcAft>
              <a:buSzPts val="6000"/>
              <a:buNone/>
              <a:defRPr sz="6000"/>
            </a:lvl3pPr>
            <a:lvl4pPr lvl="3" algn="r" rtl="0">
              <a:spcBef>
                <a:spcPts val="0"/>
              </a:spcBef>
              <a:spcAft>
                <a:spcPts val="0"/>
              </a:spcAft>
              <a:buSzPts val="6000"/>
              <a:buNone/>
              <a:defRPr sz="6000"/>
            </a:lvl4pPr>
            <a:lvl5pPr lvl="4" algn="r" rtl="0">
              <a:spcBef>
                <a:spcPts val="0"/>
              </a:spcBef>
              <a:spcAft>
                <a:spcPts val="0"/>
              </a:spcAft>
              <a:buSzPts val="6000"/>
              <a:buNone/>
              <a:defRPr sz="6000"/>
            </a:lvl5pPr>
            <a:lvl6pPr lvl="5" algn="r" rtl="0">
              <a:spcBef>
                <a:spcPts val="0"/>
              </a:spcBef>
              <a:spcAft>
                <a:spcPts val="0"/>
              </a:spcAft>
              <a:buSzPts val="6000"/>
              <a:buNone/>
              <a:defRPr sz="6000"/>
            </a:lvl6pPr>
            <a:lvl7pPr lvl="6" algn="r" rtl="0">
              <a:spcBef>
                <a:spcPts val="0"/>
              </a:spcBef>
              <a:spcAft>
                <a:spcPts val="0"/>
              </a:spcAft>
              <a:buSzPts val="6000"/>
              <a:buNone/>
              <a:defRPr sz="6000"/>
            </a:lvl7pPr>
            <a:lvl8pPr lvl="7" algn="r" rtl="0">
              <a:spcBef>
                <a:spcPts val="0"/>
              </a:spcBef>
              <a:spcAft>
                <a:spcPts val="0"/>
              </a:spcAft>
              <a:buSzPts val="6000"/>
              <a:buNone/>
              <a:defRPr sz="6000"/>
            </a:lvl8pPr>
            <a:lvl9pPr lvl="8" algn="r" rtl="0">
              <a:spcBef>
                <a:spcPts val="0"/>
              </a:spcBef>
              <a:spcAft>
                <a:spcPts val="0"/>
              </a:spcAft>
              <a:buSzPts val="6000"/>
              <a:buNone/>
              <a:defRPr sz="6000"/>
            </a:lvl9pPr>
          </a:lstStyle>
          <a:p>
            <a:r>
              <a:t>xx%</a:t>
            </a:r>
          </a:p>
        </p:txBody>
      </p:sp>
      <p:sp>
        <p:nvSpPr>
          <p:cNvPr id="218" name="Google Shape;218;p22"/>
          <p:cNvSpPr txBox="1">
            <a:spLocks noGrp="1"/>
          </p:cNvSpPr>
          <p:nvPr>
            <p:ph type="subTitle" idx="1"/>
          </p:nvPr>
        </p:nvSpPr>
        <p:spPr>
          <a:xfrm>
            <a:off x="4665609" y="3320913"/>
            <a:ext cx="3573300" cy="6657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1100"/>
            </a:lvl1pPr>
            <a:lvl2pPr lvl="1" algn="r" rtl="0">
              <a:spcBef>
                <a:spcPts val="1600"/>
              </a:spcBef>
              <a:spcAft>
                <a:spcPts val="0"/>
              </a:spcAft>
              <a:buNone/>
              <a:defRPr sz="1100"/>
            </a:lvl2pPr>
            <a:lvl3pPr lvl="2" algn="r" rtl="0">
              <a:spcBef>
                <a:spcPts val="1600"/>
              </a:spcBef>
              <a:spcAft>
                <a:spcPts val="0"/>
              </a:spcAft>
              <a:buNone/>
              <a:defRPr sz="1100"/>
            </a:lvl3pPr>
            <a:lvl4pPr lvl="3" algn="r" rtl="0">
              <a:spcBef>
                <a:spcPts val="1600"/>
              </a:spcBef>
              <a:spcAft>
                <a:spcPts val="0"/>
              </a:spcAft>
              <a:buNone/>
              <a:defRPr sz="1100"/>
            </a:lvl4pPr>
            <a:lvl5pPr lvl="4" algn="r" rtl="0">
              <a:spcBef>
                <a:spcPts val="1600"/>
              </a:spcBef>
              <a:spcAft>
                <a:spcPts val="0"/>
              </a:spcAft>
              <a:buNone/>
              <a:defRPr sz="1100"/>
            </a:lvl5pPr>
            <a:lvl6pPr lvl="5" algn="r" rtl="0">
              <a:spcBef>
                <a:spcPts val="1600"/>
              </a:spcBef>
              <a:spcAft>
                <a:spcPts val="0"/>
              </a:spcAft>
              <a:buNone/>
              <a:defRPr sz="1100"/>
            </a:lvl6pPr>
            <a:lvl7pPr lvl="6" algn="r" rtl="0">
              <a:spcBef>
                <a:spcPts val="1600"/>
              </a:spcBef>
              <a:spcAft>
                <a:spcPts val="0"/>
              </a:spcAft>
              <a:buNone/>
              <a:defRPr sz="1100"/>
            </a:lvl7pPr>
            <a:lvl8pPr lvl="7" algn="r" rtl="0">
              <a:spcBef>
                <a:spcPts val="1600"/>
              </a:spcBef>
              <a:spcAft>
                <a:spcPts val="0"/>
              </a:spcAft>
              <a:buNone/>
              <a:defRPr sz="1100"/>
            </a:lvl8pPr>
            <a:lvl9pPr lvl="8" algn="r" rtl="0">
              <a:spcBef>
                <a:spcPts val="1600"/>
              </a:spcBef>
              <a:spcAft>
                <a:spcPts val="1600"/>
              </a:spcAft>
              <a:buNone/>
              <a:defRPr sz="1100"/>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IG NUMBERS 2">
  <p:cSld name="TITLE_ONLY_1_2_1_1_1_1_2">
    <p:bg>
      <p:bgPr>
        <a:solidFill>
          <a:srgbClr val="FFFFFF"/>
        </a:solidFill>
        <a:effectLst/>
      </p:bgPr>
    </p:bg>
    <p:spTree>
      <p:nvGrpSpPr>
        <p:cNvPr id="1" name="Shape 219"/>
        <p:cNvGrpSpPr/>
        <p:nvPr/>
      </p:nvGrpSpPr>
      <p:grpSpPr>
        <a:xfrm>
          <a:off x="0" y="0"/>
          <a:ext cx="0" cy="0"/>
          <a:chOff x="0" y="0"/>
          <a:chExt cx="0" cy="0"/>
        </a:xfrm>
      </p:grpSpPr>
      <p:sp>
        <p:nvSpPr>
          <p:cNvPr id="220" name="Google Shape;220;p23"/>
          <p:cNvSpPr txBox="1">
            <a:spLocks noGrp="1"/>
          </p:cNvSpPr>
          <p:nvPr>
            <p:ph type="title"/>
          </p:nvPr>
        </p:nvSpPr>
        <p:spPr>
          <a:xfrm>
            <a:off x="2353648" y="2453325"/>
            <a:ext cx="4436700" cy="779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221" name="Google Shape;221;p23"/>
          <p:cNvSpPr txBox="1">
            <a:spLocks noGrp="1"/>
          </p:cNvSpPr>
          <p:nvPr>
            <p:ph type="title" idx="2" hasCustomPrompt="1"/>
          </p:nvPr>
        </p:nvSpPr>
        <p:spPr>
          <a:xfrm>
            <a:off x="1375497" y="1320050"/>
            <a:ext cx="6393000" cy="1312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22" name="Google Shape;222;p23"/>
          <p:cNvSpPr txBox="1">
            <a:spLocks noGrp="1"/>
          </p:cNvSpPr>
          <p:nvPr>
            <p:ph type="subTitle" idx="1"/>
          </p:nvPr>
        </p:nvSpPr>
        <p:spPr>
          <a:xfrm>
            <a:off x="2353658" y="3157750"/>
            <a:ext cx="4436700" cy="6657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100"/>
            </a:lvl1pPr>
            <a:lvl2pPr lvl="1" algn="ctr" rtl="0">
              <a:spcBef>
                <a:spcPts val="1600"/>
              </a:spcBef>
              <a:spcAft>
                <a:spcPts val="0"/>
              </a:spcAft>
              <a:buNone/>
              <a:defRPr sz="1100"/>
            </a:lvl2pPr>
            <a:lvl3pPr lvl="2" algn="ctr" rtl="0">
              <a:spcBef>
                <a:spcPts val="1600"/>
              </a:spcBef>
              <a:spcAft>
                <a:spcPts val="0"/>
              </a:spcAft>
              <a:buNone/>
              <a:defRPr sz="1100"/>
            </a:lvl3pPr>
            <a:lvl4pPr lvl="3" algn="ctr" rtl="0">
              <a:spcBef>
                <a:spcPts val="1600"/>
              </a:spcBef>
              <a:spcAft>
                <a:spcPts val="0"/>
              </a:spcAft>
              <a:buNone/>
              <a:defRPr sz="1100"/>
            </a:lvl4pPr>
            <a:lvl5pPr lvl="4" algn="ctr" rtl="0">
              <a:spcBef>
                <a:spcPts val="1600"/>
              </a:spcBef>
              <a:spcAft>
                <a:spcPts val="0"/>
              </a:spcAft>
              <a:buNone/>
              <a:defRPr sz="1100"/>
            </a:lvl5pPr>
            <a:lvl6pPr lvl="5" algn="ctr" rtl="0">
              <a:spcBef>
                <a:spcPts val="1600"/>
              </a:spcBef>
              <a:spcAft>
                <a:spcPts val="0"/>
              </a:spcAft>
              <a:buNone/>
              <a:defRPr sz="1100"/>
            </a:lvl6pPr>
            <a:lvl7pPr lvl="6" algn="ctr" rtl="0">
              <a:spcBef>
                <a:spcPts val="1600"/>
              </a:spcBef>
              <a:spcAft>
                <a:spcPts val="0"/>
              </a:spcAft>
              <a:buNone/>
              <a:defRPr sz="1100"/>
            </a:lvl7pPr>
            <a:lvl8pPr lvl="7" algn="ctr" rtl="0">
              <a:spcBef>
                <a:spcPts val="1600"/>
              </a:spcBef>
              <a:spcAft>
                <a:spcPts val="0"/>
              </a:spcAft>
              <a:buNone/>
              <a:defRPr sz="1100"/>
            </a:lvl8pPr>
            <a:lvl9pPr lvl="8" algn="ctr" rtl="0">
              <a:spcBef>
                <a:spcPts val="1600"/>
              </a:spcBef>
              <a:spcAft>
                <a:spcPts val="1600"/>
              </a:spcAft>
              <a:buNone/>
              <a:defRPr sz="1100"/>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FOUR COLUMNS 2">
  <p:cSld name="TITLE_ONLY_1_2_1_1_1_1_1">
    <p:bg>
      <p:bgPr>
        <a:solidFill>
          <a:srgbClr val="FFFFFF"/>
        </a:solidFill>
        <a:effectLst/>
      </p:bgPr>
    </p:bg>
    <p:spTree>
      <p:nvGrpSpPr>
        <p:cNvPr id="1" name="Shape 223"/>
        <p:cNvGrpSpPr/>
        <p:nvPr/>
      </p:nvGrpSpPr>
      <p:grpSpPr>
        <a:xfrm>
          <a:off x="0" y="0"/>
          <a:ext cx="0" cy="0"/>
          <a:chOff x="0" y="0"/>
          <a:chExt cx="0" cy="0"/>
        </a:xfrm>
      </p:grpSpPr>
      <p:sp>
        <p:nvSpPr>
          <p:cNvPr id="224" name="Google Shape;224;p24"/>
          <p:cNvSpPr txBox="1">
            <a:spLocks noGrp="1"/>
          </p:cNvSpPr>
          <p:nvPr>
            <p:ph type="title"/>
          </p:nvPr>
        </p:nvSpPr>
        <p:spPr>
          <a:xfrm>
            <a:off x="717525" y="542750"/>
            <a:ext cx="77088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225" name="Google Shape;225;p24"/>
          <p:cNvSpPr txBox="1">
            <a:spLocks noGrp="1"/>
          </p:cNvSpPr>
          <p:nvPr>
            <p:ph type="title" idx="2"/>
          </p:nvPr>
        </p:nvSpPr>
        <p:spPr>
          <a:xfrm>
            <a:off x="717513" y="1608375"/>
            <a:ext cx="1984800" cy="492600"/>
          </a:xfrm>
          <a:prstGeom prst="rect">
            <a:avLst/>
          </a:prstGeom>
        </p:spPr>
        <p:txBody>
          <a:bodyPr spcFirstLastPara="1" wrap="square" lIns="91425" tIns="91425" rIns="91425" bIns="91425" anchor="b" anchorCtr="0">
            <a:noAutofit/>
          </a:bodyPr>
          <a:lstStyle>
            <a:lvl1pPr lvl="0" algn="r" rtl="0">
              <a:spcBef>
                <a:spcPts val="0"/>
              </a:spcBef>
              <a:spcAft>
                <a:spcPts val="0"/>
              </a:spcAft>
              <a:buNone/>
              <a:defRPr sz="1800"/>
            </a:lvl1pPr>
            <a:lvl2pPr lvl="1" algn="r" rtl="0">
              <a:spcBef>
                <a:spcPts val="0"/>
              </a:spcBef>
              <a:spcAft>
                <a:spcPts val="0"/>
              </a:spcAft>
              <a:buNone/>
              <a:defRPr sz="1800"/>
            </a:lvl2pPr>
            <a:lvl3pPr lvl="2" algn="r" rtl="0">
              <a:spcBef>
                <a:spcPts val="0"/>
              </a:spcBef>
              <a:spcAft>
                <a:spcPts val="0"/>
              </a:spcAft>
              <a:buNone/>
              <a:defRPr sz="1800"/>
            </a:lvl3pPr>
            <a:lvl4pPr lvl="3" algn="r" rtl="0">
              <a:spcBef>
                <a:spcPts val="0"/>
              </a:spcBef>
              <a:spcAft>
                <a:spcPts val="0"/>
              </a:spcAft>
              <a:buNone/>
              <a:defRPr sz="1800"/>
            </a:lvl4pPr>
            <a:lvl5pPr lvl="4" algn="r" rtl="0">
              <a:spcBef>
                <a:spcPts val="0"/>
              </a:spcBef>
              <a:spcAft>
                <a:spcPts val="0"/>
              </a:spcAft>
              <a:buNone/>
              <a:defRPr sz="1800"/>
            </a:lvl5pPr>
            <a:lvl6pPr lvl="5" algn="r" rtl="0">
              <a:spcBef>
                <a:spcPts val="0"/>
              </a:spcBef>
              <a:spcAft>
                <a:spcPts val="0"/>
              </a:spcAft>
              <a:buNone/>
              <a:defRPr sz="1800"/>
            </a:lvl6pPr>
            <a:lvl7pPr lvl="6" algn="r" rtl="0">
              <a:spcBef>
                <a:spcPts val="0"/>
              </a:spcBef>
              <a:spcAft>
                <a:spcPts val="0"/>
              </a:spcAft>
              <a:buNone/>
              <a:defRPr sz="1800"/>
            </a:lvl7pPr>
            <a:lvl8pPr lvl="7" algn="r" rtl="0">
              <a:spcBef>
                <a:spcPts val="0"/>
              </a:spcBef>
              <a:spcAft>
                <a:spcPts val="0"/>
              </a:spcAft>
              <a:buNone/>
              <a:defRPr sz="1800"/>
            </a:lvl8pPr>
            <a:lvl9pPr lvl="8" algn="r" rtl="0">
              <a:spcBef>
                <a:spcPts val="0"/>
              </a:spcBef>
              <a:spcAft>
                <a:spcPts val="0"/>
              </a:spcAft>
              <a:buNone/>
              <a:defRPr sz="1800"/>
            </a:lvl9pPr>
          </a:lstStyle>
          <a:p>
            <a:endParaRPr/>
          </a:p>
        </p:txBody>
      </p:sp>
      <p:sp>
        <p:nvSpPr>
          <p:cNvPr id="226" name="Google Shape;226;p24"/>
          <p:cNvSpPr txBox="1">
            <a:spLocks noGrp="1"/>
          </p:cNvSpPr>
          <p:nvPr>
            <p:ph type="subTitle" idx="1"/>
          </p:nvPr>
        </p:nvSpPr>
        <p:spPr>
          <a:xfrm>
            <a:off x="717513" y="2011675"/>
            <a:ext cx="1984800" cy="9396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1100"/>
            </a:lvl1pPr>
            <a:lvl2pPr lvl="1" algn="r" rtl="0">
              <a:spcBef>
                <a:spcPts val="1600"/>
              </a:spcBef>
              <a:spcAft>
                <a:spcPts val="0"/>
              </a:spcAft>
              <a:buNone/>
              <a:defRPr sz="1100"/>
            </a:lvl2pPr>
            <a:lvl3pPr lvl="2" algn="r" rtl="0">
              <a:spcBef>
                <a:spcPts val="1600"/>
              </a:spcBef>
              <a:spcAft>
                <a:spcPts val="0"/>
              </a:spcAft>
              <a:buNone/>
              <a:defRPr sz="1100"/>
            </a:lvl3pPr>
            <a:lvl4pPr lvl="3" algn="r" rtl="0">
              <a:spcBef>
                <a:spcPts val="1600"/>
              </a:spcBef>
              <a:spcAft>
                <a:spcPts val="0"/>
              </a:spcAft>
              <a:buNone/>
              <a:defRPr sz="1100"/>
            </a:lvl4pPr>
            <a:lvl5pPr lvl="4" algn="r" rtl="0">
              <a:spcBef>
                <a:spcPts val="1600"/>
              </a:spcBef>
              <a:spcAft>
                <a:spcPts val="0"/>
              </a:spcAft>
              <a:buNone/>
              <a:defRPr sz="1100"/>
            </a:lvl5pPr>
            <a:lvl6pPr lvl="5" algn="r" rtl="0">
              <a:spcBef>
                <a:spcPts val="1600"/>
              </a:spcBef>
              <a:spcAft>
                <a:spcPts val="0"/>
              </a:spcAft>
              <a:buNone/>
              <a:defRPr sz="1100"/>
            </a:lvl6pPr>
            <a:lvl7pPr lvl="6" algn="r" rtl="0">
              <a:spcBef>
                <a:spcPts val="1600"/>
              </a:spcBef>
              <a:spcAft>
                <a:spcPts val="0"/>
              </a:spcAft>
              <a:buNone/>
              <a:defRPr sz="1100"/>
            </a:lvl7pPr>
            <a:lvl8pPr lvl="7" algn="r" rtl="0">
              <a:spcBef>
                <a:spcPts val="1600"/>
              </a:spcBef>
              <a:spcAft>
                <a:spcPts val="0"/>
              </a:spcAft>
              <a:buNone/>
              <a:defRPr sz="1100"/>
            </a:lvl8pPr>
            <a:lvl9pPr lvl="8" algn="r" rtl="0">
              <a:spcBef>
                <a:spcPts val="1600"/>
              </a:spcBef>
              <a:spcAft>
                <a:spcPts val="1600"/>
              </a:spcAft>
              <a:buNone/>
              <a:defRPr sz="1100"/>
            </a:lvl9pPr>
          </a:lstStyle>
          <a:p>
            <a:endParaRPr/>
          </a:p>
        </p:txBody>
      </p:sp>
      <p:sp>
        <p:nvSpPr>
          <p:cNvPr id="227" name="Google Shape;227;p24"/>
          <p:cNvSpPr txBox="1">
            <a:spLocks noGrp="1"/>
          </p:cNvSpPr>
          <p:nvPr>
            <p:ph type="title" idx="3"/>
          </p:nvPr>
        </p:nvSpPr>
        <p:spPr>
          <a:xfrm>
            <a:off x="6441667" y="1608375"/>
            <a:ext cx="1984800" cy="492600"/>
          </a:xfrm>
          <a:prstGeom prst="rect">
            <a:avLst/>
          </a:prstGeom>
        </p:spPr>
        <p:txBody>
          <a:bodyPr spcFirstLastPara="1" wrap="square" lIns="91425" tIns="91425" rIns="91425" bIns="91425" anchor="b" anchorCtr="0">
            <a:noAutofit/>
          </a:bodyPr>
          <a:lstStyle>
            <a:lvl1pPr lvl="0" rtl="0">
              <a:spcBef>
                <a:spcPts val="0"/>
              </a:spcBef>
              <a:spcAft>
                <a:spcPts val="0"/>
              </a:spcAft>
              <a:buNone/>
              <a:defRPr sz="1800"/>
            </a:lvl1pPr>
            <a:lvl2pPr lvl="1" rtl="0">
              <a:spcBef>
                <a:spcPts val="0"/>
              </a:spcBef>
              <a:spcAft>
                <a:spcPts val="0"/>
              </a:spcAft>
              <a:buNone/>
              <a:defRPr sz="1800"/>
            </a:lvl2pPr>
            <a:lvl3pPr lvl="2" rtl="0">
              <a:spcBef>
                <a:spcPts val="0"/>
              </a:spcBef>
              <a:spcAft>
                <a:spcPts val="0"/>
              </a:spcAft>
              <a:buNone/>
              <a:defRPr sz="1800"/>
            </a:lvl3pPr>
            <a:lvl4pPr lvl="3" rtl="0">
              <a:spcBef>
                <a:spcPts val="0"/>
              </a:spcBef>
              <a:spcAft>
                <a:spcPts val="0"/>
              </a:spcAft>
              <a:buNone/>
              <a:defRPr sz="1800"/>
            </a:lvl4pPr>
            <a:lvl5pPr lvl="4" rtl="0">
              <a:spcBef>
                <a:spcPts val="0"/>
              </a:spcBef>
              <a:spcAft>
                <a:spcPts val="0"/>
              </a:spcAft>
              <a:buNone/>
              <a:defRPr sz="1800"/>
            </a:lvl5pPr>
            <a:lvl6pPr lvl="5" rtl="0">
              <a:spcBef>
                <a:spcPts val="0"/>
              </a:spcBef>
              <a:spcAft>
                <a:spcPts val="0"/>
              </a:spcAft>
              <a:buNone/>
              <a:defRPr sz="1800"/>
            </a:lvl6pPr>
            <a:lvl7pPr lvl="6" rtl="0">
              <a:spcBef>
                <a:spcPts val="0"/>
              </a:spcBef>
              <a:spcAft>
                <a:spcPts val="0"/>
              </a:spcAft>
              <a:buNone/>
              <a:defRPr sz="1800"/>
            </a:lvl7pPr>
            <a:lvl8pPr lvl="7" rtl="0">
              <a:spcBef>
                <a:spcPts val="0"/>
              </a:spcBef>
              <a:spcAft>
                <a:spcPts val="0"/>
              </a:spcAft>
              <a:buNone/>
              <a:defRPr sz="1800"/>
            </a:lvl8pPr>
            <a:lvl9pPr lvl="8" rtl="0">
              <a:spcBef>
                <a:spcPts val="0"/>
              </a:spcBef>
              <a:spcAft>
                <a:spcPts val="0"/>
              </a:spcAft>
              <a:buNone/>
              <a:defRPr sz="1800"/>
            </a:lvl9pPr>
          </a:lstStyle>
          <a:p>
            <a:endParaRPr/>
          </a:p>
        </p:txBody>
      </p:sp>
      <p:sp>
        <p:nvSpPr>
          <p:cNvPr id="228" name="Google Shape;228;p24"/>
          <p:cNvSpPr txBox="1">
            <a:spLocks noGrp="1"/>
          </p:cNvSpPr>
          <p:nvPr>
            <p:ph type="subTitle" idx="4"/>
          </p:nvPr>
        </p:nvSpPr>
        <p:spPr>
          <a:xfrm>
            <a:off x="6441667" y="2011675"/>
            <a:ext cx="1984800" cy="9396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100"/>
            </a:lvl1pPr>
            <a:lvl2pPr lvl="1" rtl="0">
              <a:spcBef>
                <a:spcPts val="1600"/>
              </a:spcBef>
              <a:spcAft>
                <a:spcPts val="0"/>
              </a:spcAft>
              <a:buNone/>
              <a:defRPr sz="1100"/>
            </a:lvl2pPr>
            <a:lvl3pPr lvl="2" rtl="0">
              <a:spcBef>
                <a:spcPts val="1600"/>
              </a:spcBef>
              <a:spcAft>
                <a:spcPts val="0"/>
              </a:spcAft>
              <a:buNone/>
              <a:defRPr sz="1100"/>
            </a:lvl3pPr>
            <a:lvl4pPr lvl="3" rtl="0">
              <a:spcBef>
                <a:spcPts val="1600"/>
              </a:spcBef>
              <a:spcAft>
                <a:spcPts val="0"/>
              </a:spcAft>
              <a:buNone/>
              <a:defRPr sz="1100"/>
            </a:lvl4pPr>
            <a:lvl5pPr lvl="4" rtl="0">
              <a:spcBef>
                <a:spcPts val="1600"/>
              </a:spcBef>
              <a:spcAft>
                <a:spcPts val="0"/>
              </a:spcAft>
              <a:buNone/>
              <a:defRPr sz="1100"/>
            </a:lvl5pPr>
            <a:lvl6pPr lvl="5" rtl="0">
              <a:spcBef>
                <a:spcPts val="1600"/>
              </a:spcBef>
              <a:spcAft>
                <a:spcPts val="0"/>
              </a:spcAft>
              <a:buNone/>
              <a:defRPr sz="1100"/>
            </a:lvl6pPr>
            <a:lvl7pPr lvl="6" rtl="0">
              <a:spcBef>
                <a:spcPts val="1600"/>
              </a:spcBef>
              <a:spcAft>
                <a:spcPts val="0"/>
              </a:spcAft>
              <a:buNone/>
              <a:defRPr sz="1100"/>
            </a:lvl7pPr>
            <a:lvl8pPr lvl="7" rtl="0">
              <a:spcBef>
                <a:spcPts val="1600"/>
              </a:spcBef>
              <a:spcAft>
                <a:spcPts val="0"/>
              </a:spcAft>
              <a:buNone/>
              <a:defRPr sz="1100"/>
            </a:lvl8pPr>
            <a:lvl9pPr lvl="8" rtl="0">
              <a:spcBef>
                <a:spcPts val="1600"/>
              </a:spcBef>
              <a:spcAft>
                <a:spcPts val="1600"/>
              </a:spcAft>
              <a:buNone/>
              <a:defRPr sz="1100"/>
            </a:lvl9pPr>
          </a:lstStyle>
          <a:p>
            <a:endParaRPr/>
          </a:p>
        </p:txBody>
      </p:sp>
      <p:sp>
        <p:nvSpPr>
          <p:cNvPr id="229" name="Google Shape;229;p24"/>
          <p:cNvSpPr txBox="1">
            <a:spLocks noGrp="1"/>
          </p:cNvSpPr>
          <p:nvPr>
            <p:ph type="title" idx="5"/>
          </p:nvPr>
        </p:nvSpPr>
        <p:spPr>
          <a:xfrm>
            <a:off x="717513" y="3229675"/>
            <a:ext cx="1984800" cy="492600"/>
          </a:xfrm>
          <a:prstGeom prst="rect">
            <a:avLst/>
          </a:prstGeom>
        </p:spPr>
        <p:txBody>
          <a:bodyPr spcFirstLastPara="1" wrap="square" lIns="91425" tIns="91425" rIns="91425" bIns="91425" anchor="b" anchorCtr="0">
            <a:noAutofit/>
          </a:bodyPr>
          <a:lstStyle>
            <a:lvl1pPr lvl="0" algn="r" rtl="0">
              <a:spcBef>
                <a:spcPts val="0"/>
              </a:spcBef>
              <a:spcAft>
                <a:spcPts val="0"/>
              </a:spcAft>
              <a:buNone/>
              <a:defRPr sz="1800"/>
            </a:lvl1pPr>
            <a:lvl2pPr lvl="1" algn="r" rtl="0">
              <a:spcBef>
                <a:spcPts val="0"/>
              </a:spcBef>
              <a:spcAft>
                <a:spcPts val="0"/>
              </a:spcAft>
              <a:buNone/>
              <a:defRPr sz="1800"/>
            </a:lvl2pPr>
            <a:lvl3pPr lvl="2" algn="r" rtl="0">
              <a:spcBef>
                <a:spcPts val="0"/>
              </a:spcBef>
              <a:spcAft>
                <a:spcPts val="0"/>
              </a:spcAft>
              <a:buNone/>
              <a:defRPr sz="1800"/>
            </a:lvl3pPr>
            <a:lvl4pPr lvl="3" algn="r" rtl="0">
              <a:spcBef>
                <a:spcPts val="0"/>
              </a:spcBef>
              <a:spcAft>
                <a:spcPts val="0"/>
              </a:spcAft>
              <a:buNone/>
              <a:defRPr sz="1800"/>
            </a:lvl4pPr>
            <a:lvl5pPr lvl="4" algn="r" rtl="0">
              <a:spcBef>
                <a:spcPts val="0"/>
              </a:spcBef>
              <a:spcAft>
                <a:spcPts val="0"/>
              </a:spcAft>
              <a:buNone/>
              <a:defRPr sz="1800"/>
            </a:lvl5pPr>
            <a:lvl6pPr lvl="5" algn="r" rtl="0">
              <a:spcBef>
                <a:spcPts val="0"/>
              </a:spcBef>
              <a:spcAft>
                <a:spcPts val="0"/>
              </a:spcAft>
              <a:buNone/>
              <a:defRPr sz="1800"/>
            </a:lvl6pPr>
            <a:lvl7pPr lvl="6" algn="r" rtl="0">
              <a:spcBef>
                <a:spcPts val="0"/>
              </a:spcBef>
              <a:spcAft>
                <a:spcPts val="0"/>
              </a:spcAft>
              <a:buNone/>
              <a:defRPr sz="1800"/>
            </a:lvl7pPr>
            <a:lvl8pPr lvl="7" algn="r" rtl="0">
              <a:spcBef>
                <a:spcPts val="0"/>
              </a:spcBef>
              <a:spcAft>
                <a:spcPts val="0"/>
              </a:spcAft>
              <a:buNone/>
              <a:defRPr sz="1800"/>
            </a:lvl8pPr>
            <a:lvl9pPr lvl="8" algn="r" rtl="0">
              <a:spcBef>
                <a:spcPts val="0"/>
              </a:spcBef>
              <a:spcAft>
                <a:spcPts val="0"/>
              </a:spcAft>
              <a:buNone/>
              <a:defRPr sz="1800"/>
            </a:lvl9pPr>
          </a:lstStyle>
          <a:p>
            <a:endParaRPr/>
          </a:p>
        </p:txBody>
      </p:sp>
      <p:sp>
        <p:nvSpPr>
          <p:cNvPr id="230" name="Google Shape;230;p24"/>
          <p:cNvSpPr txBox="1">
            <a:spLocks noGrp="1"/>
          </p:cNvSpPr>
          <p:nvPr>
            <p:ph type="subTitle" idx="6"/>
          </p:nvPr>
        </p:nvSpPr>
        <p:spPr>
          <a:xfrm>
            <a:off x="717513" y="3632975"/>
            <a:ext cx="1984800" cy="9396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1100"/>
            </a:lvl1pPr>
            <a:lvl2pPr lvl="1" algn="r" rtl="0">
              <a:spcBef>
                <a:spcPts val="1600"/>
              </a:spcBef>
              <a:spcAft>
                <a:spcPts val="0"/>
              </a:spcAft>
              <a:buNone/>
              <a:defRPr sz="1100"/>
            </a:lvl2pPr>
            <a:lvl3pPr lvl="2" algn="r" rtl="0">
              <a:spcBef>
                <a:spcPts val="1600"/>
              </a:spcBef>
              <a:spcAft>
                <a:spcPts val="0"/>
              </a:spcAft>
              <a:buNone/>
              <a:defRPr sz="1100"/>
            </a:lvl3pPr>
            <a:lvl4pPr lvl="3" algn="r" rtl="0">
              <a:spcBef>
                <a:spcPts val="1600"/>
              </a:spcBef>
              <a:spcAft>
                <a:spcPts val="0"/>
              </a:spcAft>
              <a:buNone/>
              <a:defRPr sz="1100"/>
            </a:lvl4pPr>
            <a:lvl5pPr lvl="4" algn="r" rtl="0">
              <a:spcBef>
                <a:spcPts val="1600"/>
              </a:spcBef>
              <a:spcAft>
                <a:spcPts val="0"/>
              </a:spcAft>
              <a:buNone/>
              <a:defRPr sz="1100"/>
            </a:lvl5pPr>
            <a:lvl6pPr lvl="5" algn="r" rtl="0">
              <a:spcBef>
                <a:spcPts val="1600"/>
              </a:spcBef>
              <a:spcAft>
                <a:spcPts val="0"/>
              </a:spcAft>
              <a:buNone/>
              <a:defRPr sz="1100"/>
            </a:lvl6pPr>
            <a:lvl7pPr lvl="6" algn="r" rtl="0">
              <a:spcBef>
                <a:spcPts val="1600"/>
              </a:spcBef>
              <a:spcAft>
                <a:spcPts val="0"/>
              </a:spcAft>
              <a:buNone/>
              <a:defRPr sz="1100"/>
            </a:lvl7pPr>
            <a:lvl8pPr lvl="7" algn="r" rtl="0">
              <a:spcBef>
                <a:spcPts val="1600"/>
              </a:spcBef>
              <a:spcAft>
                <a:spcPts val="0"/>
              </a:spcAft>
              <a:buNone/>
              <a:defRPr sz="1100"/>
            </a:lvl8pPr>
            <a:lvl9pPr lvl="8" algn="r" rtl="0">
              <a:spcBef>
                <a:spcPts val="1600"/>
              </a:spcBef>
              <a:spcAft>
                <a:spcPts val="1600"/>
              </a:spcAft>
              <a:buNone/>
              <a:defRPr sz="1100"/>
            </a:lvl9pPr>
          </a:lstStyle>
          <a:p>
            <a:endParaRPr/>
          </a:p>
        </p:txBody>
      </p:sp>
      <p:sp>
        <p:nvSpPr>
          <p:cNvPr id="231" name="Google Shape;231;p24"/>
          <p:cNvSpPr txBox="1">
            <a:spLocks noGrp="1"/>
          </p:cNvSpPr>
          <p:nvPr>
            <p:ph type="title" idx="7"/>
          </p:nvPr>
        </p:nvSpPr>
        <p:spPr>
          <a:xfrm>
            <a:off x="6441667" y="3229675"/>
            <a:ext cx="1984800" cy="492600"/>
          </a:xfrm>
          <a:prstGeom prst="rect">
            <a:avLst/>
          </a:prstGeom>
        </p:spPr>
        <p:txBody>
          <a:bodyPr spcFirstLastPara="1" wrap="square" lIns="91425" tIns="91425" rIns="91425" bIns="91425" anchor="b" anchorCtr="0">
            <a:noAutofit/>
          </a:bodyPr>
          <a:lstStyle>
            <a:lvl1pPr lvl="0" rtl="0">
              <a:spcBef>
                <a:spcPts val="0"/>
              </a:spcBef>
              <a:spcAft>
                <a:spcPts val="0"/>
              </a:spcAft>
              <a:buNone/>
              <a:defRPr sz="1800"/>
            </a:lvl1pPr>
            <a:lvl2pPr lvl="1" rtl="0">
              <a:spcBef>
                <a:spcPts val="0"/>
              </a:spcBef>
              <a:spcAft>
                <a:spcPts val="0"/>
              </a:spcAft>
              <a:buNone/>
              <a:defRPr sz="1800"/>
            </a:lvl2pPr>
            <a:lvl3pPr lvl="2" rtl="0">
              <a:spcBef>
                <a:spcPts val="0"/>
              </a:spcBef>
              <a:spcAft>
                <a:spcPts val="0"/>
              </a:spcAft>
              <a:buNone/>
              <a:defRPr sz="1800"/>
            </a:lvl3pPr>
            <a:lvl4pPr lvl="3" rtl="0">
              <a:spcBef>
                <a:spcPts val="0"/>
              </a:spcBef>
              <a:spcAft>
                <a:spcPts val="0"/>
              </a:spcAft>
              <a:buNone/>
              <a:defRPr sz="1800"/>
            </a:lvl4pPr>
            <a:lvl5pPr lvl="4" rtl="0">
              <a:spcBef>
                <a:spcPts val="0"/>
              </a:spcBef>
              <a:spcAft>
                <a:spcPts val="0"/>
              </a:spcAft>
              <a:buNone/>
              <a:defRPr sz="1800"/>
            </a:lvl5pPr>
            <a:lvl6pPr lvl="5" rtl="0">
              <a:spcBef>
                <a:spcPts val="0"/>
              </a:spcBef>
              <a:spcAft>
                <a:spcPts val="0"/>
              </a:spcAft>
              <a:buNone/>
              <a:defRPr sz="1800"/>
            </a:lvl6pPr>
            <a:lvl7pPr lvl="6" rtl="0">
              <a:spcBef>
                <a:spcPts val="0"/>
              </a:spcBef>
              <a:spcAft>
                <a:spcPts val="0"/>
              </a:spcAft>
              <a:buNone/>
              <a:defRPr sz="1800"/>
            </a:lvl7pPr>
            <a:lvl8pPr lvl="7" rtl="0">
              <a:spcBef>
                <a:spcPts val="0"/>
              </a:spcBef>
              <a:spcAft>
                <a:spcPts val="0"/>
              </a:spcAft>
              <a:buNone/>
              <a:defRPr sz="1800"/>
            </a:lvl8pPr>
            <a:lvl9pPr lvl="8" rtl="0">
              <a:spcBef>
                <a:spcPts val="0"/>
              </a:spcBef>
              <a:spcAft>
                <a:spcPts val="0"/>
              </a:spcAft>
              <a:buNone/>
              <a:defRPr sz="1800"/>
            </a:lvl9pPr>
          </a:lstStyle>
          <a:p>
            <a:endParaRPr/>
          </a:p>
        </p:txBody>
      </p:sp>
      <p:sp>
        <p:nvSpPr>
          <p:cNvPr id="232" name="Google Shape;232;p24"/>
          <p:cNvSpPr txBox="1">
            <a:spLocks noGrp="1"/>
          </p:cNvSpPr>
          <p:nvPr>
            <p:ph type="subTitle" idx="8"/>
          </p:nvPr>
        </p:nvSpPr>
        <p:spPr>
          <a:xfrm>
            <a:off x="6441667" y="3632975"/>
            <a:ext cx="1984800" cy="9396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100"/>
            </a:lvl1pPr>
            <a:lvl2pPr lvl="1" rtl="0">
              <a:spcBef>
                <a:spcPts val="1600"/>
              </a:spcBef>
              <a:spcAft>
                <a:spcPts val="0"/>
              </a:spcAft>
              <a:buNone/>
              <a:defRPr sz="1100"/>
            </a:lvl2pPr>
            <a:lvl3pPr lvl="2" rtl="0">
              <a:spcBef>
                <a:spcPts val="1600"/>
              </a:spcBef>
              <a:spcAft>
                <a:spcPts val="0"/>
              </a:spcAft>
              <a:buNone/>
              <a:defRPr sz="1100"/>
            </a:lvl3pPr>
            <a:lvl4pPr lvl="3" rtl="0">
              <a:spcBef>
                <a:spcPts val="1600"/>
              </a:spcBef>
              <a:spcAft>
                <a:spcPts val="0"/>
              </a:spcAft>
              <a:buNone/>
              <a:defRPr sz="1100"/>
            </a:lvl4pPr>
            <a:lvl5pPr lvl="4" rtl="0">
              <a:spcBef>
                <a:spcPts val="1600"/>
              </a:spcBef>
              <a:spcAft>
                <a:spcPts val="0"/>
              </a:spcAft>
              <a:buNone/>
              <a:defRPr sz="1100"/>
            </a:lvl5pPr>
            <a:lvl6pPr lvl="5" rtl="0">
              <a:spcBef>
                <a:spcPts val="1600"/>
              </a:spcBef>
              <a:spcAft>
                <a:spcPts val="0"/>
              </a:spcAft>
              <a:buNone/>
              <a:defRPr sz="1100"/>
            </a:lvl6pPr>
            <a:lvl7pPr lvl="6" rtl="0">
              <a:spcBef>
                <a:spcPts val="1600"/>
              </a:spcBef>
              <a:spcAft>
                <a:spcPts val="0"/>
              </a:spcAft>
              <a:buNone/>
              <a:defRPr sz="1100"/>
            </a:lvl7pPr>
            <a:lvl8pPr lvl="7" rtl="0">
              <a:spcBef>
                <a:spcPts val="1600"/>
              </a:spcBef>
              <a:spcAft>
                <a:spcPts val="0"/>
              </a:spcAft>
              <a:buNone/>
              <a:defRPr sz="1100"/>
            </a:lvl8pPr>
            <a:lvl9pPr lvl="8" rtl="0">
              <a:spcBef>
                <a:spcPts val="1600"/>
              </a:spcBef>
              <a:spcAft>
                <a:spcPts val="1600"/>
              </a:spcAft>
              <a:buNone/>
              <a:defRPr sz="1100"/>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HREE COLUMNS 3">
  <p:cSld name="TITLE_ONLY_1_2_1_1_1_1_1_2">
    <p:bg>
      <p:bgPr>
        <a:solidFill>
          <a:srgbClr val="A0EBFF"/>
        </a:solidFill>
        <a:effectLst/>
      </p:bgPr>
    </p:bg>
    <p:spTree>
      <p:nvGrpSpPr>
        <p:cNvPr id="1" name="Shape 233"/>
        <p:cNvGrpSpPr/>
        <p:nvPr/>
      </p:nvGrpSpPr>
      <p:grpSpPr>
        <a:xfrm>
          <a:off x="0" y="0"/>
          <a:ext cx="0" cy="0"/>
          <a:chOff x="0" y="0"/>
          <a:chExt cx="0" cy="0"/>
        </a:xfrm>
      </p:grpSpPr>
      <p:sp>
        <p:nvSpPr>
          <p:cNvPr id="234" name="Google Shape;234;p25"/>
          <p:cNvSpPr/>
          <p:nvPr/>
        </p:nvSpPr>
        <p:spPr>
          <a:xfrm flipH="1">
            <a:off x="3222649" y="1592997"/>
            <a:ext cx="5854826" cy="2933425"/>
          </a:xfrm>
          <a:custGeom>
            <a:avLst/>
            <a:gdLst/>
            <a:ahLst/>
            <a:cxnLst/>
            <a:rect l="l" t="t" r="r" b="b"/>
            <a:pathLst>
              <a:path w="225946" h="113205" extrusionOk="0">
                <a:moveTo>
                  <a:pt x="62499" y="1"/>
                </a:moveTo>
                <a:cubicBezTo>
                  <a:pt x="59883" y="1"/>
                  <a:pt x="57255" y="334"/>
                  <a:pt x="54710" y="1008"/>
                </a:cubicBezTo>
                <a:cubicBezTo>
                  <a:pt x="48019" y="2794"/>
                  <a:pt x="42649" y="6628"/>
                  <a:pt x="39791" y="11712"/>
                </a:cubicBezTo>
                <a:cubicBezTo>
                  <a:pt x="36672" y="17272"/>
                  <a:pt x="35588" y="24499"/>
                  <a:pt x="28540" y="28059"/>
                </a:cubicBezTo>
                <a:cubicBezTo>
                  <a:pt x="26790" y="28940"/>
                  <a:pt x="24873" y="29250"/>
                  <a:pt x="22908" y="29678"/>
                </a:cubicBezTo>
                <a:cubicBezTo>
                  <a:pt x="21075" y="30083"/>
                  <a:pt x="19539" y="30774"/>
                  <a:pt x="18229" y="31869"/>
                </a:cubicBezTo>
                <a:cubicBezTo>
                  <a:pt x="15634" y="34048"/>
                  <a:pt x="13788" y="36953"/>
                  <a:pt x="12371" y="39691"/>
                </a:cubicBezTo>
                <a:cubicBezTo>
                  <a:pt x="10811" y="42715"/>
                  <a:pt x="9811" y="45906"/>
                  <a:pt x="9407" y="49157"/>
                </a:cubicBezTo>
                <a:cubicBezTo>
                  <a:pt x="8978" y="52514"/>
                  <a:pt x="9526" y="55765"/>
                  <a:pt x="9799" y="59122"/>
                </a:cubicBezTo>
                <a:cubicBezTo>
                  <a:pt x="9942" y="60956"/>
                  <a:pt x="9907" y="62813"/>
                  <a:pt x="9145" y="64563"/>
                </a:cubicBezTo>
                <a:cubicBezTo>
                  <a:pt x="8454" y="66159"/>
                  <a:pt x="7156" y="67528"/>
                  <a:pt x="5858" y="68850"/>
                </a:cubicBezTo>
                <a:cubicBezTo>
                  <a:pt x="3608" y="71124"/>
                  <a:pt x="2644" y="74053"/>
                  <a:pt x="1739" y="76886"/>
                </a:cubicBezTo>
                <a:cubicBezTo>
                  <a:pt x="1" y="82375"/>
                  <a:pt x="822" y="87769"/>
                  <a:pt x="5025" y="92293"/>
                </a:cubicBezTo>
                <a:cubicBezTo>
                  <a:pt x="9359" y="96948"/>
                  <a:pt x="15860" y="100080"/>
                  <a:pt x="22753" y="101830"/>
                </a:cubicBezTo>
                <a:cubicBezTo>
                  <a:pt x="28327" y="103249"/>
                  <a:pt x="34155" y="103754"/>
                  <a:pt x="39991" y="103754"/>
                </a:cubicBezTo>
                <a:cubicBezTo>
                  <a:pt x="42970" y="103754"/>
                  <a:pt x="45950" y="103623"/>
                  <a:pt x="48900" y="103413"/>
                </a:cubicBezTo>
                <a:cubicBezTo>
                  <a:pt x="53579" y="103092"/>
                  <a:pt x="58222" y="102437"/>
                  <a:pt x="62913" y="102175"/>
                </a:cubicBezTo>
                <a:cubicBezTo>
                  <a:pt x="63658" y="102135"/>
                  <a:pt x="64397" y="102114"/>
                  <a:pt x="65129" y="102114"/>
                </a:cubicBezTo>
                <a:cubicBezTo>
                  <a:pt x="68914" y="102114"/>
                  <a:pt x="72542" y="102654"/>
                  <a:pt x="76153" y="103711"/>
                </a:cubicBezTo>
                <a:cubicBezTo>
                  <a:pt x="80213" y="104902"/>
                  <a:pt x="84083" y="106461"/>
                  <a:pt x="88166" y="107592"/>
                </a:cubicBezTo>
                <a:cubicBezTo>
                  <a:pt x="90798" y="108319"/>
                  <a:pt x="93500" y="108890"/>
                  <a:pt x="96227" y="109331"/>
                </a:cubicBezTo>
                <a:cubicBezTo>
                  <a:pt x="101001" y="110283"/>
                  <a:pt x="106085" y="110676"/>
                  <a:pt x="110574" y="111283"/>
                </a:cubicBezTo>
                <a:cubicBezTo>
                  <a:pt x="113741" y="111712"/>
                  <a:pt x="116765" y="112534"/>
                  <a:pt x="119908" y="113022"/>
                </a:cubicBezTo>
                <a:cubicBezTo>
                  <a:pt x="120759" y="113151"/>
                  <a:pt x="121581" y="113204"/>
                  <a:pt x="122390" y="113204"/>
                </a:cubicBezTo>
                <a:cubicBezTo>
                  <a:pt x="124492" y="113204"/>
                  <a:pt x="126501" y="112842"/>
                  <a:pt x="128660" y="112498"/>
                </a:cubicBezTo>
                <a:cubicBezTo>
                  <a:pt x="130320" y="112230"/>
                  <a:pt x="131984" y="112138"/>
                  <a:pt x="133653" y="112138"/>
                </a:cubicBezTo>
                <a:cubicBezTo>
                  <a:pt x="135321" y="112138"/>
                  <a:pt x="136994" y="112230"/>
                  <a:pt x="138673" y="112331"/>
                </a:cubicBezTo>
                <a:cubicBezTo>
                  <a:pt x="141764" y="112515"/>
                  <a:pt x="144846" y="112620"/>
                  <a:pt x="147945" y="112620"/>
                </a:cubicBezTo>
                <a:cubicBezTo>
                  <a:pt x="148259" y="112620"/>
                  <a:pt x="148574" y="112619"/>
                  <a:pt x="148888" y="112617"/>
                </a:cubicBezTo>
                <a:cubicBezTo>
                  <a:pt x="162152" y="112522"/>
                  <a:pt x="175273" y="110831"/>
                  <a:pt x="188488" y="110069"/>
                </a:cubicBezTo>
                <a:cubicBezTo>
                  <a:pt x="199526" y="109438"/>
                  <a:pt x="212682" y="110081"/>
                  <a:pt x="221040" y="103235"/>
                </a:cubicBezTo>
                <a:cubicBezTo>
                  <a:pt x="224219" y="100627"/>
                  <a:pt x="225946" y="97151"/>
                  <a:pt x="225350" y="93531"/>
                </a:cubicBezTo>
                <a:cubicBezTo>
                  <a:pt x="224803" y="90138"/>
                  <a:pt x="222243" y="87197"/>
                  <a:pt x="218087" y="86007"/>
                </a:cubicBezTo>
                <a:cubicBezTo>
                  <a:pt x="212908" y="84518"/>
                  <a:pt x="207181" y="85637"/>
                  <a:pt x="201943" y="84316"/>
                </a:cubicBezTo>
                <a:cubicBezTo>
                  <a:pt x="197144" y="83101"/>
                  <a:pt x="193418" y="80244"/>
                  <a:pt x="189429" y="77958"/>
                </a:cubicBezTo>
                <a:cubicBezTo>
                  <a:pt x="187453" y="76815"/>
                  <a:pt x="185357" y="75779"/>
                  <a:pt x="183047" y="75124"/>
                </a:cubicBezTo>
                <a:cubicBezTo>
                  <a:pt x="181018" y="74552"/>
                  <a:pt x="178881" y="74329"/>
                  <a:pt x="176737" y="74329"/>
                </a:cubicBezTo>
                <a:cubicBezTo>
                  <a:pt x="176026" y="74329"/>
                  <a:pt x="175314" y="74353"/>
                  <a:pt x="174606" y="74398"/>
                </a:cubicBezTo>
                <a:cubicBezTo>
                  <a:pt x="168947" y="74749"/>
                  <a:pt x="163483" y="76316"/>
                  <a:pt x="157786" y="76316"/>
                </a:cubicBezTo>
                <a:cubicBezTo>
                  <a:pt x="157682" y="76316"/>
                  <a:pt x="157577" y="76316"/>
                  <a:pt x="157473" y="76315"/>
                </a:cubicBezTo>
                <a:cubicBezTo>
                  <a:pt x="152663" y="76267"/>
                  <a:pt x="147317" y="75124"/>
                  <a:pt x="144816" y="71600"/>
                </a:cubicBezTo>
                <a:cubicBezTo>
                  <a:pt x="143388" y="69576"/>
                  <a:pt x="143149" y="67207"/>
                  <a:pt x="142661" y="64956"/>
                </a:cubicBezTo>
                <a:cubicBezTo>
                  <a:pt x="142245" y="62968"/>
                  <a:pt x="141518" y="61075"/>
                  <a:pt x="140209" y="59337"/>
                </a:cubicBezTo>
                <a:cubicBezTo>
                  <a:pt x="137863" y="56205"/>
                  <a:pt x="134089" y="53753"/>
                  <a:pt x="129743" y="52514"/>
                </a:cubicBezTo>
                <a:cubicBezTo>
                  <a:pt x="127656" y="51919"/>
                  <a:pt x="125480" y="51649"/>
                  <a:pt x="123261" y="51649"/>
                </a:cubicBezTo>
                <a:cubicBezTo>
                  <a:pt x="123037" y="51649"/>
                  <a:pt x="122812" y="51652"/>
                  <a:pt x="122587" y="51657"/>
                </a:cubicBezTo>
                <a:cubicBezTo>
                  <a:pt x="122123" y="51669"/>
                  <a:pt x="121659" y="51693"/>
                  <a:pt x="121182" y="51728"/>
                </a:cubicBezTo>
                <a:cubicBezTo>
                  <a:pt x="116479" y="50609"/>
                  <a:pt x="111503" y="50002"/>
                  <a:pt x="107121" y="48192"/>
                </a:cubicBezTo>
                <a:cubicBezTo>
                  <a:pt x="99501" y="45049"/>
                  <a:pt x="96298" y="38441"/>
                  <a:pt x="94560" y="32178"/>
                </a:cubicBezTo>
                <a:cubicBezTo>
                  <a:pt x="93584" y="28678"/>
                  <a:pt x="92929" y="25106"/>
                  <a:pt x="91726" y="21641"/>
                </a:cubicBezTo>
                <a:cubicBezTo>
                  <a:pt x="90810" y="19034"/>
                  <a:pt x="89548" y="16486"/>
                  <a:pt x="87952" y="14081"/>
                </a:cubicBezTo>
                <a:cubicBezTo>
                  <a:pt x="84809" y="9330"/>
                  <a:pt x="80237" y="4973"/>
                  <a:pt x="74200" y="2365"/>
                </a:cubicBezTo>
                <a:cubicBezTo>
                  <a:pt x="70558" y="797"/>
                  <a:pt x="66542" y="1"/>
                  <a:pt x="62499" y="1"/>
                </a:cubicBez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5"/>
          <p:cNvSpPr/>
          <p:nvPr/>
        </p:nvSpPr>
        <p:spPr>
          <a:xfrm>
            <a:off x="70" y="850947"/>
            <a:ext cx="8179245" cy="4098021"/>
          </a:xfrm>
          <a:custGeom>
            <a:avLst/>
            <a:gdLst/>
            <a:ahLst/>
            <a:cxnLst/>
            <a:rect l="l" t="t" r="r" b="b"/>
            <a:pathLst>
              <a:path w="225946" h="113205" extrusionOk="0">
                <a:moveTo>
                  <a:pt x="62499" y="1"/>
                </a:moveTo>
                <a:cubicBezTo>
                  <a:pt x="59883" y="1"/>
                  <a:pt x="57255" y="334"/>
                  <a:pt x="54710" y="1008"/>
                </a:cubicBezTo>
                <a:cubicBezTo>
                  <a:pt x="48019" y="2794"/>
                  <a:pt x="42649" y="6628"/>
                  <a:pt x="39791" y="11712"/>
                </a:cubicBezTo>
                <a:cubicBezTo>
                  <a:pt x="36672" y="17272"/>
                  <a:pt x="35588" y="24499"/>
                  <a:pt x="28540" y="28059"/>
                </a:cubicBezTo>
                <a:cubicBezTo>
                  <a:pt x="26790" y="28940"/>
                  <a:pt x="24873" y="29250"/>
                  <a:pt x="22908" y="29678"/>
                </a:cubicBezTo>
                <a:cubicBezTo>
                  <a:pt x="21075" y="30083"/>
                  <a:pt x="19539" y="30774"/>
                  <a:pt x="18229" y="31869"/>
                </a:cubicBezTo>
                <a:cubicBezTo>
                  <a:pt x="15634" y="34048"/>
                  <a:pt x="13788" y="36953"/>
                  <a:pt x="12371" y="39691"/>
                </a:cubicBezTo>
                <a:cubicBezTo>
                  <a:pt x="10811" y="42715"/>
                  <a:pt x="9811" y="45906"/>
                  <a:pt x="9407" y="49157"/>
                </a:cubicBezTo>
                <a:cubicBezTo>
                  <a:pt x="8978" y="52514"/>
                  <a:pt x="9526" y="55765"/>
                  <a:pt x="9799" y="59122"/>
                </a:cubicBezTo>
                <a:cubicBezTo>
                  <a:pt x="9942" y="60956"/>
                  <a:pt x="9907" y="62813"/>
                  <a:pt x="9145" y="64563"/>
                </a:cubicBezTo>
                <a:cubicBezTo>
                  <a:pt x="8454" y="66159"/>
                  <a:pt x="7156" y="67528"/>
                  <a:pt x="5858" y="68850"/>
                </a:cubicBezTo>
                <a:cubicBezTo>
                  <a:pt x="3608" y="71124"/>
                  <a:pt x="2644" y="74053"/>
                  <a:pt x="1739" y="76886"/>
                </a:cubicBezTo>
                <a:cubicBezTo>
                  <a:pt x="1" y="82375"/>
                  <a:pt x="822" y="87769"/>
                  <a:pt x="5025" y="92293"/>
                </a:cubicBezTo>
                <a:cubicBezTo>
                  <a:pt x="9359" y="96948"/>
                  <a:pt x="15860" y="100080"/>
                  <a:pt x="22753" y="101830"/>
                </a:cubicBezTo>
                <a:cubicBezTo>
                  <a:pt x="28327" y="103249"/>
                  <a:pt x="34155" y="103754"/>
                  <a:pt x="39991" y="103754"/>
                </a:cubicBezTo>
                <a:cubicBezTo>
                  <a:pt x="42970" y="103754"/>
                  <a:pt x="45950" y="103623"/>
                  <a:pt x="48900" y="103413"/>
                </a:cubicBezTo>
                <a:cubicBezTo>
                  <a:pt x="53579" y="103092"/>
                  <a:pt x="58222" y="102437"/>
                  <a:pt x="62913" y="102175"/>
                </a:cubicBezTo>
                <a:cubicBezTo>
                  <a:pt x="63658" y="102135"/>
                  <a:pt x="64397" y="102114"/>
                  <a:pt x="65129" y="102114"/>
                </a:cubicBezTo>
                <a:cubicBezTo>
                  <a:pt x="68914" y="102114"/>
                  <a:pt x="72542" y="102654"/>
                  <a:pt x="76153" y="103711"/>
                </a:cubicBezTo>
                <a:cubicBezTo>
                  <a:pt x="80213" y="104902"/>
                  <a:pt x="84083" y="106461"/>
                  <a:pt x="88166" y="107592"/>
                </a:cubicBezTo>
                <a:cubicBezTo>
                  <a:pt x="90798" y="108319"/>
                  <a:pt x="93500" y="108890"/>
                  <a:pt x="96227" y="109331"/>
                </a:cubicBezTo>
                <a:cubicBezTo>
                  <a:pt x="101001" y="110283"/>
                  <a:pt x="106085" y="110676"/>
                  <a:pt x="110574" y="111283"/>
                </a:cubicBezTo>
                <a:cubicBezTo>
                  <a:pt x="113741" y="111712"/>
                  <a:pt x="116765" y="112534"/>
                  <a:pt x="119908" y="113022"/>
                </a:cubicBezTo>
                <a:cubicBezTo>
                  <a:pt x="120759" y="113151"/>
                  <a:pt x="121581" y="113204"/>
                  <a:pt x="122390" y="113204"/>
                </a:cubicBezTo>
                <a:cubicBezTo>
                  <a:pt x="124492" y="113204"/>
                  <a:pt x="126501" y="112842"/>
                  <a:pt x="128660" y="112498"/>
                </a:cubicBezTo>
                <a:cubicBezTo>
                  <a:pt x="130320" y="112230"/>
                  <a:pt x="131984" y="112138"/>
                  <a:pt x="133653" y="112138"/>
                </a:cubicBezTo>
                <a:cubicBezTo>
                  <a:pt x="135321" y="112138"/>
                  <a:pt x="136994" y="112230"/>
                  <a:pt x="138673" y="112331"/>
                </a:cubicBezTo>
                <a:cubicBezTo>
                  <a:pt x="141764" y="112515"/>
                  <a:pt x="144846" y="112620"/>
                  <a:pt x="147945" y="112620"/>
                </a:cubicBezTo>
                <a:cubicBezTo>
                  <a:pt x="148259" y="112620"/>
                  <a:pt x="148574" y="112619"/>
                  <a:pt x="148888" y="112617"/>
                </a:cubicBezTo>
                <a:cubicBezTo>
                  <a:pt x="162152" y="112522"/>
                  <a:pt x="175273" y="110831"/>
                  <a:pt x="188488" y="110069"/>
                </a:cubicBezTo>
                <a:cubicBezTo>
                  <a:pt x="199526" y="109438"/>
                  <a:pt x="212682" y="110081"/>
                  <a:pt x="221040" y="103235"/>
                </a:cubicBezTo>
                <a:cubicBezTo>
                  <a:pt x="224219" y="100627"/>
                  <a:pt x="225946" y="97151"/>
                  <a:pt x="225350" y="93531"/>
                </a:cubicBezTo>
                <a:cubicBezTo>
                  <a:pt x="224803" y="90138"/>
                  <a:pt x="222243" y="87197"/>
                  <a:pt x="218087" y="86007"/>
                </a:cubicBezTo>
                <a:cubicBezTo>
                  <a:pt x="212908" y="84518"/>
                  <a:pt x="207181" y="85637"/>
                  <a:pt x="201943" y="84316"/>
                </a:cubicBezTo>
                <a:cubicBezTo>
                  <a:pt x="197144" y="83101"/>
                  <a:pt x="193418" y="80244"/>
                  <a:pt x="189429" y="77958"/>
                </a:cubicBezTo>
                <a:cubicBezTo>
                  <a:pt x="187453" y="76815"/>
                  <a:pt x="185357" y="75779"/>
                  <a:pt x="183047" y="75124"/>
                </a:cubicBezTo>
                <a:cubicBezTo>
                  <a:pt x="181018" y="74552"/>
                  <a:pt x="178881" y="74329"/>
                  <a:pt x="176737" y="74329"/>
                </a:cubicBezTo>
                <a:cubicBezTo>
                  <a:pt x="176026" y="74329"/>
                  <a:pt x="175314" y="74353"/>
                  <a:pt x="174606" y="74398"/>
                </a:cubicBezTo>
                <a:cubicBezTo>
                  <a:pt x="168947" y="74749"/>
                  <a:pt x="163483" y="76316"/>
                  <a:pt x="157786" y="76316"/>
                </a:cubicBezTo>
                <a:cubicBezTo>
                  <a:pt x="157682" y="76316"/>
                  <a:pt x="157577" y="76316"/>
                  <a:pt x="157473" y="76315"/>
                </a:cubicBezTo>
                <a:cubicBezTo>
                  <a:pt x="152663" y="76267"/>
                  <a:pt x="147317" y="75124"/>
                  <a:pt x="144816" y="71600"/>
                </a:cubicBezTo>
                <a:cubicBezTo>
                  <a:pt x="143388" y="69576"/>
                  <a:pt x="143149" y="67207"/>
                  <a:pt x="142661" y="64956"/>
                </a:cubicBezTo>
                <a:cubicBezTo>
                  <a:pt x="142245" y="62968"/>
                  <a:pt x="141518" y="61075"/>
                  <a:pt x="140209" y="59337"/>
                </a:cubicBezTo>
                <a:cubicBezTo>
                  <a:pt x="137863" y="56205"/>
                  <a:pt x="134089" y="53753"/>
                  <a:pt x="129743" y="52514"/>
                </a:cubicBezTo>
                <a:cubicBezTo>
                  <a:pt x="127656" y="51919"/>
                  <a:pt x="125480" y="51649"/>
                  <a:pt x="123261" y="51649"/>
                </a:cubicBezTo>
                <a:cubicBezTo>
                  <a:pt x="123037" y="51649"/>
                  <a:pt x="122812" y="51652"/>
                  <a:pt x="122587" y="51657"/>
                </a:cubicBezTo>
                <a:cubicBezTo>
                  <a:pt x="122123" y="51669"/>
                  <a:pt x="121659" y="51693"/>
                  <a:pt x="121182" y="51728"/>
                </a:cubicBezTo>
                <a:cubicBezTo>
                  <a:pt x="116479" y="50609"/>
                  <a:pt x="111503" y="50002"/>
                  <a:pt x="107121" y="48192"/>
                </a:cubicBezTo>
                <a:cubicBezTo>
                  <a:pt x="99501" y="45049"/>
                  <a:pt x="96298" y="38441"/>
                  <a:pt x="94560" y="32178"/>
                </a:cubicBezTo>
                <a:cubicBezTo>
                  <a:pt x="93584" y="28678"/>
                  <a:pt x="92929" y="25106"/>
                  <a:pt x="91726" y="21641"/>
                </a:cubicBezTo>
                <a:cubicBezTo>
                  <a:pt x="90810" y="19034"/>
                  <a:pt x="89548" y="16486"/>
                  <a:pt x="87952" y="14081"/>
                </a:cubicBezTo>
                <a:cubicBezTo>
                  <a:pt x="84809" y="9330"/>
                  <a:pt x="80237" y="4973"/>
                  <a:pt x="74200" y="2365"/>
                </a:cubicBezTo>
                <a:cubicBezTo>
                  <a:pt x="70558" y="797"/>
                  <a:pt x="66542" y="1"/>
                  <a:pt x="62499" y="1"/>
                </a:cubicBezTo>
                <a:close/>
              </a:path>
            </a:pathLst>
          </a:custGeom>
          <a:solidFill>
            <a:srgbClr val="FFFFFF">
              <a:alpha val="44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5"/>
          <p:cNvSpPr/>
          <p:nvPr/>
        </p:nvSpPr>
        <p:spPr>
          <a:xfrm>
            <a:off x="82" y="3040134"/>
            <a:ext cx="9143830" cy="2103365"/>
          </a:xfrm>
          <a:custGeom>
            <a:avLst/>
            <a:gdLst/>
            <a:ahLst/>
            <a:cxnLst/>
            <a:rect l="l" t="t" r="r" b="b"/>
            <a:pathLst>
              <a:path w="252592" h="58104" extrusionOk="0">
                <a:moveTo>
                  <a:pt x="23957" y="0"/>
                </a:moveTo>
                <a:cubicBezTo>
                  <a:pt x="15373" y="0"/>
                  <a:pt x="7336" y="1024"/>
                  <a:pt x="0" y="3430"/>
                </a:cubicBezTo>
                <a:lnTo>
                  <a:pt x="0" y="17206"/>
                </a:lnTo>
                <a:lnTo>
                  <a:pt x="0" y="40352"/>
                </a:lnTo>
                <a:lnTo>
                  <a:pt x="0" y="58104"/>
                </a:lnTo>
                <a:lnTo>
                  <a:pt x="148650" y="58104"/>
                </a:lnTo>
                <a:cubicBezTo>
                  <a:pt x="147757" y="57997"/>
                  <a:pt x="146769" y="57818"/>
                  <a:pt x="145721" y="57568"/>
                </a:cubicBezTo>
                <a:lnTo>
                  <a:pt x="145721" y="57568"/>
                </a:lnTo>
                <a:lnTo>
                  <a:pt x="148650" y="58104"/>
                </a:lnTo>
                <a:lnTo>
                  <a:pt x="252592" y="58104"/>
                </a:lnTo>
                <a:lnTo>
                  <a:pt x="252592" y="16777"/>
                </a:lnTo>
                <a:cubicBezTo>
                  <a:pt x="236294" y="29080"/>
                  <a:pt x="217132" y="33582"/>
                  <a:pt x="196520" y="33582"/>
                </a:cubicBezTo>
                <a:cubicBezTo>
                  <a:pt x="140227" y="33582"/>
                  <a:pt x="73113" y="0"/>
                  <a:pt x="2395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5"/>
          <p:cNvSpPr txBox="1">
            <a:spLocks noGrp="1"/>
          </p:cNvSpPr>
          <p:nvPr>
            <p:ph type="title"/>
          </p:nvPr>
        </p:nvSpPr>
        <p:spPr>
          <a:xfrm>
            <a:off x="717525" y="542750"/>
            <a:ext cx="77088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238" name="Google Shape;238;p25"/>
          <p:cNvSpPr txBox="1">
            <a:spLocks noGrp="1"/>
          </p:cNvSpPr>
          <p:nvPr>
            <p:ph type="subTitle" idx="1"/>
          </p:nvPr>
        </p:nvSpPr>
        <p:spPr>
          <a:xfrm>
            <a:off x="1162550" y="2509075"/>
            <a:ext cx="1984800" cy="11511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100"/>
            </a:lvl1pPr>
            <a:lvl2pPr lvl="1" algn="ctr" rtl="0">
              <a:spcBef>
                <a:spcPts val="1600"/>
              </a:spcBef>
              <a:spcAft>
                <a:spcPts val="0"/>
              </a:spcAft>
              <a:buNone/>
              <a:defRPr sz="1100"/>
            </a:lvl2pPr>
            <a:lvl3pPr lvl="2" algn="ctr" rtl="0">
              <a:spcBef>
                <a:spcPts val="1600"/>
              </a:spcBef>
              <a:spcAft>
                <a:spcPts val="0"/>
              </a:spcAft>
              <a:buNone/>
              <a:defRPr sz="1100"/>
            </a:lvl3pPr>
            <a:lvl4pPr lvl="3" algn="ctr" rtl="0">
              <a:spcBef>
                <a:spcPts val="1600"/>
              </a:spcBef>
              <a:spcAft>
                <a:spcPts val="0"/>
              </a:spcAft>
              <a:buNone/>
              <a:defRPr sz="1100"/>
            </a:lvl4pPr>
            <a:lvl5pPr lvl="4" algn="ctr" rtl="0">
              <a:spcBef>
                <a:spcPts val="1600"/>
              </a:spcBef>
              <a:spcAft>
                <a:spcPts val="0"/>
              </a:spcAft>
              <a:buNone/>
              <a:defRPr sz="1100"/>
            </a:lvl5pPr>
            <a:lvl6pPr lvl="5" algn="ctr" rtl="0">
              <a:spcBef>
                <a:spcPts val="1600"/>
              </a:spcBef>
              <a:spcAft>
                <a:spcPts val="0"/>
              </a:spcAft>
              <a:buNone/>
              <a:defRPr sz="1100"/>
            </a:lvl6pPr>
            <a:lvl7pPr lvl="6" algn="ctr" rtl="0">
              <a:spcBef>
                <a:spcPts val="1600"/>
              </a:spcBef>
              <a:spcAft>
                <a:spcPts val="0"/>
              </a:spcAft>
              <a:buNone/>
              <a:defRPr sz="1100"/>
            </a:lvl7pPr>
            <a:lvl8pPr lvl="7" algn="ctr" rtl="0">
              <a:spcBef>
                <a:spcPts val="1600"/>
              </a:spcBef>
              <a:spcAft>
                <a:spcPts val="0"/>
              </a:spcAft>
              <a:buNone/>
              <a:defRPr sz="1100"/>
            </a:lvl8pPr>
            <a:lvl9pPr lvl="8" algn="ctr" rtl="0">
              <a:spcBef>
                <a:spcPts val="1600"/>
              </a:spcBef>
              <a:spcAft>
                <a:spcPts val="1600"/>
              </a:spcAft>
              <a:buNone/>
              <a:defRPr sz="1100"/>
            </a:lvl9pPr>
          </a:lstStyle>
          <a:p>
            <a:endParaRPr/>
          </a:p>
        </p:txBody>
      </p:sp>
      <p:sp>
        <p:nvSpPr>
          <p:cNvPr id="239" name="Google Shape;239;p25"/>
          <p:cNvSpPr txBox="1">
            <a:spLocks noGrp="1"/>
          </p:cNvSpPr>
          <p:nvPr>
            <p:ph type="title" idx="2"/>
          </p:nvPr>
        </p:nvSpPr>
        <p:spPr>
          <a:xfrm>
            <a:off x="1162538" y="3737250"/>
            <a:ext cx="1984800" cy="492600"/>
          </a:xfrm>
          <a:prstGeom prst="rect">
            <a:avLst/>
          </a:prstGeom>
        </p:spPr>
        <p:txBody>
          <a:bodyPr spcFirstLastPara="1" wrap="square" lIns="91425" tIns="91425" rIns="91425" bIns="91425" anchor="b" anchorCtr="0">
            <a:noAutofit/>
          </a:bodyPr>
          <a:lstStyle>
            <a:lvl1pPr lvl="0" algn="ctr" rtl="0">
              <a:spcBef>
                <a:spcPts val="0"/>
              </a:spcBef>
              <a:spcAft>
                <a:spcPts val="0"/>
              </a:spcAft>
              <a:buNone/>
              <a:defRPr sz="1500"/>
            </a:lvl1pPr>
            <a:lvl2pPr lvl="1" algn="ctr" rtl="0">
              <a:spcBef>
                <a:spcPts val="0"/>
              </a:spcBef>
              <a:spcAft>
                <a:spcPts val="0"/>
              </a:spcAft>
              <a:buNone/>
              <a:defRPr sz="1800"/>
            </a:lvl2pPr>
            <a:lvl3pPr lvl="2" algn="ctr" rtl="0">
              <a:spcBef>
                <a:spcPts val="0"/>
              </a:spcBef>
              <a:spcAft>
                <a:spcPts val="0"/>
              </a:spcAft>
              <a:buNone/>
              <a:defRPr sz="1800"/>
            </a:lvl3pPr>
            <a:lvl4pPr lvl="3" algn="ctr" rtl="0">
              <a:spcBef>
                <a:spcPts val="0"/>
              </a:spcBef>
              <a:spcAft>
                <a:spcPts val="0"/>
              </a:spcAft>
              <a:buNone/>
              <a:defRPr sz="1800"/>
            </a:lvl4pPr>
            <a:lvl5pPr lvl="4" algn="ctr" rtl="0">
              <a:spcBef>
                <a:spcPts val="0"/>
              </a:spcBef>
              <a:spcAft>
                <a:spcPts val="0"/>
              </a:spcAft>
              <a:buNone/>
              <a:defRPr sz="1800"/>
            </a:lvl5pPr>
            <a:lvl6pPr lvl="5" algn="ctr" rtl="0">
              <a:spcBef>
                <a:spcPts val="0"/>
              </a:spcBef>
              <a:spcAft>
                <a:spcPts val="0"/>
              </a:spcAft>
              <a:buNone/>
              <a:defRPr sz="1800"/>
            </a:lvl6pPr>
            <a:lvl7pPr lvl="6" algn="ctr" rtl="0">
              <a:spcBef>
                <a:spcPts val="0"/>
              </a:spcBef>
              <a:spcAft>
                <a:spcPts val="0"/>
              </a:spcAft>
              <a:buNone/>
              <a:defRPr sz="1800"/>
            </a:lvl7pPr>
            <a:lvl8pPr lvl="7" algn="ctr" rtl="0">
              <a:spcBef>
                <a:spcPts val="0"/>
              </a:spcBef>
              <a:spcAft>
                <a:spcPts val="0"/>
              </a:spcAft>
              <a:buNone/>
              <a:defRPr sz="1800"/>
            </a:lvl8pPr>
            <a:lvl9pPr lvl="8" algn="ctr" rtl="0">
              <a:spcBef>
                <a:spcPts val="0"/>
              </a:spcBef>
              <a:spcAft>
                <a:spcPts val="0"/>
              </a:spcAft>
              <a:buNone/>
              <a:defRPr sz="1800"/>
            </a:lvl9pPr>
          </a:lstStyle>
          <a:p>
            <a:endParaRPr/>
          </a:p>
        </p:txBody>
      </p:sp>
      <p:sp>
        <p:nvSpPr>
          <p:cNvPr id="240" name="Google Shape;240;p25"/>
          <p:cNvSpPr txBox="1">
            <a:spLocks noGrp="1"/>
          </p:cNvSpPr>
          <p:nvPr>
            <p:ph type="subTitle" idx="3"/>
          </p:nvPr>
        </p:nvSpPr>
        <p:spPr>
          <a:xfrm>
            <a:off x="3579600" y="2509075"/>
            <a:ext cx="1984800" cy="11511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100"/>
            </a:lvl1pPr>
            <a:lvl2pPr lvl="1" algn="ctr" rtl="0">
              <a:spcBef>
                <a:spcPts val="1600"/>
              </a:spcBef>
              <a:spcAft>
                <a:spcPts val="0"/>
              </a:spcAft>
              <a:buNone/>
              <a:defRPr sz="1100"/>
            </a:lvl2pPr>
            <a:lvl3pPr lvl="2" algn="ctr" rtl="0">
              <a:spcBef>
                <a:spcPts val="1600"/>
              </a:spcBef>
              <a:spcAft>
                <a:spcPts val="0"/>
              </a:spcAft>
              <a:buNone/>
              <a:defRPr sz="1100"/>
            </a:lvl3pPr>
            <a:lvl4pPr lvl="3" algn="ctr" rtl="0">
              <a:spcBef>
                <a:spcPts val="1600"/>
              </a:spcBef>
              <a:spcAft>
                <a:spcPts val="0"/>
              </a:spcAft>
              <a:buNone/>
              <a:defRPr sz="1100"/>
            </a:lvl4pPr>
            <a:lvl5pPr lvl="4" algn="ctr" rtl="0">
              <a:spcBef>
                <a:spcPts val="1600"/>
              </a:spcBef>
              <a:spcAft>
                <a:spcPts val="0"/>
              </a:spcAft>
              <a:buNone/>
              <a:defRPr sz="1100"/>
            </a:lvl5pPr>
            <a:lvl6pPr lvl="5" algn="ctr" rtl="0">
              <a:spcBef>
                <a:spcPts val="1600"/>
              </a:spcBef>
              <a:spcAft>
                <a:spcPts val="0"/>
              </a:spcAft>
              <a:buNone/>
              <a:defRPr sz="1100"/>
            </a:lvl6pPr>
            <a:lvl7pPr lvl="6" algn="ctr" rtl="0">
              <a:spcBef>
                <a:spcPts val="1600"/>
              </a:spcBef>
              <a:spcAft>
                <a:spcPts val="0"/>
              </a:spcAft>
              <a:buNone/>
              <a:defRPr sz="1100"/>
            </a:lvl7pPr>
            <a:lvl8pPr lvl="7" algn="ctr" rtl="0">
              <a:spcBef>
                <a:spcPts val="1600"/>
              </a:spcBef>
              <a:spcAft>
                <a:spcPts val="0"/>
              </a:spcAft>
              <a:buNone/>
              <a:defRPr sz="1100"/>
            </a:lvl8pPr>
            <a:lvl9pPr lvl="8" algn="ctr" rtl="0">
              <a:spcBef>
                <a:spcPts val="1600"/>
              </a:spcBef>
              <a:spcAft>
                <a:spcPts val="1600"/>
              </a:spcAft>
              <a:buNone/>
              <a:defRPr sz="1100"/>
            </a:lvl9pPr>
          </a:lstStyle>
          <a:p>
            <a:endParaRPr/>
          </a:p>
        </p:txBody>
      </p:sp>
      <p:sp>
        <p:nvSpPr>
          <p:cNvPr id="241" name="Google Shape;241;p25"/>
          <p:cNvSpPr txBox="1">
            <a:spLocks noGrp="1"/>
          </p:cNvSpPr>
          <p:nvPr>
            <p:ph type="title" idx="4"/>
          </p:nvPr>
        </p:nvSpPr>
        <p:spPr>
          <a:xfrm>
            <a:off x="3579588" y="3737250"/>
            <a:ext cx="1984800" cy="492600"/>
          </a:xfrm>
          <a:prstGeom prst="rect">
            <a:avLst/>
          </a:prstGeom>
        </p:spPr>
        <p:txBody>
          <a:bodyPr spcFirstLastPara="1" wrap="square" lIns="91425" tIns="91425" rIns="91425" bIns="91425" anchor="b" anchorCtr="0">
            <a:noAutofit/>
          </a:bodyPr>
          <a:lstStyle>
            <a:lvl1pPr lvl="0" algn="ctr" rtl="0">
              <a:spcBef>
                <a:spcPts val="0"/>
              </a:spcBef>
              <a:spcAft>
                <a:spcPts val="0"/>
              </a:spcAft>
              <a:buNone/>
              <a:defRPr sz="1500"/>
            </a:lvl1pPr>
            <a:lvl2pPr lvl="1" algn="ctr" rtl="0">
              <a:spcBef>
                <a:spcPts val="0"/>
              </a:spcBef>
              <a:spcAft>
                <a:spcPts val="0"/>
              </a:spcAft>
              <a:buNone/>
              <a:defRPr sz="1800"/>
            </a:lvl2pPr>
            <a:lvl3pPr lvl="2" algn="ctr" rtl="0">
              <a:spcBef>
                <a:spcPts val="0"/>
              </a:spcBef>
              <a:spcAft>
                <a:spcPts val="0"/>
              </a:spcAft>
              <a:buNone/>
              <a:defRPr sz="1800"/>
            </a:lvl3pPr>
            <a:lvl4pPr lvl="3" algn="ctr" rtl="0">
              <a:spcBef>
                <a:spcPts val="0"/>
              </a:spcBef>
              <a:spcAft>
                <a:spcPts val="0"/>
              </a:spcAft>
              <a:buNone/>
              <a:defRPr sz="1800"/>
            </a:lvl4pPr>
            <a:lvl5pPr lvl="4" algn="ctr" rtl="0">
              <a:spcBef>
                <a:spcPts val="0"/>
              </a:spcBef>
              <a:spcAft>
                <a:spcPts val="0"/>
              </a:spcAft>
              <a:buNone/>
              <a:defRPr sz="1800"/>
            </a:lvl5pPr>
            <a:lvl6pPr lvl="5" algn="ctr" rtl="0">
              <a:spcBef>
                <a:spcPts val="0"/>
              </a:spcBef>
              <a:spcAft>
                <a:spcPts val="0"/>
              </a:spcAft>
              <a:buNone/>
              <a:defRPr sz="1800"/>
            </a:lvl6pPr>
            <a:lvl7pPr lvl="6" algn="ctr" rtl="0">
              <a:spcBef>
                <a:spcPts val="0"/>
              </a:spcBef>
              <a:spcAft>
                <a:spcPts val="0"/>
              </a:spcAft>
              <a:buNone/>
              <a:defRPr sz="1800"/>
            </a:lvl7pPr>
            <a:lvl8pPr lvl="7" algn="ctr" rtl="0">
              <a:spcBef>
                <a:spcPts val="0"/>
              </a:spcBef>
              <a:spcAft>
                <a:spcPts val="0"/>
              </a:spcAft>
              <a:buNone/>
              <a:defRPr sz="1800"/>
            </a:lvl8pPr>
            <a:lvl9pPr lvl="8" algn="ctr" rtl="0">
              <a:spcBef>
                <a:spcPts val="0"/>
              </a:spcBef>
              <a:spcAft>
                <a:spcPts val="0"/>
              </a:spcAft>
              <a:buNone/>
              <a:defRPr sz="1800"/>
            </a:lvl9pPr>
          </a:lstStyle>
          <a:p>
            <a:endParaRPr/>
          </a:p>
        </p:txBody>
      </p:sp>
      <p:sp>
        <p:nvSpPr>
          <p:cNvPr id="242" name="Google Shape;242;p25"/>
          <p:cNvSpPr txBox="1">
            <a:spLocks noGrp="1"/>
          </p:cNvSpPr>
          <p:nvPr>
            <p:ph type="subTitle" idx="5"/>
          </p:nvPr>
        </p:nvSpPr>
        <p:spPr>
          <a:xfrm>
            <a:off x="5996650" y="2509075"/>
            <a:ext cx="1984800" cy="11511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100"/>
            </a:lvl1pPr>
            <a:lvl2pPr lvl="1" algn="ctr" rtl="0">
              <a:spcBef>
                <a:spcPts val="1600"/>
              </a:spcBef>
              <a:spcAft>
                <a:spcPts val="0"/>
              </a:spcAft>
              <a:buNone/>
              <a:defRPr sz="1100"/>
            </a:lvl2pPr>
            <a:lvl3pPr lvl="2" algn="ctr" rtl="0">
              <a:spcBef>
                <a:spcPts val="1600"/>
              </a:spcBef>
              <a:spcAft>
                <a:spcPts val="0"/>
              </a:spcAft>
              <a:buNone/>
              <a:defRPr sz="1100"/>
            </a:lvl3pPr>
            <a:lvl4pPr lvl="3" algn="ctr" rtl="0">
              <a:spcBef>
                <a:spcPts val="1600"/>
              </a:spcBef>
              <a:spcAft>
                <a:spcPts val="0"/>
              </a:spcAft>
              <a:buNone/>
              <a:defRPr sz="1100"/>
            </a:lvl4pPr>
            <a:lvl5pPr lvl="4" algn="ctr" rtl="0">
              <a:spcBef>
                <a:spcPts val="1600"/>
              </a:spcBef>
              <a:spcAft>
                <a:spcPts val="0"/>
              </a:spcAft>
              <a:buNone/>
              <a:defRPr sz="1100"/>
            </a:lvl5pPr>
            <a:lvl6pPr lvl="5" algn="ctr" rtl="0">
              <a:spcBef>
                <a:spcPts val="1600"/>
              </a:spcBef>
              <a:spcAft>
                <a:spcPts val="0"/>
              </a:spcAft>
              <a:buNone/>
              <a:defRPr sz="1100"/>
            </a:lvl6pPr>
            <a:lvl7pPr lvl="6" algn="ctr" rtl="0">
              <a:spcBef>
                <a:spcPts val="1600"/>
              </a:spcBef>
              <a:spcAft>
                <a:spcPts val="0"/>
              </a:spcAft>
              <a:buNone/>
              <a:defRPr sz="1100"/>
            </a:lvl7pPr>
            <a:lvl8pPr lvl="7" algn="ctr" rtl="0">
              <a:spcBef>
                <a:spcPts val="1600"/>
              </a:spcBef>
              <a:spcAft>
                <a:spcPts val="0"/>
              </a:spcAft>
              <a:buNone/>
              <a:defRPr sz="1100"/>
            </a:lvl8pPr>
            <a:lvl9pPr lvl="8" algn="ctr" rtl="0">
              <a:spcBef>
                <a:spcPts val="1600"/>
              </a:spcBef>
              <a:spcAft>
                <a:spcPts val="1600"/>
              </a:spcAft>
              <a:buNone/>
              <a:defRPr sz="1100"/>
            </a:lvl9pPr>
          </a:lstStyle>
          <a:p>
            <a:endParaRPr/>
          </a:p>
        </p:txBody>
      </p:sp>
      <p:sp>
        <p:nvSpPr>
          <p:cNvPr id="243" name="Google Shape;243;p25"/>
          <p:cNvSpPr txBox="1">
            <a:spLocks noGrp="1"/>
          </p:cNvSpPr>
          <p:nvPr>
            <p:ph type="title" idx="6"/>
          </p:nvPr>
        </p:nvSpPr>
        <p:spPr>
          <a:xfrm>
            <a:off x="5996638" y="3737250"/>
            <a:ext cx="1984800" cy="492600"/>
          </a:xfrm>
          <a:prstGeom prst="rect">
            <a:avLst/>
          </a:prstGeom>
        </p:spPr>
        <p:txBody>
          <a:bodyPr spcFirstLastPara="1" wrap="square" lIns="91425" tIns="91425" rIns="91425" bIns="91425" anchor="b" anchorCtr="0">
            <a:noAutofit/>
          </a:bodyPr>
          <a:lstStyle>
            <a:lvl1pPr lvl="0" algn="ctr" rtl="0">
              <a:spcBef>
                <a:spcPts val="0"/>
              </a:spcBef>
              <a:spcAft>
                <a:spcPts val="0"/>
              </a:spcAft>
              <a:buNone/>
              <a:defRPr sz="1500"/>
            </a:lvl1pPr>
            <a:lvl2pPr lvl="1" algn="ctr" rtl="0">
              <a:spcBef>
                <a:spcPts val="0"/>
              </a:spcBef>
              <a:spcAft>
                <a:spcPts val="0"/>
              </a:spcAft>
              <a:buNone/>
              <a:defRPr sz="1800"/>
            </a:lvl2pPr>
            <a:lvl3pPr lvl="2" algn="ctr" rtl="0">
              <a:spcBef>
                <a:spcPts val="0"/>
              </a:spcBef>
              <a:spcAft>
                <a:spcPts val="0"/>
              </a:spcAft>
              <a:buNone/>
              <a:defRPr sz="1800"/>
            </a:lvl3pPr>
            <a:lvl4pPr lvl="3" algn="ctr" rtl="0">
              <a:spcBef>
                <a:spcPts val="0"/>
              </a:spcBef>
              <a:spcAft>
                <a:spcPts val="0"/>
              </a:spcAft>
              <a:buNone/>
              <a:defRPr sz="1800"/>
            </a:lvl4pPr>
            <a:lvl5pPr lvl="4" algn="ctr" rtl="0">
              <a:spcBef>
                <a:spcPts val="0"/>
              </a:spcBef>
              <a:spcAft>
                <a:spcPts val="0"/>
              </a:spcAft>
              <a:buNone/>
              <a:defRPr sz="1800"/>
            </a:lvl5pPr>
            <a:lvl6pPr lvl="5" algn="ctr" rtl="0">
              <a:spcBef>
                <a:spcPts val="0"/>
              </a:spcBef>
              <a:spcAft>
                <a:spcPts val="0"/>
              </a:spcAft>
              <a:buNone/>
              <a:defRPr sz="1800"/>
            </a:lvl6pPr>
            <a:lvl7pPr lvl="6" algn="ctr" rtl="0">
              <a:spcBef>
                <a:spcPts val="0"/>
              </a:spcBef>
              <a:spcAft>
                <a:spcPts val="0"/>
              </a:spcAft>
              <a:buNone/>
              <a:defRPr sz="1800"/>
            </a:lvl7pPr>
            <a:lvl8pPr lvl="7" algn="ctr" rtl="0">
              <a:spcBef>
                <a:spcPts val="0"/>
              </a:spcBef>
              <a:spcAft>
                <a:spcPts val="0"/>
              </a:spcAft>
              <a:buNone/>
              <a:defRPr sz="1800"/>
            </a:lvl8pPr>
            <a:lvl9pPr lvl="8" algn="ctr" rtl="0">
              <a:spcBef>
                <a:spcPts val="0"/>
              </a:spcBef>
              <a:spcAft>
                <a:spcPts val="0"/>
              </a:spcAft>
              <a:buNone/>
              <a:defRPr sz="1800"/>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CLOSING SLIDE">
  <p:cSld name="TITLE_ONLY_1_2_1_1_1_1_1_1">
    <p:bg>
      <p:bgPr>
        <a:solidFill>
          <a:srgbClr val="FFFFFF"/>
        </a:solidFill>
        <a:effectLst/>
      </p:bgPr>
    </p:bg>
    <p:spTree>
      <p:nvGrpSpPr>
        <p:cNvPr id="1" name="Shape 244"/>
        <p:cNvGrpSpPr/>
        <p:nvPr/>
      </p:nvGrpSpPr>
      <p:grpSpPr>
        <a:xfrm>
          <a:off x="0" y="0"/>
          <a:ext cx="0" cy="0"/>
          <a:chOff x="0" y="0"/>
          <a:chExt cx="0" cy="0"/>
        </a:xfrm>
      </p:grpSpPr>
      <p:sp>
        <p:nvSpPr>
          <p:cNvPr id="245" name="Google Shape;245;p26"/>
          <p:cNvSpPr txBox="1">
            <a:spLocks noGrp="1"/>
          </p:cNvSpPr>
          <p:nvPr>
            <p:ph type="title"/>
          </p:nvPr>
        </p:nvSpPr>
        <p:spPr>
          <a:xfrm>
            <a:off x="3467975" y="533850"/>
            <a:ext cx="4958400" cy="1282800"/>
          </a:xfrm>
          <a:prstGeom prst="rect">
            <a:avLst/>
          </a:prstGeom>
        </p:spPr>
        <p:txBody>
          <a:bodyPr spcFirstLastPara="1" wrap="square" lIns="91425" tIns="91425" rIns="91425" bIns="91425" anchor="b" anchorCtr="0">
            <a:noAutofit/>
          </a:bodyPr>
          <a:lstStyle>
            <a:lvl1pPr lvl="0" algn="r" rtl="0">
              <a:spcBef>
                <a:spcPts val="0"/>
              </a:spcBef>
              <a:spcAft>
                <a:spcPts val="0"/>
              </a:spcAft>
              <a:buSzPts val="6000"/>
              <a:buNone/>
              <a:defRPr sz="6000"/>
            </a:lvl1pPr>
            <a:lvl2pPr lvl="1" algn="r" rtl="0">
              <a:spcBef>
                <a:spcPts val="0"/>
              </a:spcBef>
              <a:spcAft>
                <a:spcPts val="0"/>
              </a:spcAft>
              <a:buSzPts val="6000"/>
              <a:buNone/>
              <a:defRPr sz="6000"/>
            </a:lvl2pPr>
            <a:lvl3pPr lvl="2" algn="r" rtl="0">
              <a:spcBef>
                <a:spcPts val="0"/>
              </a:spcBef>
              <a:spcAft>
                <a:spcPts val="0"/>
              </a:spcAft>
              <a:buSzPts val="6000"/>
              <a:buNone/>
              <a:defRPr sz="6000"/>
            </a:lvl3pPr>
            <a:lvl4pPr lvl="3" algn="r" rtl="0">
              <a:spcBef>
                <a:spcPts val="0"/>
              </a:spcBef>
              <a:spcAft>
                <a:spcPts val="0"/>
              </a:spcAft>
              <a:buSzPts val="6000"/>
              <a:buNone/>
              <a:defRPr sz="6000"/>
            </a:lvl4pPr>
            <a:lvl5pPr lvl="4" algn="r" rtl="0">
              <a:spcBef>
                <a:spcPts val="0"/>
              </a:spcBef>
              <a:spcAft>
                <a:spcPts val="0"/>
              </a:spcAft>
              <a:buSzPts val="6000"/>
              <a:buNone/>
              <a:defRPr sz="6000"/>
            </a:lvl5pPr>
            <a:lvl6pPr lvl="5" algn="r" rtl="0">
              <a:spcBef>
                <a:spcPts val="0"/>
              </a:spcBef>
              <a:spcAft>
                <a:spcPts val="0"/>
              </a:spcAft>
              <a:buSzPts val="6000"/>
              <a:buNone/>
              <a:defRPr sz="6000"/>
            </a:lvl6pPr>
            <a:lvl7pPr lvl="6" algn="r" rtl="0">
              <a:spcBef>
                <a:spcPts val="0"/>
              </a:spcBef>
              <a:spcAft>
                <a:spcPts val="0"/>
              </a:spcAft>
              <a:buSzPts val="6000"/>
              <a:buNone/>
              <a:defRPr sz="6000"/>
            </a:lvl7pPr>
            <a:lvl8pPr lvl="7" algn="r" rtl="0">
              <a:spcBef>
                <a:spcPts val="0"/>
              </a:spcBef>
              <a:spcAft>
                <a:spcPts val="0"/>
              </a:spcAft>
              <a:buSzPts val="6000"/>
              <a:buNone/>
              <a:defRPr sz="6000"/>
            </a:lvl8pPr>
            <a:lvl9pPr lvl="8" algn="r" rtl="0">
              <a:spcBef>
                <a:spcPts val="0"/>
              </a:spcBef>
              <a:spcAft>
                <a:spcPts val="0"/>
              </a:spcAft>
              <a:buSzPts val="6000"/>
              <a:buNone/>
              <a:defRPr sz="6000"/>
            </a:lvl9pPr>
          </a:lstStyle>
          <a:p>
            <a:endParaRPr/>
          </a:p>
        </p:txBody>
      </p:sp>
      <p:sp>
        <p:nvSpPr>
          <p:cNvPr id="246" name="Google Shape;246;p26"/>
          <p:cNvSpPr txBox="1">
            <a:spLocks noGrp="1"/>
          </p:cNvSpPr>
          <p:nvPr>
            <p:ph type="subTitle" idx="1"/>
          </p:nvPr>
        </p:nvSpPr>
        <p:spPr>
          <a:xfrm>
            <a:off x="3608475" y="2125150"/>
            <a:ext cx="4818000" cy="589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None/>
              <a:defRPr sz="1100"/>
            </a:lvl1pPr>
            <a:lvl2pPr lvl="1" algn="r" rtl="0">
              <a:lnSpc>
                <a:spcPct val="100000"/>
              </a:lnSpc>
              <a:spcBef>
                <a:spcPts val="1600"/>
              </a:spcBef>
              <a:spcAft>
                <a:spcPts val="0"/>
              </a:spcAft>
              <a:buNone/>
              <a:defRPr sz="1100"/>
            </a:lvl2pPr>
            <a:lvl3pPr lvl="2" algn="r" rtl="0">
              <a:lnSpc>
                <a:spcPct val="100000"/>
              </a:lnSpc>
              <a:spcBef>
                <a:spcPts val="1600"/>
              </a:spcBef>
              <a:spcAft>
                <a:spcPts val="0"/>
              </a:spcAft>
              <a:buNone/>
              <a:defRPr sz="1100"/>
            </a:lvl3pPr>
            <a:lvl4pPr lvl="3" algn="r" rtl="0">
              <a:lnSpc>
                <a:spcPct val="100000"/>
              </a:lnSpc>
              <a:spcBef>
                <a:spcPts val="1600"/>
              </a:spcBef>
              <a:spcAft>
                <a:spcPts val="0"/>
              </a:spcAft>
              <a:buNone/>
              <a:defRPr sz="1100"/>
            </a:lvl4pPr>
            <a:lvl5pPr lvl="4" algn="r" rtl="0">
              <a:lnSpc>
                <a:spcPct val="100000"/>
              </a:lnSpc>
              <a:spcBef>
                <a:spcPts val="1600"/>
              </a:spcBef>
              <a:spcAft>
                <a:spcPts val="0"/>
              </a:spcAft>
              <a:buNone/>
              <a:defRPr sz="1100"/>
            </a:lvl5pPr>
            <a:lvl6pPr lvl="5" algn="r" rtl="0">
              <a:lnSpc>
                <a:spcPct val="100000"/>
              </a:lnSpc>
              <a:spcBef>
                <a:spcPts val="1600"/>
              </a:spcBef>
              <a:spcAft>
                <a:spcPts val="0"/>
              </a:spcAft>
              <a:buNone/>
              <a:defRPr sz="1100"/>
            </a:lvl6pPr>
            <a:lvl7pPr lvl="6" algn="r" rtl="0">
              <a:lnSpc>
                <a:spcPct val="100000"/>
              </a:lnSpc>
              <a:spcBef>
                <a:spcPts val="1600"/>
              </a:spcBef>
              <a:spcAft>
                <a:spcPts val="0"/>
              </a:spcAft>
              <a:buNone/>
              <a:defRPr sz="1100"/>
            </a:lvl7pPr>
            <a:lvl8pPr lvl="7" algn="r" rtl="0">
              <a:lnSpc>
                <a:spcPct val="100000"/>
              </a:lnSpc>
              <a:spcBef>
                <a:spcPts val="1600"/>
              </a:spcBef>
              <a:spcAft>
                <a:spcPts val="0"/>
              </a:spcAft>
              <a:buNone/>
              <a:defRPr sz="1100"/>
            </a:lvl8pPr>
            <a:lvl9pPr lvl="8" algn="r" rtl="0">
              <a:lnSpc>
                <a:spcPct val="100000"/>
              </a:lnSpc>
              <a:spcBef>
                <a:spcPts val="1600"/>
              </a:spcBef>
              <a:spcAft>
                <a:spcPts val="1600"/>
              </a:spcAft>
              <a:buNone/>
              <a:defRPr sz="1100"/>
            </a:lvl9pPr>
          </a:lstStyle>
          <a:p>
            <a:endParaRPr/>
          </a:p>
        </p:txBody>
      </p:sp>
      <p:sp>
        <p:nvSpPr>
          <p:cNvPr id="247" name="Google Shape;247;p26"/>
          <p:cNvSpPr txBox="1">
            <a:spLocks noGrp="1"/>
          </p:cNvSpPr>
          <p:nvPr>
            <p:ph type="title" idx="2"/>
          </p:nvPr>
        </p:nvSpPr>
        <p:spPr>
          <a:xfrm>
            <a:off x="3608450" y="1846425"/>
            <a:ext cx="4818000" cy="384000"/>
          </a:xfrm>
          <a:prstGeom prst="rect">
            <a:avLst/>
          </a:prstGeom>
        </p:spPr>
        <p:txBody>
          <a:bodyPr spcFirstLastPara="1" wrap="square" lIns="91425" tIns="91425" rIns="91425" bIns="91425" anchor="b" anchorCtr="0">
            <a:noAutofit/>
          </a:bodyPr>
          <a:lstStyle>
            <a:lvl1pPr lvl="0" algn="r" rtl="0">
              <a:spcBef>
                <a:spcPts val="0"/>
              </a:spcBef>
              <a:spcAft>
                <a:spcPts val="0"/>
              </a:spcAft>
              <a:buNone/>
              <a:defRPr sz="1700"/>
            </a:lvl1pPr>
            <a:lvl2pPr lvl="1" rtl="0">
              <a:spcBef>
                <a:spcPts val="0"/>
              </a:spcBef>
              <a:spcAft>
                <a:spcPts val="0"/>
              </a:spcAft>
              <a:buNone/>
              <a:defRPr>
                <a:latin typeface="Open Sans"/>
                <a:ea typeface="Open Sans"/>
                <a:cs typeface="Open Sans"/>
                <a:sym typeface="Open Sans"/>
              </a:defRPr>
            </a:lvl2pPr>
            <a:lvl3pPr lvl="2" rtl="0">
              <a:spcBef>
                <a:spcPts val="0"/>
              </a:spcBef>
              <a:spcAft>
                <a:spcPts val="0"/>
              </a:spcAft>
              <a:buNone/>
              <a:defRPr>
                <a:latin typeface="Open Sans"/>
                <a:ea typeface="Open Sans"/>
                <a:cs typeface="Open Sans"/>
                <a:sym typeface="Open Sans"/>
              </a:defRPr>
            </a:lvl3pPr>
            <a:lvl4pPr lvl="3" rtl="0">
              <a:spcBef>
                <a:spcPts val="0"/>
              </a:spcBef>
              <a:spcAft>
                <a:spcPts val="0"/>
              </a:spcAft>
              <a:buNone/>
              <a:defRPr>
                <a:latin typeface="Open Sans"/>
                <a:ea typeface="Open Sans"/>
                <a:cs typeface="Open Sans"/>
                <a:sym typeface="Open Sans"/>
              </a:defRPr>
            </a:lvl4pPr>
            <a:lvl5pPr lvl="4" rtl="0">
              <a:spcBef>
                <a:spcPts val="0"/>
              </a:spcBef>
              <a:spcAft>
                <a:spcPts val="0"/>
              </a:spcAft>
              <a:buNone/>
              <a:defRPr>
                <a:latin typeface="Open Sans"/>
                <a:ea typeface="Open Sans"/>
                <a:cs typeface="Open Sans"/>
                <a:sym typeface="Open Sans"/>
              </a:defRPr>
            </a:lvl5pPr>
            <a:lvl6pPr lvl="5" rtl="0">
              <a:spcBef>
                <a:spcPts val="0"/>
              </a:spcBef>
              <a:spcAft>
                <a:spcPts val="0"/>
              </a:spcAft>
              <a:buNone/>
              <a:defRPr>
                <a:latin typeface="Open Sans"/>
                <a:ea typeface="Open Sans"/>
                <a:cs typeface="Open Sans"/>
                <a:sym typeface="Open Sans"/>
              </a:defRPr>
            </a:lvl6pPr>
            <a:lvl7pPr lvl="6" rtl="0">
              <a:spcBef>
                <a:spcPts val="0"/>
              </a:spcBef>
              <a:spcAft>
                <a:spcPts val="0"/>
              </a:spcAft>
              <a:buNone/>
              <a:defRPr>
                <a:latin typeface="Open Sans"/>
                <a:ea typeface="Open Sans"/>
                <a:cs typeface="Open Sans"/>
                <a:sym typeface="Open Sans"/>
              </a:defRPr>
            </a:lvl7pPr>
            <a:lvl8pPr lvl="7" rtl="0">
              <a:spcBef>
                <a:spcPts val="0"/>
              </a:spcBef>
              <a:spcAft>
                <a:spcPts val="0"/>
              </a:spcAft>
              <a:buNone/>
              <a:defRPr>
                <a:latin typeface="Open Sans"/>
                <a:ea typeface="Open Sans"/>
                <a:cs typeface="Open Sans"/>
                <a:sym typeface="Open Sans"/>
              </a:defRPr>
            </a:lvl8pPr>
            <a:lvl9pPr lvl="8" rtl="0">
              <a:spcBef>
                <a:spcPts val="0"/>
              </a:spcBef>
              <a:spcAft>
                <a:spcPts val="0"/>
              </a:spcAft>
              <a:buNone/>
              <a:defRPr>
                <a:latin typeface="Open Sans"/>
                <a:ea typeface="Open Sans"/>
                <a:cs typeface="Open Sans"/>
                <a:sym typeface="Open Sans"/>
              </a:defRPr>
            </a:lvl9pPr>
          </a:lstStyle>
          <a:p>
            <a:endParaRPr/>
          </a:p>
        </p:txBody>
      </p:sp>
      <p:sp>
        <p:nvSpPr>
          <p:cNvPr id="248" name="Google Shape;248;p26"/>
          <p:cNvSpPr txBox="1"/>
          <p:nvPr/>
        </p:nvSpPr>
        <p:spPr>
          <a:xfrm>
            <a:off x="717525" y="542750"/>
            <a:ext cx="2826300" cy="698700"/>
          </a:xfrm>
          <a:prstGeom prst="rect">
            <a:avLst/>
          </a:prstGeom>
          <a:noFill/>
          <a:ln>
            <a:noFill/>
          </a:ln>
        </p:spPr>
        <p:txBody>
          <a:bodyPr spcFirstLastPara="1" wrap="square" lIns="91425" tIns="91425" rIns="91425" bIns="91425" anchor="t" anchorCtr="0">
            <a:noAutofit/>
          </a:bodyPr>
          <a:lstStyle/>
          <a:p>
            <a:pPr marL="0" lvl="0" indent="0" algn="l" rtl="0">
              <a:spcBef>
                <a:spcPts val="300"/>
              </a:spcBef>
              <a:spcAft>
                <a:spcPts val="0"/>
              </a:spcAft>
              <a:buNone/>
            </a:pPr>
            <a:r>
              <a:rPr lang="en" sz="900" b="1">
                <a:solidFill>
                  <a:srgbClr val="053B5C"/>
                </a:solidFill>
                <a:latin typeface="Open Sans"/>
                <a:ea typeface="Open Sans"/>
                <a:cs typeface="Open Sans"/>
                <a:sym typeface="Open Sans"/>
              </a:rPr>
              <a:t>CREDITS</a:t>
            </a:r>
            <a:r>
              <a:rPr lang="en" sz="900">
                <a:solidFill>
                  <a:srgbClr val="053B5C"/>
                </a:solidFill>
                <a:latin typeface="Open Sans"/>
                <a:ea typeface="Open Sans"/>
                <a:cs typeface="Open Sans"/>
                <a:sym typeface="Open Sans"/>
              </a:rPr>
              <a:t>: This presentation template was created by </a:t>
            </a:r>
            <a:r>
              <a:rPr lang="en" sz="900" b="1">
                <a:solidFill>
                  <a:srgbClr val="053B5C"/>
                </a:solidFill>
                <a:uFill>
                  <a:noFill/>
                </a:uFill>
                <a:latin typeface="Open Sans"/>
                <a:ea typeface="Open Sans"/>
                <a:cs typeface="Open Sans"/>
                <a:sym typeface="Open Sans"/>
                <a:hlinkClick r:id="rId2"/>
              </a:rPr>
              <a:t>Slidesgo</a:t>
            </a:r>
            <a:r>
              <a:rPr lang="en" sz="900">
                <a:solidFill>
                  <a:srgbClr val="053B5C"/>
                </a:solidFill>
                <a:latin typeface="Open Sans"/>
                <a:ea typeface="Open Sans"/>
                <a:cs typeface="Open Sans"/>
                <a:sym typeface="Open Sans"/>
              </a:rPr>
              <a:t>, including icons by </a:t>
            </a:r>
            <a:r>
              <a:rPr lang="en" sz="900" b="1">
                <a:solidFill>
                  <a:srgbClr val="053B5C"/>
                </a:solidFill>
                <a:uFill>
                  <a:noFill/>
                </a:uFill>
                <a:latin typeface="Open Sans"/>
                <a:ea typeface="Open Sans"/>
                <a:cs typeface="Open Sans"/>
                <a:sym typeface="Open Sans"/>
                <a:hlinkClick r:id="rId3"/>
              </a:rPr>
              <a:t>Flaticon</a:t>
            </a:r>
            <a:r>
              <a:rPr lang="en" sz="900">
                <a:solidFill>
                  <a:srgbClr val="053B5C"/>
                </a:solidFill>
                <a:latin typeface="Open Sans"/>
                <a:ea typeface="Open Sans"/>
                <a:cs typeface="Open Sans"/>
                <a:sym typeface="Open Sans"/>
              </a:rPr>
              <a:t>, and infographics &amp; images by </a:t>
            </a:r>
            <a:r>
              <a:rPr lang="en" sz="900" b="1">
                <a:solidFill>
                  <a:srgbClr val="053B5C"/>
                </a:solidFill>
                <a:uFill>
                  <a:noFill/>
                </a:uFill>
                <a:latin typeface="Open Sans"/>
                <a:ea typeface="Open Sans"/>
                <a:cs typeface="Open Sans"/>
                <a:sym typeface="Open Sans"/>
                <a:hlinkClick r:id="rId4"/>
              </a:rPr>
              <a:t>Freepik</a:t>
            </a:r>
            <a:r>
              <a:rPr lang="en" sz="900">
                <a:solidFill>
                  <a:srgbClr val="053B5C"/>
                </a:solidFill>
                <a:latin typeface="Open Sans"/>
                <a:ea typeface="Open Sans"/>
                <a:cs typeface="Open Sans"/>
                <a:sym typeface="Open Sans"/>
              </a:rPr>
              <a:t>. </a:t>
            </a:r>
            <a:endParaRPr sz="900">
              <a:solidFill>
                <a:srgbClr val="053B5C"/>
              </a:solidFill>
              <a:latin typeface="Open Sans"/>
              <a:ea typeface="Open Sans"/>
              <a:cs typeface="Open Sans"/>
              <a:sym typeface="Open Sans"/>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DESIGN" type="blank">
  <p:cSld name="BLANK">
    <p:spTree>
      <p:nvGrpSpPr>
        <p:cNvPr id="1" name="Shape 249"/>
        <p:cNvGrpSpPr/>
        <p:nvPr/>
      </p:nvGrpSpPr>
      <p:grpSpPr>
        <a:xfrm>
          <a:off x="0" y="0"/>
          <a:ext cx="0" cy="0"/>
          <a:chOff x="0" y="0"/>
          <a:chExt cx="0" cy="0"/>
        </a:xfrm>
      </p:grpSpPr>
      <p:sp>
        <p:nvSpPr>
          <p:cNvPr id="250" name="Google Shape;250;p27"/>
          <p:cNvSpPr txBox="1">
            <a:spLocks noGrp="1"/>
          </p:cNvSpPr>
          <p:nvPr>
            <p:ph type="title"/>
          </p:nvPr>
        </p:nvSpPr>
        <p:spPr>
          <a:xfrm>
            <a:off x="717525" y="542750"/>
            <a:ext cx="77091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DESIGN 2">
  <p:cSld name="BLANK_3_1_2">
    <p:bg>
      <p:bgPr>
        <a:solidFill>
          <a:srgbClr val="FFFFFF"/>
        </a:solidFill>
        <a:effectLst/>
      </p:bgPr>
    </p:bg>
    <p:spTree>
      <p:nvGrpSpPr>
        <p:cNvPr id="1" name="Shape 251"/>
        <p:cNvGrpSpPr/>
        <p:nvPr/>
      </p:nvGrpSpPr>
      <p:grpSpPr>
        <a:xfrm>
          <a:off x="0" y="0"/>
          <a:ext cx="0" cy="0"/>
          <a:chOff x="0" y="0"/>
          <a:chExt cx="0" cy="0"/>
        </a:xfrm>
      </p:grpSpPr>
      <p:sp>
        <p:nvSpPr>
          <p:cNvPr id="252" name="Google Shape;252;p28"/>
          <p:cNvSpPr txBox="1">
            <a:spLocks noGrp="1"/>
          </p:cNvSpPr>
          <p:nvPr>
            <p:ph type="title"/>
          </p:nvPr>
        </p:nvSpPr>
        <p:spPr>
          <a:xfrm>
            <a:off x="717525" y="542750"/>
            <a:ext cx="7708800" cy="483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grpSp>
        <p:nvGrpSpPr>
          <p:cNvPr id="253" name="Google Shape;253;p28"/>
          <p:cNvGrpSpPr/>
          <p:nvPr/>
        </p:nvGrpSpPr>
        <p:grpSpPr>
          <a:xfrm>
            <a:off x="1" y="2854047"/>
            <a:ext cx="9144001" cy="2289456"/>
            <a:chOff x="271750" y="2423875"/>
            <a:chExt cx="7077400" cy="1772025"/>
          </a:xfrm>
        </p:grpSpPr>
        <p:sp>
          <p:nvSpPr>
            <p:cNvPr id="254" name="Google Shape;254;p28"/>
            <p:cNvSpPr/>
            <p:nvPr/>
          </p:nvSpPr>
          <p:spPr>
            <a:xfrm>
              <a:off x="277700" y="2423875"/>
              <a:ext cx="7071450" cy="1772025"/>
            </a:xfrm>
            <a:custGeom>
              <a:avLst/>
              <a:gdLst/>
              <a:ahLst/>
              <a:cxnLst/>
              <a:rect l="l" t="t" r="r" b="b"/>
              <a:pathLst>
                <a:path w="282858" h="70881" extrusionOk="0">
                  <a:moveTo>
                    <a:pt x="57528" y="1"/>
                  </a:moveTo>
                  <a:cubicBezTo>
                    <a:pt x="37107" y="1"/>
                    <a:pt x="17867" y="6326"/>
                    <a:pt x="1" y="16029"/>
                  </a:cubicBezTo>
                  <a:lnTo>
                    <a:pt x="1" y="70881"/>
                  </a:lnTo>
                  <a:lnTo>
                    <a:pt x="282857" y="70881"/>
                  </a:lnTo>
                  <a:lnTo>
                    <a:pt x="282857" y="53831"/>
                  </a:lnTo>
                  <a:cubicBezTo>
                    <a:pt x="276183" y="53941"/>
                    <a:pt x="269511" y="54030"/>
                    <a:pt x="262852" y="54030"/>
                  </a:cubicBezTo>
                  <a:cubicBezTo>
                    <a:pt x="230491" y="54030"/>
                    <a:pt x="198425" y="51930"/>
                    <a:pt x="167736" y="39913"/>
                  </a:cubicBezTo>
                  <a:cubicBezTo>
                    <a:pt x="131005" y="25530"/>
                    <a:pt x="101025" y="967"/>
                    <a:pt x="59794" y="27"/>
                  </a:cubicBezTo>
                  <a:cubicBezTo>
                    <a:pt x="59037" y="10"/>
                    <a:pt x="58282" y="1"/>
                    <a:pt x="57528" y="1"/>
                  </a:cubicBezTo>
                  <a:close/>
                </a:path>
              </a:pathLst>
            </a:custGeom>
            <a:solidFill>
              <a:srgbClr val="A0E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8"/>
            <p:cNvSpPr/>
            <p:nvPr/>
          </p:nvSpPr>
          <p:spPr>
            <a:xfrm>
              <a:off x="271750" y="3380525"/>
              <a:ext cx="1876450" cy="815375"/>
            </a:xfrm>
            <a:custGeom>
              <a:avLst/>
              <a:gdLst/>
              <a:ahLst/>
              <a:cxnLst/>
              <a:rect l="l" t="t" r="r" b="b"/>
              <a:pathLst>
                <a:path w="75058" h="32615" extrusionOk="0">
                  <a:moveTo>
                    <a:pt x="26971" y="1"/>
                  </a:moveTo>
                  <a:cubicBezTo>
                    <a:pt x="16792" y="1"/>
                    <a:pt x="7040" y="5763"/>
                    <a:pt x="2429" y="15589"/>
                  </a:cubicBezTo>
                  <a:cubicBezTo>
                    <a:pt x="2382" y="15684"/>
                    <a:pt x="2358" y="15779"/>
                    <a:pt x="2310" y="15875"/>
                  </a:cubicBezTo>
                  <a:cubicBezTo>
                    <a:pt x="1453" y="16946"/>
                    <a:pt x="679" y="18065"/>
                    <a:pt x="0" y="19244"/>
                  </a:cubicBezTo>
                  <a:lnTo>
                    <a:pt x="0" y="32615"/>
                  </a:lnTo>
                  <a:lnTo>
                    <a:pt x="75057" y="32615"/>
                  </a:lnTo>
                  <a:cubicBezTo>
                    <a:pt x="73819" y="28007"/>
                    <a:pt x="70640" y="23959"/>
                    <a:pt x="65985" y="21768"/>
                  </a:cubicBezTo>
                  <a:cubicBezTo>
                    <a:pt x="63680" y="20692"/>
                    <a:pt x="61256" y="20183"/>
                    <a:pt x="58871" y="20183"/>
                  </a:cubicBezTo>
                  <a:cubicBezTo>
                    <a:pt x="56981" y="20183"/>
                    <a:pt x="55116" y="20503"/>
                    <a:pt x="53352" y="21113"/>
                  </a:cubicBezTo>
                  <a:cubicBezTo>
                    <a:pt x="51566" y="13255"/>
                    <a:pt x="46328" y="6266"/>
                    <a:pt x="38470" y="2575"/>
                  </a:cubicBezTo>
                  <a:cubicBezTo>
                    <a:pt x="34746" y="828"/>
                    <a:pt x="30828" y="1"/>
                    <a:pt x="26971" y="1"/>
                  </a:cubicBezTo>
                  <a:close/>
                </a:path>
              </a:pathLst>
            </a:custGeom>
            <a:solidFill>
              <a:srgbClr val="FFFFFF">
                <a:alpha val="44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8"/>
            <p:cNvSpPr/>
            <p:nvPr/>
          </p:nvSpPr>
          <p:spPr>
            <a:xfrm>
              <a:off x="1828200" y="3808500"/>
              <a:ext cx="1499600" cy="387400"/>
            </a:xfrm>
            <a:custGeom>
              <a:avLst/>
              <a:gdLst/>
              <a:ahLst/>
              <a:cxnLst/>
              <a:rect l="l" t="t" r="r" b="b"/>
              <a:pathLst>
                <a:path w="59984" h="15496" extrusionOk="0">
                  <a:moveTo>
                    <a:pt x="8620" y="0"/>
                  </a:moveTo>
                  <a:cubicBezTo>
                    <a:pt x="6622" y="0"/>
                    <a:pt x="4637" y="834"/>
                    <a:pt x="3227" y="2459"/>
                  </a:cubicBezTo>
                  <a:cubicBezTo>
                    <a:pt x="988" y="5042"/>
                    <a:pt x="941" y="8769"/>
                    <a:pt x="2893" y="11400"/>
                  </a:cubicBezTo>
                  <a:cubicBezTo>
                    <a:pt x="2608" y="11662"/>
                    <a:pt x="2334" y="11948"/>
                    <a:pt x="2072" y="12245"/>
                  </a:cubicBezTo>
                  <a:cubicBezTo>
                    <a:pt x="1203" y="13246"/>
                    <a:pt x="512" y="14341"/>
                    <a:pt x="0" y="15496"/>
                  </a:cubicBezTo>
                  <a:lnTo>
                    <a:pt x="59984" y="15496"/>
                  </a:lnTo>
                  <a:cubicBezTo>
                    <a:pt x="58853" y="11960"/>
                    <a:pt x="56781" y="8685"/>
                    <a:pt x="53769" y="6066"/>
                  </a:cubicBezTo>
                  <a:cubicBezTo>
                    <a:pt x="49777" y="2603"/>
                    <a:pt x="44856" y="905"/>
                    <a:pt x="39958" y="905"/>
                  </a:cubicBezTo>
                  <a:cubicBezTo>
                    <a:pt x="34060" y="905"/>
                    <a:pt x="28196" y="3367"/>
                    <a:pt x="24027" y="8174"/>
                  </a:cubicBezTo>
                  <a:cubicBezTo>
                    <a:pt x="23967" y="8233"/>
                    <a:pt x="23932" y="8304"/>
                    <a:pt x="23872" y="8364"/>
                  </a:cubicBezTo>
                  <a:cubicBezTo>
                    <a:pt x="22789" y="9138"/>
                    <a:pt x="21777" y="9995"/>
                    <a:pt x="20860" y="10960"/>
                  </a:cubicBezTo>
                  <a:cubicBezTo>
                    <a:pt x="20848" y="10948"/>
                    <a:pt x="20836" y="10936"/>
                    <a:pt x="20824" y="10924"/>
                  </a:cubicBezTo>
                  <a:cubicBezTo>
                    <a:pt x="19288" y="9578"/>
                    <a:pt x="17526" y="8674"/>
                    <a:pt x="15681" y="8162"/>
                  </a:cubicBezTo>
                  <a:cubicBezTo>
                    <a:pt x="16014" y="5840"/>
                    <a:pt x="15216" y="3399"/>
                    <a:pt x="13311" y="1756"/>
                  </a:cubicBezTo>
                  <a:cubicBezTo>
                    <a:pt x="11954" y="577"/>
                    <a:pt x="10283" y="0"/>
                    <a:pt x="8620" y="0"/>
                  </a:cubicBezTo>
                  <a:close/>
                </a:path>
              </a:pathLst>
            </a:custGeom>
            <a:solidFill>
              <a:srgbClr val="FFFFFF">
                <a:alpha val="44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DESIGN 3">
  <p:cSld name="BLANK_2">
    <p:bg>
      <p:bgPr>
        <a:solidFill>
          <a:srgbClr val="A0EBFF"/>
        </a:solidFill>
        <a:effectLst/>
      </p:bgPr>
    </p:bg>
    <p:spTree>
      <p:nvGrpSpPr>
        <p:cNvPr id="1" name="Shape 257"/>
        <p:cNvGrpSpPr/>
        <p:nvPr/>
      </p:nvGrpSpPr>
      <p:grpSpPr>
        <a:xfrm>
          <a:off x="0" y="0"/>
          <a:ext cx="0" cy="0"/>
          <a:chOff x="0" y="0"/>
          <a:chExt cx="0" cy="0"/>
        </a:xfrm>
      </p:grpSpPr>
      <p:sp>
        <p:nvSpPr>
          <p:cNvPr id="258" name="Google Shape;258;p29"/>
          <p:cNvSpPr txBox="1">
            <a:spLocks noGrp="1"/>
          </p:cNvSpPr>
          <p:nvPr>
            <p:ph type="title"/>
          </p:nvPr>
        </p:nvSpPr>
        <p:spPr>
          <a:xfrm>
            <a:off x="717525" y="542750"/>
            <a:ext cx="77088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BLANK">
  <p:cSld name="BLANK_1">
    <p:spTree>
      <p:nvGrpSpPr>
        <p:cNvPr id="1" name="Shape 259"/>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2865525" y="2065300"/>
            <a:ext cx="5560800" cy="572700"/>
          </a:xfrm>
          <a:prstGeom prst="rect">
            <a:avLst/>
          </a:prstGeom>
        </p:spPr>
        <p:txBody>
          <a:bodyPr spcFirstLastPara="1" wrap="square" lIns="91425" tIns="91425" rIns="91425" bIns="91425" anchor="t" anchorCtr="0">
            <a:noAutofit/>
          </a:bodyPr>
          <a:lstStyle>
            <a:lvl1pPr lvl="0" algn="r" rtl="0">
              <a:spcBef>
                <a:spcPts val="0"/>
              </a:spcBef>
              <a:spcAft>
                <a:spcPts val="0"/>
              </a:spcAft>
              <a:buSzPts val="2400"/>
              <a:buNone/>
              <a:defRPr sz="2400"/>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a:endParaRPr/>
          </a:p>
        </p:txBody>
      </p:sp>
      <p:sp>
        <p:nvSpPr>
          <p:cNvPr id="18" name="Google Shape;18;p4"/>
          <p:cNvSpPr txBox="1">
            <a:spLocks noGrp="1"/>
          </p:cNvSpPr>
          <p:nvPr>
            <p:ph type="subTitle" idx="1"/>
          </p:nvPr>
        </p:nvSpPr>
        <p:spPr>
          <a:xfrm>
            <a:off x="2865675" y="542750"/>
            <a:ext cx="5560800" cy="1752900"/>
          </a:xfrm>
          <a:prstGeom prst="rect">
            <a:avLst/>
          </a:prstGeom>
        </p:spPr>
        <p:txBody>
          <a:bodyPr spcFirstLastPara="1" wrap="square" lIns="91425" tIns="91425" rIns="91425" bIns="91425" anchor="b" anchorCtr="0">
            <a:noAutofit/>
          </a:bodyPr>
          <a:lstStyle>
            <a:lvl1pPr lvl="0" algn="r" rtl="0">
              <a:spcBef>
                <a:spcPts val="0"/>
              </a:spcBef>
              <a:spcAft>
                <a:spcPts val="0"/>
              </a:spcAft>
              <a:buNone/>
              <a:defRPr sz="1700"/>
            </a:lvl1pPr>
            <a:lvl2pPr lvl="1" algn="r" rtl="0">
              <a:spcBef>
                <a:spcPts val="1600"/>
              </a:spcBef>
              <a:spcAft>
                <a:spcPts val="0"/>
              </a:spcAft>
              <a:buNone/>
              <a:defRPr sz="1700"/>
            </a:lvl2pPr>
            <a:lvl3pPr lvl="2" algn="r" rtl="0">
              <a:spcBef>
                <a:spcPts val="1600"/>
              </a:spcBef>
              <a:spcAft>
                <a:spcPts val="0"/>
              </a:spcAft>
              <a:buNone/>
              <a:defRPr sz="1700"/>
            </a:lvl3pPr>
            <a:lvl4pPr lvl="3" algn="r" rtl="0">
              <a:spcBef>
                <a:spcPts val="1600"/>
              </a:spcBef>
              <a:spcAft>
                <a:spcPts val="0"/>
              </a:spcAft>
              <a:buNone/>
              <a:defRPr sz="1700"/>
            </a:lvl4pPr>
            <a:lvl5pPr lvl="4" algn="r" rtl="0">
              <a:spcBef>
                <a:spcPts val="1600"/>
              </a:spcBef>
              <a:spcAft>
                <a:spcPts val="0"/>
              </a:spcAft>
              <a:buNone/>
              <a:defRPr sz="1700"/>
            </a:lvl5pPr>
            <a:lvl6pPr lvl="5" algn="r" rtl="0">
              <a:spcBef>
                <a:spcPts val="1600"/>
              </a:spcBef>
              <a:spcAft>
                <a:spcPts val="0"/>
              </a:spcAft>
              <a:buNone/>
              <a:defRPr sz="1700"/>
            </a:lvl6pPr>
            <a:lvl7pPr lvl="6" algn="r" rtl="0">
              <a:spcBef>
                <a:spcPts val="1600"/>
              </a:spcBef>
              <a:spcAft>
                <a:spcPts val="0"/>
              </a:spcAft>
              <a:buNone/>
              <a:defRPr sz="1700"/>
            </a:lvl7pPr>
            <a:lvl8pPr lvl="7" algn="r" rtl="0">
              <a:spcBef>
                <a:spcPts val="1600"/>
              </a:spcBef>
              <a:spcAft>
                <a:spcPts val="0"/>
              </a:spcAft>
              <a:buNone/>
              <a:defRPr sz="1700"/>
            </a:lvl8pPr>
            <a:lvl9pPr lvl="8" algn="r" rtl="0">
              <a:spcBef>
                <a:spcPts val="1600"/>
              </a:spcBef>
              <a:spcAft>
                <a:spcPts val="1600"/>
              </a:spcAft>
              <a:buNone/>
              <a:defRPr sz="1700"/>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BACKGROUND">
  <p:cSld name="BLANK_1_1">
    <p:bg>
      <p:bgPr>
        <a:solidFill>
          <a:srgbClr val="A0EBFF"/>
        </a:solidFill>
        <a:effectLst/>
      </p:bgPr>
    </p:bg>
    <p:spTree>
      <p:nvGrpSpPr>
        <p:cNvPr id="1" name="Shape 260"/>
        <p:cNvGrpSpPr/>
        <p:nvPr/>
      </p:nvGrpSpPr>
      <p:grpSpPr>
        <a:xfrm>
          <a:off x="0" y="0"/>
          <a:ext cx="0" cy="0"/>
          <a:chOff x="0" y="0"/>
          <a:chExt cx="0" cy="0"/>
        </a:xfrm>
      </p:grpSpPr>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62"/>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HEADLINE" type="twoColTx">
  <p:cSld name="TITLE_AND_TWO_COLUMNS">
    <p:bg>
      <p:bgPr>
        <a:solidFill>
          <a:srgbClr val="9FEAFF"/>
        </a:solidFill>
        <a:effectLst/>
      </p:bgPr>
    </p:bg>
    <p:spTree>
      <p:nvGrpSpPr>
        <p:cNvPr id="1" name="Shape 19"/>
        <p:cNvGrpSpPr/>
        <p:nvPr/>
      </p:nvGrpSpPr>
      <p:grpSpPr>
        <a:xfrm>
          <a:off x="0" y="0"/>
          <a:ext cx="0" cy="0"/>
          <a:chOff x="0" y="0"/>
          <a:chExt cx="0" cy="0"/>
        </a:xfrm>
      </p:grpSpPr>
      <p:sp>
        <p:nvSpPr>
          <p:cNvPr id="20" name="Google Shape;20;p5"/>
          <p:cNvSpPr txBox="1">
            <a:spLocks noGrp="1"/>
          </p:cNvSpPr>
          <p:nvPr>
            <p:ph type="title"/>
          </p:nvPr>
        </p:nvSpPr>
        <p:spPr>
          <a:xfrm>
            <a:off x="956525" y="2253825"/>
            <a:ext cx="3418800" cy="7794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21" name="Google Shape;21;p5"/>
          <p:cNvSpPr txBox="1">
            <a:spLocks noGrp="1"/>
          </p:cNvSpPr>
          <p:nvPr>
            <p:ph type="title" idx="2" hasCustomPrompt="1"/>
          </p:nvPr>
        </p:nvSpPr>
        <p:spPr>
          <a:xfrm>
            <a:off x="956525" y="458050"/>
            <a:ext cx="4049400" cy="1963500"/>
          </a:xfrm>
          <a:prstGeom prst="rect">
            <a:avLst/>
          </a:prstGeom>
        </p:spPr>
        <p:txBody>
          <a:bodyPr spcFirstLastPara="1" wrap="square" lIns="91425" tIns="91425" rIns="91425" bIns="91425" anchor="b" anchorCtr="0">
            <a:noAutofit/>
          </a:bodyPr>
          <a:lstStyle>
            <a:lvl1pPr lvl="0" rtl="0">
              <a:spcBef>
                <a:spcPts val="0"/>
              </a:spcBef>
              <a:spcAft>
                <a:spcPts val="0"/>
              </a:spcAft>
              <a:buSzPts val="8000"/>
              <a:buNone/>
              <a:defRPr sz="8000"/>
            </a:lvl1pPr>
            <a:lvl2pPr lvl="1" rtl="0">
              <a:spcBef>
                <a:spcPts val="0"/>
              </a:spcBef>
              <a:spcAft>
                <a:spcPts val="0"/>
              </a:spcAft>
              <a:buSzPts val="8000"/>
              <a:buNone/>
              <a:defRPr sz="8000"/>
            </a:lvl2pPr>
            <a:lvl3pPr lvl="2" rtl="0">
              <a:spcBef>
                <a:spcPts val="0"/>
              </a:spcBef>
              <a:spcAft>
                <a:spcPts val="0"/>
              </a:spcAft>
              <a:buSzPts val="8000"/>
              <a:buNone/>
              <a:defRPr sz="8000"/>
            </a:lvl3pPr>
            <a:lvl4pPr lvl="3" rtl="0">
              <a:spcBef>
                <a:spcPts val="0"/>
              </a:spcBef>
              <a:spcAft>
                <a:spcPts val="0"/>
              </a:spcAft>
              <a:buSzPts val="8000"/>
              <a:buNone/>
              <a:defRPr sz="8000"/>
            </a:lvl4pPr>
            <a:lvl5pPr lvl="4" rtl="0">
              <a:spcBef>
                <a:spcPts val="0"/>
              </a:spcBef>
              <a:spcAft>
                <a:spcPts val="0"/>
              </a:spcAft>
              <a:buSzPts val="8000"/>
              <a:buNone/>
              <a:defRPr sz="8000"/>
            </a:lvl5pPr>
            <a:lvl6pPr lvl="5" rtl="0">
              <a:spcBef>
                <a:spcPts val="0"/>
              </a:spcBef>
              <a:spcAft>
                <a:spcPts val="0"/>
              </a:spcAft>
              <a:buSzPts val="8000"/>
              <a:buNone/>
              <a:defRPr sz="8000"/>
            </a:lvl6pPr>
            <a:lvl7pPr lvl="6" rtl="0">
              <a:spcBef>
                <a:spcPts val="0"/>
              </a:spcBef>
              <a:spcAft>
                <a:spcPts val="0"/>
              </a:spcAft>
              <a:buSzPts val="8000"/>
              <a:buNone/>
              <a:defRPr sz="8000"/>
            </a:lvl7pPr>
            <a:lvl8pPr lvl="7" rtl="0">
              <a:spcBef>
                <a:spcPts val="0"/>
              </a:spcBef>
              <a:spcAft>
                <a:spcPts val="0"/>
              </a:spcAft>
              <a:buSzPts val="8000"/>
              <a:buNone/>
              <a:defRPr sz="8000"/>
            </a:lvl8pPr>
            <a:lvl9pPr lvl="8" rtl="0">
              <a:spcBef>
                <a:spcPts val="0"/>
              </a:spcBef>
              <a:spcAft>
                <a:spcPts val="0"/>
              </a:spcAft>
              <a:buSzPts val="8000"/>
              <a:buNone/>
              <a:defRPr sz="8000"/>
            </a:lvl9pPr>
          </a:lstStyle>
          <a:p>
            <a:r>
              <a:t>xx%</a:t>
            </a:r>
          </a:p>
        </p:txBody>
      </p:sp>
      <p:sp>
        <p:nvSpPr>
          <p:cNvPr id="22" name="Google Shape;22;p5"/>
          <p:cNvSpPr txBox="1">
            <a:spLocks noGrp="1"/>
          </p:cNvSpPr>
          <p:nvPr>
            <p:ph type="subTitle" idx="1"/>
          </p:nvPr>
        </p:nvSpPr>
        <p:spPr>
          <a:xfrm>
            <a:off x="956525" y="2885600"/>
            <a:ext cx="3418800" cy="17673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700"/>
            </a:lvl1pPr>
            <a:lvl2pPr lvl="1" rtl="0">
              <a:spcBef>
                <a:spcPts val="1600"/>
              </a:spcBef>
              <a:spcAft>
                <a:spcPts val="0"/>
              </a:spcAft>
              <a:buNone/>
              <a:defRPr sz="1700"/>
            </a:lvl2pPr>
            <a:lvl3pPr lvl="2" rtl="0">
              <a:spcBef>
                <a:spcPts val="1600"/>
              </a:spcBef>
              <a:spcAft>
                <a:spcPts val="0"/>
              </a:spcAft>
              <a:buNone/>
              <a:defRPr sz="1700"/>
            </a:lvl3pPr>
            <a:lvl4pPr lvl="3" rtl="0">
              <a:spcBef>
                <a:spcPts val="1600"/>
              </a:spcBef>
              <a:spcAft>
                <a:spcPts val="0"/>
              </a:spcAft>
              <a:buNone/>
              <a:defRPr sz="1700"/>
            </a:lvl4pPr>
            <a:lvl5pPr lvl="4" rtl="0">
              <a:spcBef>
                <a:spcPts val="1600"/>
              </a:spcBef>
              <a:spcAft>
                <a:spcPts val="0"/>
              </a:spcAft>
              <a:buNone/>
              <a:defRPr sz="1700"/>
            </a:lvl5pPr>
            <a:lvl6pPr lvl="5" rtl="0">
              <a:spcBef>
                <a:spcPts val="1600"/>
              </a:spcBef>
              <a:spcAft>
                <a:spcPts val="0"/>
              </a:spcAft>
              <a:buNone/>
              <a:defRPr sz="1700"/>
            </a:lvl6pPr>
            <a:lvl7pPr lvl="6" rtl="0">
              <a:spcBef>
                <a:spcPts val="1600"/>
              </a:spcBef>
              <a:spcAft>
                <a:spcPts val="0"/>
              </a:spcAft>
              <a:buNone/>
              <a:defRPr sz="1700"/>
            </a:lvl7pPr>
            <a:lvl8pPr lvl="7" rtl="0">
              <a:spcBef>
                <a:spcPts val="1600"/>
              </a:spcBef>
              <a:spcAft>
                <a:spcPts val="0"/>
              </a:spcAft>
              <a:buNone/>
              <a:defRPr sz="1700"/>
            </a:lvl8pPr>
            <a:lvl9pPr lvl="8" rtl="0">
              <a:spcBef>
                <a:spcPts val="1600"/>
              </a:spcBef>
              <a:spcAft>
                <a:spcPts val="1600"/>
              </a:spcAft>
              <a:buNone/>
              <a:defRPr sz="17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IG NUMBERS 1">
  <p:cSld name="TITLE_AND_TWO_COLUMNS_2">
    <p:spTree>
      <p:nvGrpSpPr>
        <p:cNvPr id="1" name="Shape 23"/>
        <p:cNvGrpSpPr/>
        <p:nvPr/>
      </p:nvGrpSpPr>
      <p:grpSpPr>
        <a:xfrm>
          <a:off x="0" y="0"/>
          <a:ext cx="0" cy="0"/>
          <a:chOff x="0" y="0"/>
          <a:chExt cx="0" cy="0"/>
        </a:xfrm>
      </p:grpSpPr>
      <p:grpSp>
        <p:nvGrpSpPr>
          <p:cNvPr id="24" name="Google Shape;24;p6"/>
          <p:cNvGrpSpPr/>
          <p:nvPr/>
        </p:nvGrpSpPr>
        <p:grpSpPr>
          <a:xfrm rot="9401449">
            <a:off x="754395" y="69566"/>
            <a:ext cx="1522160" cy="1254196"/>
            <a:chOff x="698956" y="6526827"/>
            <a:chExt cx="1522132" cy="1254173"/>
          </a:xfrm>
        </p:grpSpPr>
        <p:grpSp>
          <p:nvGrpSpPr>
            <p:cNvPr id="25" name="Google Shape;25;p6"/>
            <p:cNvGrpSpPr/>
            <p:nvPr/>
          </p:nvGrpSpPr>
          <p:grpSpPr>
            <a:xfrm>
              <a:off x="970014" y="6599642"/>
              <a:ext cx="1251074" cy="1089966"/>
              <a:chOff x="2227541" y="6011760"/>
              <a:chExt cx="2864180" cy="2495343"/>
            </a:xfrm>
          </p:grpSpPr>
          <p:sp>
            <p:nvSpPr>
              <p:cNvPr id="26" name="Google Shape;26;p6"/>
              <p:cNvSpPr/>
              <p:nvPr/>
            </p:nvSpPr>
            <p:spPr>
              <a:xfrm rot="-1131582">
                <a:off x="2772277" y="6293752"/>
                <a:ext cx="2064072" cy="1922827"/>
              </a:xfrm>
              <a:custGeom>
                <a:avLst/>
                <a:gdLst/>
                <a:ahLst/>
                <a:cxnLst/>
                <a:rect l="l" t="t" r="r" b="b"/>
                <a:pathLst>
                  <a:path w="83428" h="77719" extrusionOk="0">
                    <a:moveTo>
                      <a:pt x="43744" y="1"/>
                    </a:moveTo>
                    <a:cubicBezTo>
                      <a:pt x="43607" y="1"/>
                      <a:pt x="43469" y="5"/>
                      <a:pt x="43328" y="15"/>
                    </a:cubicBezTo>
                    <a:cubicBezTo>
                      <a:pt x="39256" y="277"/>
                      <a:pt x="37779" y="4360"/>
                      <a:pt x="36839" y="7718"/>
                    </a:cubicBezTo>
                    <a:cubicBezTo>
                      <a:pt x="35589" y="12203"/>
                      <a:pt x="34968" y="18558"/>
                      <a:pt x="31040" y="18558"/>
                    </a:cubicBezTo>
                    <a:cubicBezTo>
                      <a:pt x="29952" y="18558"/>
                      <a:pt x="28611" y="18070"/>
                      <a:pt x="26933" y="16921"/>
                    </a:cubicBezTo>
                    <a:cubicBezTo>
                      <a:pt x="25614" y="16019"/>
                      <a:pt x="23908" y="14589"/>
                      <a:pt x="22178" y="14589"/>
                    </a:cubicBezTo>
                    <a:cubicBezTo>
                      <a:pt x="21830" y="14589"/>
                      <a:pt x="21481" y="14647"/>
                      <a:pt x="21134" y="14778"/>
                    </a:cubicBezTo>
                    <a:cubicBezTo>
                      <a:pt x="15276" y="16993"/>
                      <a:pt x="19075" y="24530"/>
                      <a:pt x="19753" y="28387"/>
                    </a:cubicBezTo>
                    <a:cubicBezTo>
                      <a:pt x="20166" y="30701"/>
                      <a:pt x="20096" y="34763"/>
                      <a:pt x="17456" y="34763"/>
                    </a:cubicBezTo>
                    <a:cubicBezTo>
                      <a:pt x="17054" y="34763"/>
                      <a:pt x="16592" y="34669"/>
                      <a:pt x="16062" y="34459"/>
                    </a:cubicBezTo>
                    <a:cubicBezTo>
                      <a:pt x="11365" y="32594"/>
                      <a:pt x="10296" y="26273"/>
                      <a:pt x="4770" y="26273"/>
                    </a:cubicBezTo>
                    <a:cubicBezTo>
                      <a:pt x="4512" y="26273"/>
                      <a:pt x="4244" y="26287"/>
                      <a:pt x="3966" y="26315"/>
                    </a:cubicBezTo>
                    <a:cubicBezTo>
                      <a:pt x="715" y="26649"/>
                      <a:pt x="1" y="29554"/>
                      <a:pt x="489" y="32328"/>
                    </a:cubicBezTo>
                    <a:cubicBezTo>
                      <a:pt x="1251" y="36555"/>
                      <a:pt x="3644" y="40222"/>
                      <a:pt x="5085" y="44211"/>
                    </a:cubicBezTo>
                    <a:cubicBezTo>
                      <a:pt x="6597" y="48390"/>
                      <a:pt x="7061" y="52997"/>
                      <a:pt x="6549" y="57403"/>
                    </a:cubicBezTo>
                    <a:cubicBezTo>
                      <a:pt x="6275" y="59784"/>
                      <a:pt x="4037" y="62999"/>
                      <a:pt x="4632" y="65380"/>
                    </a:cubicBezTo>
                    <a:cubicBezTo>
                      <a:pt x="5513" y="68856"/>
                      <a:pt x="12336" y="68321"/>
                      <a:pt x="15050" y="68797"/>
                    </a:cubicBezTo>
                    <a:cubicBezTo>
                      <a:pt x="18884" y="69476"/>
                      <a:pt x="22766" y="70095"/>
                      <a:pt x="26468" y="71345"/>
                    </a:cubicBezTo>
                    <a:cubicBezTo>
                      <a:pt x="30939" y="72847"/>
                      <a:pt x="38196" y="77718"/>
                      <a:pt x="44090" y="77718"/>
                    </a:cubicBezTo>
                    <a:cubicBezTo>
                      <a:pt x="46186" y="77718"/>
                      <a:pt x="48109" y="77102"/>
                      <a:pt x="49674" y="75500"/>
                    </a:cubicBezTo>
                    <a:cubicBezTo>
                      <a:pt x="51602" y="73524"/>
                      <a:pt x="50626" y="70488"/>
                      <a:pt x="49185" y="68559"/>
                    </a:cubicBezTo>
                    <a:cubicBezTo>
                      <a:pt x="47364" y="66130"/>
                      <a:pt x="44090" y="64594"/>
                      <a:pt x="42661" y="61856"/>
                    </a:cubicBezTo>
                    <a:cubicBezTo>
                      <a:pt x="41468" y="59570"/>
                      <a:pt x="43103" y="58980"/>
                      <a:pt x="45242" y="58980"/>
                    </a:cubicBezTo>
                    <a:cubicBezTo>
                      <a:pt x="47158" y="58980"/>
                      <a:pt x="49479" y="59453"/>
                      <a:pt x="50531" y="59605"/>
                    </a:cubicBezTo>
                    <a:cubicBezTo>
                      <a:pt x="52312" y="59861"/>
                      <a:pt x="54410" y="60234"/>
                      <a:pt x="56446" y="60234"/>
                    </a:cubicBezTo>
                    <a:cubicBezTo>
                      <a:pt x="59050" y="60234"/>
                      <a:pt x="61553" y="59624"/>
                      <a:pt x="63163" y="57379"/>
                    </a:cubicBezTo>
                    <a:cubicBezTo>
                      <a:pt x="66116" y="53271"/>
                      <a:pt x="61497" y="49068"/>
                      <a:pt x="58818" y="46354"/>
                    </a:cubicBezTo>
                    <a:cubicBezTo>
                      <a:pt x="55151" y="42627"/>
                      <a:pt x="56532" y="41246"/>
                      <a:pt x="59306" y="40817"/>
                    </a:cubicBezTo>
                    <a:cubicBezTo>
                      <a:pt x="60111" y="40689"/>
                      <a:pt x="61032" y="40643"/>
                      <a:pt x="61979" y="40643"/>
                    </a:cubicBezTo>
                    <a:cubicBezTo>
                      <a:pt x="63762" y="40643"/>
                      <a:pt x="65636" y="40807"/>
                      <a:pt x="66997" y="40901"/>
                    </a:cubicBezTo>
                    <a:cubicBezTo>
                      <a:pt x="68350" y="40991"/>
                      <a:pt x="70090" y="41137"/>
                      <a:pt x="71903" y="41137"/>
                    </a:cubicBezTo>
                    <a:cubicBezTo>
                      <a:pt x="76075" y="41137"/>
                      <a:pt x="80636" y="40364"/>
                      <a:pt x="81773" y="36364"/>
                    </a:cubicBezTo>
                    <a:cubicBezTo>
                      <a:pt x="83428" y="30578"/>
                      <a:pt x="75260" y="28090"/>
                      <a:pt x="71057" y="27816"/>
                    </a:cubicBezTo>
                    <a:cubicBezTo>
                      <a:pt x="69545" y="27720"/>
                      <a:pt x="66307" y="27518"/>
                      <a:pt x="65557" y="25863"/>
                    </a:cubicBezTo>
                    <a:cubicBezTo>
                      <a:pt x="64425" y="23339"/>
                      <a:pt x="68890" y="21386"/>
                      <a:pt x="70414" y="20291"/>
                    </a:cubicBezTo>
                    <a:cubicBezTo>
                      <a:pt x="73534" y="18029"/>
                      <a:pt x="75927" y="14493"/>
                      <a:pt x="76606" y="10659"/>
                    </a:cubicBezTo>
                    <a:cubicBezTo>
                      <a:pt x="77201" y="7313"/>
                      <a:pt x="75355" y="4337"/>
                      <a:pt x="72319" y="2920"/>
                    </a:cubicBezTo>
                    <a:cubicBezTo>
                      <a:pt x="71216" y="2408"/>
                      <a:pt x="70191" y="2186"/>
                      <a:pt x="69227" y="2186"/>
                    </a:cubicBezTo>
                    <a:cubicBezTo>
                      <a:pt x="63183" y="2186"/>
                      <a:pt x="59515" y="10924"/>
                      <a:pt x="53960" y="12135"/>
                    </a:cubicBezTo>
                    <a:cubicBezTo>
                      <a:pt x="53728" y="12186"/>
                      <a:pt x="53514" y="12210"/>
                      <a:pt x="53317" y="12210"/>
                    </a:cubicBezTo>
                    <a:cubicBezTo>
                      <a:pt x="50797" y="12210"/>
                      <a:pt x="50946" y="8282"/>
                      <a:pt x="50317" y="6206"/>
                    </a:cubicBezTo>
                    <a:cubicBezTo>
                      <a:pt x="49353" y="3076"/>
                      <a:pt x="47297" y="1"/>
                      <a:pt x="43744" y="1"/>
                    </a:cubicBezTo>
                    <a:close/>
                  </a:path>
                </a:pathLst>
              </a:custGeom>
              <a:solidFill>
                <a:srgbClr val="5AD1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 name="Google Shape;27;p6"/>
              <p:cNvGrpSpPr/>
              <p:nvPr/>
            </p:nvGrpSpPr>
            <p:grpSpPr>
              <a:xfrm>
                <a:off x="2227541" y="6635267"/>
                <a:ext cx="2250382" cy="1871835"/>
                <a:chOff x="2227541" y="6635267"/>
                <a:chExt cx="2250382" cy="1871835"/>
              </a:xfrm>
            </p:grpSpPr>
            <p:sp>
              <p:nvSpPr>
                <p:cNvPr id="28" name="Google Shape;28;p6"/>
                <p:cNvSpPr/>
                <p:nvPr/>
              </p:nvSpPr>
              <p:spPr>
                <a:xfrm rot="-1131582">
                  <a:off x="2389104" y="6911337"/>
                  <a:ext cx="1927256" cy="1319697"/>
                </a:xfrm>
                <a:custGeom>
                  <a:avLst/>
                  <a:gdLst/>
                  <a:ahLst/>
                  <a:cxnLst/>
                  <a:rect l="l" t="t" r="r" b="b"/>
                  <a:pathLst>
                    <a:path w="77898" h="53341" extrusionOk="0">
                      <a:moveTo>
                        <a:pt x="77657" y="0"/>
                      </a:moveTo>
                      <a:cubicBezTo>
                        <a:pt x="77524" y="0"/>
                        <a:pt x="77309" y="98"/>
                        <a:pt x="77038" y="330"/>
                      </a:cubicBezTo>
                      <a:cubicBezTo>
                        <a:pt x="77038" y="330"/>
                        <a:pt x="75681" y="1521"/>
                        <a:pt x="73430" y="3497"/>
                      </a:cubicBezTo>
                      <a:cubicBezTo>
                        <a:pt x="72299" y="4486"/>
                        <a:pt x="70954" y="5664"/>
                        <a:pt x="69430" y="6998"/>
                      </a:cubicBezTo>
                      <a:cubicBezTo>
                        <a:pt x="68668" y="7665"/>
                        <a:pt x="67870" y="8367"/>
                        <a:pt x="67037" y="9093"/>
                      </a:cubicBezTo>
                      <a:cubicBezTo>
                        <a:pt x="66203" y="9820"/>
                        <a:pt x="65334" y="10594"/>
                        <a:pt x="64441" y="11391"/>
                      </a:cubicBezTo>
                      <a:cubicBezTo>
                        <a:pt x="63548" y="12177"/>
                        <a:pt x="62631" y="12999"/>
                        <a:pt x="61691" y="13832"/>
                      </a:cubicBezTo>
                      <a:cubicBezTo>
                        <a:pt x="61453" y="14034"/>
                        <a:pt x="61215" y="14249"/>
                        <a:pt x="60976" y="14463"/>
                      </a:cubicBezTo>
                      <a:cubicBezTo>
                        <a:pt x="60750" y="14677"/>
                        <a:pt x="60512" y="14892"/>
                        <a:pt x="60274" y="15106"/>
                      </a:cubicBezTo>
                      <a:cubicBezTo>
                        <a:pt x="59798" y="15535"/>
                        <a:pt x="59321" y="15975"/>
                        <a:pt x="58845" y="16416"/>
                      </a:cubicBezTo>
                      <a:cubicBezTo>
                        <a:pt x="57881" y="17297"/>
                        <a:pt x="56916" y="18190"/>
                        <a:pt x="55940" y="19083"/>
                      </a:cubicBezTo>
                      <a:lnTo>
                        <a:pt x="55571" y="19416"/>
                      </a:lnTo>
                      <a:lnTo>
                        <a:pt x="55214" y="19773"/>
                      </a:lnTo>
                      <a:cubicBezTo>
                        <a:pt x="54976" y="20011"/>
                        <a:pt x="54738" y="20250"/>
                        <a:pt x="54499" y="20488"/>
                      </a:cubicBezTo>
                      <a:cubicBezTo>
                        <a:pt x="54035" y="20964"/>
                        <a:pt x="53571" y="21440"/>
                        <a:pt x="53106" y="21916"/>
                      </a:cubicBezTo>
                      <a:cubicBezTo>
                        <a:pt x="51261" y="23845"/>
                        <a:pt x="49463" y="25798"/>
                        <a:pt x="47725" y="27691"/>
                      </a:cubicBezTo>
                      <a:cubicBezTo>
                        <a:pt x="45975" y="29572"/>
                        <a:pt x="44284" y="31370"/>
                        <a:pt x="42653" y="33025"/>
                      </a:cubicBezTo>
                      <a:cubicBezTo>
                        <a:pt x="41033" y="34668"/>
                        <a:pt x="39259" y="36406"/>
                        <a:pt x="37342" y="38085"/>
                      </a:cubicBezTo>
                      <a:cubicBezTo>
                        <a:pt x="36378" y="38918"/>
                        <a:pt x="35390" y="39752"/>
                        <a:pt x="34354" y="40538"/>
                      </a:cubicBezTo>
                      <a:cubicBezTo>
                        <a:pt x="33318" y="41335"/>
                        <a:pt x="32247" y="42109"/>
                        <a:pt x="31151" y="42824"/>
                      </a:cubicBezTo>
                      <a:cubicBezTo>
                        <a:pt x="30044" y="43550"/>
                        <a:pt x="28913" y="44205"/>
                        <a:pt x="27746" y="44812"/>
                      </a:cubicBezTo>
                      <a:cubicBezTo>
                        <a:pt x="27460" y="44967"/>
                        <a:pt x="27175" y="45122"/>
                        <a:pt x="26877" y="45253"/>
                      </a:cubicBezTo>
                      <a:cubicBezTo>
                        <a:pt x="26579" y="45395"/>
                        <a:pt x="26293" y="45538"/>
                        <a:pt x="25996" y="45669"/>
                      </a:cubicBezTo>
                      <a:cubicBezTo>
                        <a:pt x="25401" y="45919"/>
                        <a:pt x="24793" y="46146"/>
                        <a:pt x="24186" y="46384"/>
                      </a:cubicBezTo>
                      <a:cubicBezTo>
                        <a:pt x="23888" y="46503"/>
                        <a:pt x="23591" y="46622"/>
                        <a:pt x="23293" y="46741"/>
                      </a:cubicBezTo>
                      <a:cubicBezTo>
                        <a:pt x="23138" y="46800"/>
                        <a:pt x="22995" y="46860"/>
                        <a:pt x="22853" y="46919"/>
                      </a:cubicBezTo>
                      <a:cubicBezTo>
                        <a:pt x="22698" y="46967"/>
                        <a:pt x="22543" y="47027"/>
                        <a:pt x="22400" y="47074"/>
                      </a:cubicBezTo>
                      <a:cubicBezTo>
                        <a:pt x="21793" y="47289"/>
                        <a:pt x="21198" y="47491"/>
                        <a:pt x="20602" y="47693"/>
                      </a:cubicBezTo>
                      <a:cubicBezTo>
                        <a:pt x="20317" y="47801"/>
                        <a:pt x="20019" y="47908"/>
                        <a:pt x="19721" y="48003"/>
                      </a:cubicBezTo>
                      <a:cubicBezTo>
                        <a:pt x="19435" y="48098"/>
                        <a:pt x="19138" y="48182"/>
                        <a:pt x="18852" y="48277"/>
                      </a:cubicBezTo>
                      <a:cubicBezTo>
                        <a:pt x="18257" y="48455"/>
                        <a:pt x="17685" y="48634"/>
                        <a:pt x="17114" y="48813"/>
                      </a:cubicBezTo>
                      <a:cubicBezTo>
                        <a:pt x="12566" y="50170"/>
                        <a:pt x="8470" y="51087"/>
                        <a:pt x="5553" y="51753"/>
                      </a:cubicBezTo>
                      <a:cubicBezTo>
                        <a:pt x="4100" y="52075"/>
                        <a:pt x="2922" y="52337"/>
                        <a:pt x="2112" y="52503"/>
                      </a:cubicBezTo>
                      <a:cubicBezTo>
                        <a:pt x="1314" y="52682"/>
                        <a:pt x="874" y="52777"/>
                        <a:pt x="874" y="52777"/>
                      </a:cubicBezTo>
                      <a:cubicBezTo>
                        <a:pt x="47" y="52974"/>
                        <a:pt x="1" y="53340"/>
                        <a:pt x="641" y="53340"/>
                      </a:cubicBezTo>
                      <a:cubicBezTo>
                        <a:pt x="739" y="53340"/>
                        <a:pt x="852" y="53332"/>
                        <a:pt x="981" y="53313"/>
                      </a:cubicBezTo>
                      <a:cubicBezTo>
                        <a:pt x="981" y="53313"/>
                        <a:pt x="1421" y="53218"/>
                        <a:pt x="2231" y="53063"/>
                      </a:cubicBezTo>
                      <a:cubicBezTo>
                        <a:pt x="3041" y="52896"/>
                        <a:pt x="4219" y="52658"/>
                        <a:pt x="5684" y="52361"/>
                      </a:cubicBezTo>
                      <a:cubicBezTo>
                        <a:pt x="8625" y="51741"/>
                        <a:pt x="12732" y="50884"/>
                        <a:pt x="17340" y="49575"/>
                      </a:cubicBezTo>
                      <a:cubicBezTo>
                        <a:pt x="17911" y="49408"/>
                        <a:pt x="18495" y="49241"/>
                        <a:pt x="19090" y="49063"/>
                      </a:cubicBezTo>
                      <a:cubicBezTo>
                        <a:pt x="19388" y="48979"/>
                        <a:pt x="19686" y="48884"/>
                        <a:pt x="19983" y="48801"/>
                      </a:cubicBezTo>
                      <a:cubicBezTo>
                        <a:pt x="20281" y="48705"/>
                        <a:pt x="20578" y="48598"/>
                        <a:pt x="20876" y="48503"/>
                      </a:cubicBezTo>
                      <a:cubicBezTo>
                        <a:pt x="21471" y="48301"/>
                        <a:pt x="22079" y="48098"/>
                        <a:pt x="22686" y="47896"/>
                      </a:cubicBezTo>
                      <a:cubicBezTo>
                        <a:pt x="22841" y="47848"/>
                        <a:pt x="22995" y="47789"/>
                        <a:pt x="23150" y="47741"/>
                      </a:cubicBezTo>
                      <a:cubicBezTo>
                        <a:pt x="23293" y="47681"/>
                        <a:pt x="23448" y="47622"/>
                        <a:pt x="23603" y="47562"/>
                      </a:cubicBezTo>
                      <a:cubicBezTo>
                        <a:pt x="23900" y="47455"/>
                        <a:pt x="24210" y="47336"/>
                        <a:pt x="24519" y="47217"/>
                      </a:cubicBezTo>
                      <a:cubicBezTo>
                        <a:pt x="25127" y="46979"/>
                        <a:pt x="25746" y="46753"/>
                        <a:pt x="26365" y="46515"/>
                      </a:cubicBezTo>
                      <a:cubicBezTo>
                        <a:pt x="26663" y="46372"/>
                        <a:pt x="26972" y="46229"/>
                        <a:pt x="27270" y="46086"/>
                      </a:cubicBezTo>
                      <a:cubicBezTo>
                        <a:pt x="27579" y="45955"/>
                        <a:pt x="27877" y="45800"/>
                        <a:pt x="28175" y="45646"/>
                      </a:cubicBezTo>
                      <a:cubicBezTo>
                        <a:pt x="29365" y="45038"/>
                        <a:pt x="30544" y="44372"/>
                        <a:pt x="31675" y="43645"/>
                      </a:cubicBezTo>
                      <a:cubicBezTo>
                        <a:pt x="32806" y="42919"/>
                        <a:pt x="33902" y="42145"/>
                        <a:pt x="34961" y="41347"/>
                      </a:cubicBezTo>
                      <a:cubicBezTo>
                        <a:pt x="36021" y="40538"/>
                        <a:pt x="37033" y="39704"/>
                        <a:pt x="38021" y="38859"/>
                      </a:cubicBezTo>
                      <a:cubicBezTo>
                        <a:pt x="39974" y="37168"/>
                        <a:pt x="41772" y="35430"/>
                        <a:pt x="43415" y="33763"/>
                      </a:cubicBezTo>
                      <a:cubicBezTo>
                        <a:pt x="45046" y="32108"/>
                        <a:pt x="46748" y="30286"/>
                        <a:pt x="48475" y="28381"/>
                      </a:cubicBezTo>
                      <a:cubicBezTo>
                        <a:pt x="50213" y="26488"/>
                        <a:pt x="51999" y="24524"/>
                        <a:pt x="53809" y="22595"/>
                      </a:cubicBezTo>
                      <a:cubicBezTo>
                        <a:pt x="54273" y="22107"/>
                        <a:pt x="54726" y="21631"/>
                        <a:pt x="55190" y="21154"/>
                      </a:cubicBezTo>
                      <a:cubicBezTo>
                        <a:pt x="55416" y="20916"/>
                        <a:pt x="55642" y="20678"/>
                        <a:pt x="55881" y="20452"/>
                      </a:cubicBezTo>
                      <a:lnTo>
                        <a:pt x="56226" y="20095"/>
                      </a:lnTo>
                      <a:lnTo>
                        <a:pt x="56583" y="19761"/>
                      </a:lnTo>
                      <a:cubicBezTo>
                        <a:pt x="57547" y="18857"/>
                        <a:pt x="58512" y="17952"/>
                        <a:pt x="59452" y="17071"/>
                      </a:cubicBezTo>
                      <a:cubicBezTo>
                        <a:pt x="59929" y="16618"/>
                        <a:pt x="60393" y="16178"/>
                        <a:pt x="60869" y="15749"/>
                      </a:cubicBezTo>
                      <a:cubicBezTo>
                        <a:pt x="61095" y="15523"/>
                        <a:pt x="61334" y="15308"/>
                        <a:pt x="61560" y="15094"/>
                      </a:cubicBezTo>
                      <a:cubicBezTo>
                        <a:pt x="61798" y="14880"/>
                        <a:pt x="62024" y="14666"/>
                        <a:pt x="62262" y="14451"/>
                      </a:cubicBezTo>
                      <a:cubicBezTo>
                        <a:pt x="63191" y="13606"/>
                        <a:pt x="64096" y="12784"/>
                        <a:pt x="64977" y="11987"/>
                      </a:cubicBezTo>
                      <a:cubicBezTo>
                        <a:pt x="72049" y="5581"/>
                        <a:pt x="77407" y="735"/>
                        <a:pt x="77407" y="735"/>
                      </a:cubicBezTo>
                      <a:cubicBezTo>
                        <a:pt x="77868" y="321"/>
                        <a:pt x="77898" y="0"/>
                        <a:pt x="77657" y="0"/>
                      </a:cubicBezTo>
                      <a:close/>
                    </a:path>
                  </a:pathLst>
                </a:custGeom>
                <a:solidFill>
                  <a:srgbClr val="439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6"/>
                <p:cNvSpPr/>
                <p:nvPr/>
              </p:nvSpPr>
              <p:spPr>
                <a:xfrm rot="-1131582">
                  <a:off x="3441562" y="7628158"/>
                  <a:ext cx="485043" cy="66058"/>
                </a:xfrm>
                <a:custGeom>
                  <a:avLst/>
                  <a:gdLst/>
                  <a:ahLst/>
                  <a:cxnLst/>
                  <a:rect l="l" t="t" r="r" b="b"/>
                  <a:pathLst>
                    <a:path w="19605" h="2670" extrusionOk="0">
                      <a:moveTo>
                        <a:pt x="13901" y="0"/>
                      </a:moveTo>
                      <a:cubicBezTo>
                        <a:pt x="13437" y="0"/>
                        <a:pt x="12960" y="12"/>
                        <a:pt x="12472" y="24"/>
                      </a:cubicBezTo>
                      <a:cubicBezTo>
                        <a:pt x="12234" y="24"/>
                        <a:pt x="11996" y="36"/>
                        <a:pt x="11758" y="36"/>
                      </a:cubicBezTo>
                      <a:cubicBezTo>
                        <a:pt x="11639" y="48"/>
                        <a:pt x="11520" y="48"/>
                        <a:pt x="11401" y="48"/>
                      </a:cubicBezTo>
                      <a:cubicBezTo>
                        <a:pt x="11282" y="60"/>
                        <a:pt x="11163" y="72"/>
                        <a:pt x="11044" y="72"/>
                      </a:cubicBezTo>
                      <a:cubicBezTo>
                        <a:pt x="10579" y="107"/>
                        <a:pt x="10127" y="143"/>
                        <a:pt x="9710" y="179"/>
                      </a:cubicBezTo>
                      <a:cubicBezTo>
                        <a:pt x="9472" y="203"/>
                        <a:pt x="9222" y="226"/>
                        <a:pt x="8972" y="250"/>
                      </a:cubicBezTo>
                      <a:cubicBezTo>
                        <a:pt x="8722" y="286"/>
                        <a:pt x="8460" y="322"/>
                        <a:pt x="8198" y="357"/>
                      </a:cubicBezTo>
                      <a:cubicBezTo>
                        <a:pt x="7674" y="429"/>
                        <a:pt x="7138" y="500"/>
                        <a:pt x="6602" y="584"/>
                      </a:cubicBezTo>
                      <a:cubicBezTo>
                        <a:pt x="6067" y="679"/>
                        <a:pt x="5519" y="786"/>
                        <a:pt x="4995" y="881"/>
                      </a:cubicBezTo>
                      <a:cubicBezTo>
                        <a:pt x="4733" y="941"/>
                        <a:pt x="4471" y="988"/>
                        <a:pt x="4221" y="1036"/>
                      </a:cubicBezTo>
                      <a:cubicBezTo>
                        <a:pt x="3971" y="1096"/>
                        <a:pt x="3733" y="1155"/>
                        <a:pt x="3495" y="1215"/>
                      </a:cubicBezTo>
                      <a:cubicBezTo>
                        <a:pt x="3019" y="1334"/>
                        <a:pt x="2566" y="1441"/>
                        <a:pt x="2161" y="1536"/>
                      </a:cubicBezTo>
                      <a:cubicBezTo>
                        <a:pt x="1769" y="1655"/>
                        <a:pt x="1411" y="1762"/>
                        <a:pt x="1114" y="1846"/>
                      </a:cubicBezTo>
                      <a:cubicBezTo>
                        <a:pt x="530" y="2024"/>
                        <a:pt x="173" y="2131"/>
                        <a:pt x="173" y="2131"/>
                      </a:cubicBezTo>
                      <a:cubicBezTo>
                        <a:pt x="1" y="2200"/>
                        <a:pt x="117" y="2669"/>
                        <a:pt x="307" y="2669"/>
                      </a:cubicBezTo>
                      <a:cubicBezTo>
                        <a:pt x="314" y="2669"/>
                        <a:pt x="321" y="2668"/>
                        <a:pt x="328" y="2667"/>
                      </a:cubicBezTo>
                      <a:cubicBezTo>
                        <a:pt x="328" y="2667"/>
                        <a:pt x="685" y="2584"/>
                        <a:pt x="1280" y="2453"/>
                      </a:cubicBezTo>
                      <a:cubicBezTo>
                        <a:pt x="1578" y="2393"/>
                        <a:pt x="1923" y="2310"/>
                        <a:pt x="2328" y="2227"/>
                      </a:cubicBezTo>
                      <a:cubicBezTo>
                        <a:pt x="2733" y="2155"/>
                        <a:pt x="3173" y="2084"/>
                        <a:pt x="3650" y="2000"/>
                      </a:cubicBezTo>
                      <a:cubicBezTo>
                        <a:pt x="3888" y="1953"/>
                        <a:pt x="4126" y="1917"/>
                        <a:pt x="4376" y="1870"/>
                      </a:cubicBezTo>
                      <a:cubicBezTo>
                        <a:pt x="4626" y="1834"/>
                        <a:pt x="4888" y="1798"/>
                        <a:pt x="5150" y="1762"/>
                      </a:cubicBezTo>
                      <a:cubicBezTo>
                        <a:pt x="5674" y="1691"/>
                        <a:pt x="6210" y="1619"/>
                        <a:pt x="6733" y="1548"/>
                      </a:cubicBezTo>
                      <a:cubicBezTo>
                        <a:pt x="7269" y="1489"/>
                        <a:pt x="7805" y="1429"/>
                        <a:pt x="8317" y="1381"/>
                      </a:cubicBezTo>
                      <a:cubicBezTo>
                        <a:pt x="8579" y="1346"/>
                        <a:pt x="8829" y="1322"/>
                        <a:pt x="9079" y="1298"/>
                      </a:cubicBezTo>
                      <a:cubicBezTo>
                        <a:pt x="9329" y="1274"/>
                        <a:pt x="9567" y="1250"/>
                        <a:pt x="9805" y="1239"/>
                      </a:cubicBezTo>
                      <a:cubicBezTo>
                        <a:pt x="10222" y="1191"/>
                        <a:pt x="10663" y="1155"/>
                        <a:pt x="11127" y="1108"/>
                      </a:cubicBezTo>
                      <a:cubicBezTo>
                        <a:pt x="11234" y="1096"/>
                        <a:pt x="11353" y="1084"/>
                        <a:pt x="11460" y="1072"/>
                      </a:cubicBezTo>
                      <a:cubicBezTo>
                        <a:pt x="11579" y="1072"/>
                        <a:pt x="11698" y="1060"/>
                        <a:pt x="11817" y="1060"/>
                      </a:cubicBezTo>
                      <a:cubicBezTo>
                        <a:pt x="12056" y="1036"/>
                        <a:pt x="12282" y="1024"/>
                        <a:pt x="12520" y="1012"/>
                      </a:cubicBezTo>
                      <a:cubicBezTo>
                        <a:pt x="12996" y="977"/>
                        <a:pt x="13460" y="941"/>
                        <a:pt x="13925" y="917"/>
                      </a:cubicBezTo>
                      <a:cubicBezTo>
                        <a:pt x="14389" y="893"/>
                        <a:pt x="14842" y="881"/>
                        <a:pt x="15258" y="869"/>
                      </a:cubicBezTo>
                      <a:cubicBezTo>
                        <a:pt x="15830" y="838"/>
                        <a:pt x="16354" y="838"/>
                        <a:pt x="16802" y="838"/>
                      </a:cubicBezTo>
                      <a:lnTo>
                        <a:pt x="16802" y="838"/>
                      </a:lnTo>
                      <a:cubicBezTo>
                        <a:pt x="17026" y="838"/>
                        <a:pt x="17231" y="838"/>
                        <a:pt x="17413" y="834"/>
                      </a:cubicBezTo>
                      <a:cubicBezTo>
                        <a:pt x="17866" y="834"/>
                        <a:pt x="18189" y="834"/>
                        <a:pt x="18314" y="827"/>
                      </a:cubicBezTo>
                      <a:lnTo>
                        <a:pt x="18314" y="827"/>
                      </a:lnTo>
                      <a:cubicBezTo>
                        <a:pt x="18323" y="833"/>
                        <a:pt x="18333" y="839"/>
                        <a:pt x="18342" y="846"/>
                      </a:cubicBezTo>
                      <a:cubicBezTo>
                        <a:pt x="18378" y="858"/>
                        <a:pt x="18413" y="869"/>
                        <a:pt x="18449" y="881"/>
                      </a:cubicBezTo>
                      <a:cubicBezTo>
                        <a:pt x="18509" y="905"/>
                        <a:pt x="18556" y="917"/>
                        <a:pt x="18616" y="929"/>
                      </a:cubicBezTo>
                      <a:cubicBezTo>
                        <a:pt x="18711" y="953"/>
                        <a:pt x="18794" y="977"/>
                        <a:pt x="18866" y="988"/>
                      </a:cubicBezTo>
                      <a:cubicBezTo>
                        <a:pt x="19009" y="1012"/>
                        <a:pt x="19104" y="1024"/>
                        <a:pt x="19175" y="1036"/>
                      </a:cubicBezTo>
                      <a:cubicBezTo>
                        <a:pt x="19318" y="1060"/>
                        <a:pt x="19330" y="1060"/>
                        <a:pt x="19330" y="1060"/>
                      </a:cubicBezTo>
                      <a:cubicBezTo>
                        <a:pt x="19533" y="1060"/>
                        <a:pt x="19604" y="607"/>
                        <a:pt x="19414" y="524"/>
                      </a:cubicBezTo>
                      <a:cubicBezTo>
                        <a:pt x="19414" y="524"/>
                        <a:pt x="19402" y="524"/>
                        <a:pt x="19271" y="500"/>
                      </a:cubicBezTo>
                      <a:cubicBezTo>
                        <a:pt x="19199" y="488"/>
                        <a:pt x="19104" y="465"/>
                        <a:pt x="18973" y="441"/>
                      </a:cubicBezTo>
                      <a:cubicBezTo>
                        <a:pt x="18914" y="429"/>
                        <a:pt x="18830" y="417"/>
                        <a:pt x="18759" y="393"/>
                      </a:cubicBezTo>
                      <a:cubicBezTo>
                        <a:pt x="18723" y="381"/>
                        <a:pt x="18675" y="369"/>
                        <a:pt x="18640" y="357"/>
                      </a:cubicBezTo>
                      <a:cubicBezTo>
                        <a:pt x="18616" y="346"/>
                        <a:pt x="18604" y="334"/>
                        <a:pt x="18580" y="334"/>
                      </a:cubicBezTo>
                      <a:cubicBezTo>
                        <a:pt x="18568" y="322"/>
                        <a:pt x="18556" y="322"/>
                        <a:pt x="18544" y="310"/>
                      </a:cubicBezTo>
                      <a:lnTo>
                        <a:pt x="18449" y="274"/>
                      </a:lnTo>
                      <a:lnTo>
                        <a:pt x="18402" y="262"/>
                      </a:lnTo>
                      <a:cubicBezTo>
                        <a:pt x="18354" y="250"/>
                        <a:pt x="18009" y="215"/>
                        <a:pt x="17449" y="167"/>
                      </a:cubicBezTo>
                      <a:cubicBezTo>
                        <a:pt x="16889" y="119"/>
                        <a:pt x="16127" y="36"/>
                        <a:pt x="15258" y="36"/>
                      </a:cubicBezTo>
                      <a:cubicBezTo>
                        <a:pt x="14830" y="24"/>
                        <a:pt x="14377" y="12"/>
                        <a:pt x="13901" y="0"/>
                      </a:cubicBezTo>
                      <a:close/>
                    </a:path>
                  </a:pathLst>
                </a:custGeom>
                <a:solidFill>
                  <a:srgbClr val="439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6"/>
                <p:cNvSpPr/>
                <p:nvPr/>
              </p:nvSpPr>
              <p:spPr>
                <a:xfrm rot="-1131582">
                  <a:off x="3621630" y="6827655"/>
                  <a:ext cx="184071" cy="404239"/>
                </a:xfrm>
                <a:custGeom>
                  <a:avLst/>
                  <a:gdLst/>
                  <a:ahLst/>
                  <a:cxnLst/>
                  <a:rect l="l" t="t" r="r" b="b"/>
                  <a:pathLst>
                    <a:path w="7440" h="16339" extrusionOk="0">
                      <a:moveTo>
                        <a:pt x="7065" y="0"/>
                      </a:moveTo>
                      <a:cubicBezTo>
                        <a:pt x="6996" y="0"/>
                        <a:pt x="6934" y="18"/>
                        <a:pt x="6902" y="61"/>
                      </a:cubicBezTo>
                      <a:cubicBezTo>
                        <a:pt x="6902" y="61"/>
                        <a:pt x="6771" y="370"/>
                        <a:pt x="6569" y="870"/>
                      </a:cubicBezTo>
                      <a:cubicBezTo>
                        <a:pt x="6367" y="1406"/>
                        <a:pt x="6081" y="2097"/>
                        <a:pt x="5759" y="2930"/>
                      </a:cubicBezTo>
                      <a:cubicBezTo>
                        <a:pt x="5140" y="4573"/>
                        <a:pt x="4378" y="6609"/>
                        <a:pt x="3771" y="8205"/>
                      </a:cubicBezTo>
                      <a:cubicBezTo>
                        <a:pt x="3473" y="9002"/>
                        <a:pt x="3128" y="9895"/>
                        <a:pt x="2759" y="10788"/>
                      </a:cubicBezTo>
                      <a:cubicBezTo>
                        <a:pt x="2378" y="11681"/>
                        <a:pt x="1973" y="12562"/>
                        <a:pt x="1580" y="13336"/>
                      </a:cubicBezTo>
                      <a:cubicBezTo>
                        <a:pt x="1378" y="13717"/>
                        <a:pt x="1187" y="14086"/>
                        <a:pt x="1009" y="14408"/>
                      </a:cubicBezTo>
                      <a:cubicBezTo>
                        <a:pt x="830" y="14717"/>
                        <a:pt x="663" y="15003"/>
                        <a:pt x="533" y="15241"/>
                      </a:cubicBezTo>
                      <a:cubicBezTo>
                        <a:pt x="247" y="15706"/>
                        <a:pt x="68" y="15991"/>
                        <a:pt x="68" y="15991"/>
                      </a:cubicBezTo>
                      <a:cubicBezTo>
                        <a:pt x="0" y="16117"/>
                        <a:pt x="265" y="16339"/>
                        <a:pt x="429" y="16339"/>
                      </a:cubicBezTo>
                      <a:cubicBezTo>
                        <a:pt x="466" y="16339"/>
                        <a:pt x="499" y="16327"/>
                        <a:pt x="521" y="16301"/>
                      </a:cubicBezTo>
                      <a:cubicBezTo>
                        <a:pt x="521" y="16301"/>
                        <a:pt x="723" y="16027"/>
                        <a:pt x="1056" y="15587"/>
                      </a:cubicBezTo>
                      <a:cubicBezTo>
                        <a:pt x="1211" y="15360"/>
                        <a:pt x="1402" y="15086"/>
                        <a:pt x="1616" y="14765"/>
                      </a:cubicBezTo>
                      <a:cubicBezTo>
                        <a:pt x="1818" y="14455"/>
                        <a:pt x="2045" y="14098"/>
                        <a:pt x="2283" y="13729"/>
                      </a:cubicBezTo>
                      <a:cubicBezTo>
                        <a:pt x="2735" y="12955"/>
                        <a:pt x="3211" y="12086"/>
                        <a:pt x="3640" y="11193"/>
                      </a:cubicBezTo>
                      <a:cubicBezTo>
                        <a:pt x="4069" y="10288"/>
                        <a:pt x="4462" y="9383"/>
                        <a:pt x="4759" y="8574"/>
                      </a:cubicBezTo>
                      <a:cubicBezTo>
                        <a:pt x="5378" y="6966"/>
                        <a:pt x="6009" y="4871"/>
                        <a:pt x="6521" y="3192"/>
                      </a:cubicBezTo>
                      <a:cubicBezTo>
                        <a:pt x="7033" y="1501"/>
                        <a:pt x="7414" y="227"/>
                        <a:pt x="7414" y="227"/>
                      </a:cubicBezTo>
                      <a:cubicBezTo>
                        <a:pt x="7439" y="102"/>
                        <a:pt x="7229" y="0"/>
                        <a:pt x="7065" y="0"/>
                      </a:cubicBezTo>
                      <a:close/>
                    </a:path>
                  </a:pathLst>
                </a:custGeom>
                <a:solidFill>
                  <a:srgbClr val="439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1" name="Google Shape;31;p6"/>
            <p:cNvGrpSpPr/>
            <p:nvPr/>
          </p:nvGrpSpPr>
          <p:grpSpPr>
            <a:xfrm>
              <a:off x="698956" y="6526827"/>
              <a:ext cx="761443" cy="1254173"/>
              <a:chOff x="1668617" y="5683195"/>
              <a:chExt cx="1743230" cy="2871275"/>
            </a:xfrm>
          </p:grpSpPr>
          <p:sp>
            <p:nvSpPr>
              <p:cNvPr id="32" name="Google Shape;32;p6"/>
              <p:cNvSpPr/>
              <p:nvPr/>
            </p:nvSpPr>
            <p:spPr>
              <a:xfrm>
                <a:off x="1668617" y="5683195"/>
                <a:ext cx="1729969" cy="2242458"/>
              </a:xfrm>
              <a:custGeom>
                <a:avLst/>
                <a:gdLst/>
                <a:ahLst/>
                <a:cxnLst/>
                <a:rect l="l" t="t" r="r" b="b"/>
                <a:pathLst>
                  <a:path w="69926" h="90641" extrusionOk="0">
                    <a:moveTo>
                      <a:pt x="18523" y="0"/>
                    </a:moveTo>
                    <a:cubicBezTo>
                      <a:pt x="16491" y="0"/>
                      <a:pt x="14474" y="212"/>
                      <a:pt x="12514" y="681"/>
                    </a:cubicBezTo>
                    <a:cubicBezTo>
                      <a:pt x="8025" y="1752"/>
                      <a:pt x="3239" y="4252"/>
                      <a:pt x="1334" y="8503"/>
                    </a:cubicBezTo>
                    <a:cubicBezTo>
                      <a:pt x="1274" y="8562"/>
                      <a:pt x="1227" y="8610"/>
                      <a:pt x="1167" y="8670"/>
                    </a:cubicBezTo>
                    <a:cubicBezTo>
                      <a:pt x="762" y="8991"/>
                      <a:pt x="715" y="9455"/>
                      <a:pt x="858" y="9836"/>
                    </a:cubicBezTo>
                    <a:cubicBezTo>
                      <a:pt x="703" y="10384"/>
                      <a:pt x="596" y="10944"/>
                      <a:pt x="536" y="11551"/>
                    </a:cubicBezTo>
                    <a:cubicBezTo>
                      <a:pt x="0" y="16968"/>
                      <a:pt x="3263" y="22302"/>
                      <a:pt x="6311" y="26505"/>
                    </a:cubicBezTo>
                    <a:cubicBezTo>
                      <a:pt x="13490" y="36399"/>
                      <a:pt x="23503" y="43602"/>
                      <a:pt x="32862" y="51258"/>
                    </a:cubicBezTo>
                    <a:cubicBezTo>
                      <a:pt x="42625" y="59271"/>
                      <a:pt x="49923" y="67689"/>
                      <a:pt x="56198" y="78619"/>
                    </a:cubicBezTo>
                    <a:cubicBezTo>
                      <a:pt x="57321" y="80578"/>
                      <a:pt x="62210" y="90640"/>
                      <a:pt x="65877" y="90640"/>
                    </a:cubicBezTo>
                    <a:cubicBezTo>
                      <a:pt x="66176" y="90640"/>
                      <a:pt x="66467" y="90573"/>
                      <a:pt x="66747" y="90430"/>
                    </a:cubicBezTo>
                    <a:cubicBezTo>
                      <a:pt x="69926" y="88810"/>
                      <a:pt x="69759" y="78154"/>
                      <a:pt x="69795" y="74952"/>
                    </a:cubicBezTo>
                    <a:cubicBezTo>
                      <a:pt x="69842" y="69999"/>
                      <a:pt x="69247" y="64998"/>
                      <a:pt x="68342" y="60104"/>
                    </a:cubicBezTo>
                    <a:cubicBezTo>
                      <a:pt x="68080" y="58676"/>
                      <a:pt x="67794" y="57271"/>
                      <a:pt x="67497" y="55866"/>
                    </a:cubicBezTo>
                    <a:cubicBezTo>
                      <a:pt x="65187" y="45305"/>
                      <a:pt x="61413" y="34423"/>
                      <a:pt x="56007" y="25029"/>
                    </a:cubicBezTo>
                    <a:cubicBezTo>
                      <a:pt x="51007" y="16349"/>
                      <a:pt x="43982" y="8039"/>
                      <a:pt x="34683" y="3824"/>
                    </a:cubicBezTo>
                    <a:cubicBezTo>
                      <a:pt x="29749" y="1583"/>
                      <a:pt x="24080" y="0"/>
                      <a:pt x="18523" y="0"/>
                    </a:cubicBezTo>
                    <a:close/>
                  </a:path>
                </a:pathLst>
              </a:custGeom>
              <a:solidFill>
                <a:srgbClr val="75D9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6"/>
              <p:cNvGrpSpPr/>
              <p:nvPr/>
            </p:nvGrpSpPr>
            <p:grpSpPr>
              <a:xfrm>
                <a:off x="2252110" y="6027996"/>
                <a:ext cx="1159737" cy="2526474"/>
                <a:chOff x="2252110" y="6027996"/>
                <a:chExt cx="1159737" cy="2526474"/>
              </a:xfrm>
            </p:grpSpPr>
            <p:sp>
              <p:nvSpPr>
                <p:cNvPr id="34" name="Google Shape;34;p6"/>
                <p:cNvSpPr/>
                <p:nvPr/>
              </p:nvSpPr>
              <p:spPr>
                <a:xfrm>
                  <a:off x="2252110" y="6027996"/>
                  <a:ext cx="1159737" cy="2526474"/>
                </a:xfrm>
                <a:custGeom>
                  <a:avLst/>
                  <a:gdLst/>
                  <a:ahLst/>
                  <a:cxnLst/>
                  <a:rect l="l" t="t" r="r" b="b"/>
                  <a:pathLst>
                    <a:path w="46877" h="102121" extrusionOk="0">
                      <a:moveTo>
                        <a:pt x="249" y="0"/>
                      </a:moveTo>
                      <a:cubicBezTo>
                        <a:pt x="0" y="0"/>
                        <a:pt x="69" y="331"/>
                        <a:pt x="644" y="817"/>
                      </a:cubicBezTo>
                      <a:cubicBezTo>
                        <a:pt x="644" y="817"/>
                        <a:pt x="1049" y="1162"/>
                        <a:pt x="1799" y="1805"/>
                      </a:cubicBezTo>
                      <a:cubicBezTo>
                        <a:pt x="2180" y="2114"/>
                        <a:pt x="2633" y="2519"/>
                        <a:pt x="3157" y="2984"/>
                      </a:cubicBezTo>
                      <a:cubicBezTo>
                        <a:pt x="3419" y="3222"/>
                        <a:pt x="3704" y="3472"/>
                        <a:pt x="4002" y="3746"/>
                      </a:cubicBezTo>
                      <a:cubicBezTo>
                        <a:pt x="4300" y="4008"/>
                        <a:pt x="4609" y="4305"/>
                        <a:pt x="4943" y="4603"/>
                      </a:cubicBezTo>
                      <a:cubicBezTo>
                        <a:pt x="6264" y="5805"/>
                        <a:pt x="7788" y="7317"/>
                        <a:pt x="9467" y="9032"/>
                      </a:cubicBezTo>
                      <a:cubicBezTo>
                        <a:pt x="11134" y="10770"/>
                        <a:pt x="12932" y="12747"/>
                        <a:pt x="14765" y="14926"/>
                      </a:cubicBezTo>
                      <a:cubicBezTo>
                        <a:pt x="18409" y="19295"/>
                        <a:pt x="22100" y="24522"/>
                        <a:pt x="25231" y="30035"/>
                      </a:cubicBezTo>
                      <a:cubicBezTo>
                        <a:pt x="26791" y="32785"/>
                        <a:pt x="28219" y="35619"/>
                        <a:pt x="29529" y="38381"/>
                      </a:cubicBezTo>
                      <a:cubicBezTo>
                        <a:pt x="29696" y="38726"/>
                        <a:pt x="29862" y="39071"/>
                        <a:pt x="30029" y="39405"/>
                      </a:cubicBezTo>
                      <a:cubicBezTo>
                        <a:pt x="30184" y="39750"/>
                        <a:pt x="30339" y="40095"/>
                        <a:pt x="30505" y="40441"/>
                      </a:cubicBezTo>
                      <a:cubicBezTo>
                        <a:pt x="30815" y="41131"/>
                        <a:pt x="31124" y="41798"/>
                        <a:pt x="31422" y="42477"/>
                      </a:cubicBezTo>
                      <a:cubicBezTo>
                        <a:pt x="31720" y="43143"/>
                        <a:pt x="32006" y="43810"/>
                        <a:pt x="32291" y="44465"/>
                      </a:cubicBezTo>
                      <a:cubicBezTo>
                        <a:pt x="32363" y="44632"/>
                        <a:pt x="32434" y="44798"/>
                        <a:pt x="32506" y="44953"/>
                      </a:cubicBezTo>
                      <a:cubicBezTo>
                        <a:pt x="32577" y="45120"/>
                        <a:pt x="32637" y="45286"/>
                        <a:pt x="32708" y="45453"/>
                      </a:cubicBezTo>
                      <a:cubicBezTo>
                        <a:pt x="32839" y="45775"/>
                        <a:pt x="32970" y="46096"/>
                        <a:pt x="33113" y="46418"/>
                      </a:cubicBezTo>
                      <a:cubicBezTo>
                        <a:pt x="33649" y="47691"/>
                        <a:pt x="34161" y="49025"/>
                        <a:pt x="34708" y="50394"/>
                      </a:cubicBezTo>
                      <a:cubicBezTo>
                        <a:pt x="34970" y="51085"/>
                        <a:pt x="35232" y="51787"/>
                        <a:pt x="35494" y="52490"/>
                      </a:cubicBezTo>
                      <a:cubicBezTo>
                        <a:pt x="35625" y="52835"/>
                        <a:pt x="35768" y="53192"/>
                        <a:pt x="35899" y="53549"/>
                      </a:cubicBezTo>
                      <a:cubicBezTo>
                        <a:pt x="36018" y="53907"/>
                        <a:pt x="36149" y="54264"/>
                        <a:pt x="36280" y="54621"/>
                      </a:cubicBezTo>
                      <a:cubicBezTo>
                        <a:pt x="36411" y="54990"/>
                        <a:pt x="36542" y="55347"/>
                        <a:pt x="36661" y="55716"/>
                      </a:cubicBezTo>
                      <a:cubicBezTo>
                        <a:pt x="36732" y="55895"/>
                        <a:pt x="36792" y="56073"/>
                        <a:pt x="36863" y="56252"/>
                      </a:cubicBezTo>
                      <a:cubicBezTo>
                        <a:pt x="36923" y="56443"/>
                        <a:pt x="36982" y="56621"/>
                        <a:pt x="37054" y="56812"/>
                      </a:cubicBezTo>
                      <a:cubicBezTo>
                        <a:pt x="37304" y="57550"/>
                        <a:pt x="37554" y="58288"/>
                        <a:pt x="37804" y="59026"/>
                      </a:cubicBezTo>
                      <a:cubicBezTo>
                        <a:pt x="38280" y="60526"/>
                        <a:pt x="38780" y="62027"/>
                        <a:pt x="39233" y="63551"/>
                      </a:cubicBezTo>
                      <a:cubicBezTo>
                        <a:pt x="39697" y="65075"/>
                        <a:pt x="40126" y="66599"/>
                        <a:pt x="40554" y="68123"/>
                      </a:cubicBezTo>
                      <a:cubicBezTo>
                        <a:pt x="40769" y="68885"/>
                        <a:pt x="40971" y="69647"/>
                        <a:pt x="41173" y="70409"/>
                      </a:cubicBezTo>
                      <a:cubicBezTo>
                        <a:pt x="41376" y="71159"/>
                        <a:pt x="41566" y="71921"/>
                        <a:pt x="41757" y="72671"/>
                      </a:cubicBezTo>
                      <a:cubicBezTo>
                        <a:pt x="41852" y="73052"/>
                        <a:pt x="41947" y="73421"/>
                        <a:pt x="42043" y="73802"/>
                      </a:cubicBezTo>
                      <a:cubicBezTo>
                        <a:pt x="42126" y="74171"/>
                        <a:pt x="42221" y="74540"/>
                        <a:pt x="42304" y="74921"/>
                      </a:cubicBezTo>
                      <a:cubicBezTo>
                        <a:pt x="42388" y="75290"/>
                        <a:pt x="42483" y="75659"/>
                        <a:pt x="42566" y="76028"/>
                      </a:cubicBezTo>
                      <a:cubicBezTo>
                        <a:pt x="42650" y="76397"/>
                        <a:pt x="42745" y="76766"/>
                        <a:pt x="42816" y="77124"/>
                      </a:cubicBezTo>
                      <a:cubicBezTo>
                        <a:pt x="43126" y="78588"/>
                        <a:pt x="43436" y="80029"/>
                        <a:pt x="43686" y="81422"/>
                      </a:cubicBezTo>
                      <a:cubicBezTo>
                        <a:pt x="44733" y="87018"/>
                        <a:pt x="45341" y="91995"/>
                        <a:pt x="45722" y="95554"/>
                      </a:cubicBezTo>
                      <a:cubicBezTo>
                        <a:pt x="45817" y="96447"/>
                        <a:pt x="45900" y="97257"/>
                        <a:pt x="45972" y="97960"/>
                      </a:cubicBezTo>
                      <a:cubicBezTo>
                        <a:pt x="46055" y="98650"/>
                        <a:pt x="46114" y="99257"/>
                        <a:pt x="46150" y="99745"/>
                      </a:cubicBezTo>
                      <a:cubicBezTo>
                        <a:pt x="46245" y="100734"/>
                        <a:pt x="46305" y="101269"/>
                        <a:pt x="46305" y="101269"/>
                      </a:cubicBezTo>
                      <a:cubicBezTo>
                        <a:pt x="46369" y="101838"/>
                        <a:pt x="46515" y="102121"/>
                        <a:pt x="46640" y="102121"/>
                      </a:cubicBezTo>
                      <a:cubicBezTo>
                        <a:pt x="46769" y="102121"/>
                        <a:pt x="46877" y="101820"/>
                        <a:pt x="46853" y="101222"/>
                      </a:cubicBezTo>
                      <a:cubicBezTo>
                        <a:pt x="46853" y="101222"/>
                        <a:pt x="46805" y="100686"/>
                        <a:pt x="46734" y="99698"/>
                      </a:cubicBezTo>
                      <a:cubicBezTo>
                        <a:pt x="46686" y="99210"/>
                        <a:pt x="46638" y="98602"/>
                        <a:pt x="46579" y="97900"/>
                      </a:cubicBezTo>
                      <a:cubicBezTo>
                        <a:pt x="46507" y="97198"/>
                        <a:pt x="46436" y="96388"/>
                        <a:pt x="46353" y="95495"/>
                      </a:cubicBezTo>
                      <a:cubicBezTo>
                        <a:pt x="46007" y="91923"/>
                        <a:pt x="45472" y="86922"/>
                        <a:pt x="44483" y="81279"/>
                      </a:cubicBezTo>
                      <a:cubicBezTo>
                        <a:pt x="44245" y="79874"/>
                        <a:pt x="43948" y="78421"/>
                        <a:pt x="43650" y="76945"/>
                      </a:cubicBezTo>
                      <a:cubicBezTo>
                        <a:pt x="43590" y="76576"/>
                        <a:pt x="43495" y="76207"/>
                        <a:pt x="43412" y="75838"/>
                      </a:cubicBezTo>
                      <a:cubicBezTo>
                        <a:pt x="43328" y="75469"/>
                        <a:pt x="43245" y="75088"/>
                        <a:pt x="43162" y="74719"/>
                      </a:cubicBezTo>
                      <a:cubicBezTo>
                        <a:pt x="43078" y="74338"/>
                        <a:pt x="42995" y="73969"/>
                        <a:pt x="42912" y="73588"/>
                      </a:cubicBezTo>
                      <a:cubicBezTo>
                        <a:pt x="42816" y="73218"/>
                        <a:pt x="42721" y="72837"/>
                        <a:pt x="42626" y="72456"/>
                      </a:cubicBezTo>
                      <a:cubicBezTo>
                        <a:pt x="42447" y="71694"/>
                        <a:pt x="42269" y="70932"/>
                        <a:pt x="42066" y="70170"/>
                      </a:cubicBezTo>
                      <a:cubicBezTo>
                        <a:pt x="41876" y="69408"/>
                        <a:pt x="41673" y="68646"/>
                        <a:pt x="41471" y="67873"/>
                      </a:cubicBezTo>
                      <a:cubicBezTo>
                        <a:pt x="41054" y="66337"/>
                        <a:pt x="40638" y="64801"/>
                        <a:pt x="40173" y="63265"/>
                      </a:cubicBezTo>
                      <a:cubicBezTo>
                        <a:pt x="39733" y="61741"/>
                        <a:pt x="39245" y="60217"/>
                        <a:pt x="38768" y="58717"/>
                      </a:cubicBezTo>
                      <a:cubicBezTo>
                        <a:pt x="38518" y="57967"/>
                        <a:pt x="38268" y="57216"/>
                        <a:pt x="38030" y="56478"/>
                      </a:cubicBezTo>
                      <a:cubicBezTo>
                        <a:pt x="37971" y="56288"/>
                        <a:pt x="37899" y="56109"/>
                        <a:pt x="37840" y="55919"/>
                      </a:cubicBezTo>
                      <a:cubicBezTo>
                        <a:pt x="37780" y="55740"/>
                        <a:pt x="37709" y="55550"/>
                        <a:pt x="37649" y="55371"/>
                      </a:cubicBezTo>
                      <a:cubicBezTo>
                        <a:pt x="37518" y="55002"/>
                        <a:pt x="37387" y="54633"/>
                        <a:pt x="37268" y="54276"/>
                      </a:cubicBezTo>
                      <a:cubicBezTo>
                        <a:pt x="37137" y="53907"/>
                        <a:pt x="37006" y="53549"/>
                        <a:pt x="36887" y="53192"/>
                      </a:cubicBezTo>
                      <a:cubicBezTo>
                        <a:pt x="36756" y="52823"/>
                        <a:pt x="36613" y="52478"/>
                        <a:pt x="36482" y="52121"/>
                      </a:cubicBezTo>
                      <a:cubicBezTo>
                        <a:pt x="36220" y="51406"/>
                        <a:pt x="35970" y="50704"/>
                        <a:pt x="35696" y="50013"/>
                      </a:cubicBezTo>
                      <a:cubicBezTo>
                        <a:pt x="35161" y="48644"/>
                        <a:pt x="34637" y="47287"/>
                        <a:pt x="34101" y="46013"/>
                      </a:cubicBezTo>
                      <a:cubicBezTo>
                        <a:pt x="33958" y="45679"/>
                        <a:pt x="33827" y="45358"/>
                        <a:pt x="33696" y="45036"/>
                      </a:cubicBezTo>
                      <a:cubicBezTo>
                        <a:pt x="33625" y="44870"/>
                        <a:pt x="33553" y="44703"/>
                        <a:pt x="33482" y="44536"/>
                      </a:cubicBezTo>
                      <a:cubicBezTo>
                        <a:pt x="33410" y="44382"/>
                        <a:pt x="33339" y="44215"/>
                        <a:pt x="33268" y="44048"/>
                      </a:cubicBezTo>
                      <a:cubicBezTo>
                        <a:pt x="32982" y="43393"/>
                        <a:pt x="32696" y="42715"/>
                        <a:pt x="32398" y="42036"/>
                      </a:cubicBezTo>
                      <a:cubicBezTo>
                        <a:pt x="32089" y="41369"/>
                        <a:pt x="31779" y="40691"/>
                        <a:pt x="31458" y="40000"/>
                      </a:cubicBezTo>
                      <a:cubicBezTo>
                        <a:pt x="31303" y="39655"/>
                        <a:pt x="31136" y="39309"/>
                        <a:pt x="30982" y="38964"/>
                      </a:cubicBezTo>
                      <a:cubicBezTo>
                        <a:pt x="30815" y="38619"/>
                        <a:pt x="30648" y="38274"/>
                        <a:pt x="30482" y="37928"/>
                      </a:cubicBezTo>
                      <a:cubicBezTo>
                        <a:pt x="29136" y="35142"/>
                        <a:pt x="27684" y="32309"/>
                        <a:pt x="26088" y="29546"/>
                      </a:cubicBezTo>
                      <a:cubicBezTo>
                        <a:pt x="22885" y="23998"/>
                        <a:pt x="19111" y="18759"/>
                        <a:pt x="15384" y="14414"/>
                      </a:cubicBezTo>
                      <a:cubicBezTo>
                        <a:pt x="13515" y="12235"/>
                        <a:pt x="11682" y="10258"/>
                        <a:pt x="9979" y="8532"/>
                      </a:cubicBezTo>
                      <a:cubicBezTo>
                        <a:pt x="8264" y="6829"/>
                        <a:pt x="6705" y="5329"/>
                        <a:pt x="5359" y="4139"/>
                      </a:cubicBezTo>
                      <a:cubicBezTo>
                        <a:pt x="5026" y="3841"/>
                        <a:pt x="4716" y="3555"/>
                        <a:pt x="4419" y="3281"/>
                      </a:cubicBezTo>
                      <a:cubicBezTo>
                        <a:pt x="4109" y="3019"/>
                        <a:pt x="3823" y="2769"/>
                        <a:pt x="3550" y="2543"/>
                      </a:cubicBezTo>
                      <a:cubicBezTo>
                        <a:pt x="3014" y="2079"/>
                        <a:pt x="2561" y="1674"/>
                        <a:pt x="2180" y="1364"/>
                      </a:cubicBezTo>
                      <a:cubicBezTo>
                        <a:pt x="1406" y="733"/>
                        <a:pt x="990" y="388"/>
                        <a:pt x="990" y="388"/>
                      </a:cubicBezTo>
                      <a:cubicBezTo>
                        <a:pt x="657" y="117"/>
                        <a:pt x="397" y="0"/>
                        <a:pt x="249" y="0"/>
                      </a:cubicBezTo>
                      <a:close/>
                    </a:path>
                  </a:pathLst>
                </a:custGeom>
                <a:solidFill>
                  <a:srgbClr val="439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6"/>
                <p:cNvSpPr/>
                <p:nvPr/>
              </p:nvSpPr>
              <p:spPr>
                <a:xfrm>
                  <a:off x="3112839" y="6709262"/>
                  <a:ext cx="58980" cy="663304"/>
                </a:xfrm>
                <a:custGeom>
                  <a:avLst/>
                  <a:gdLst/>
                  <a:ahLst/>
                  <a:cxnLst/>
                  <a:rect l="l" t="t" r="r" b="b"/>
                  <a:pathLst>
                    <a:path w="2384" h="26811" extrusionOk="0">
                      <a:moveTo>
                        <a:pt x="289" y="0"/>
                      </a:moveTo>
                      <a:cubicBezTo>
                        <a:pt x="158" y="0"/>
                        <a:pt x="25" y="72"/>
                        <a:pt x="1" y="212"/>
                      </a:cubicBezTo>
                      <a:cubicBezTo>
                        <a:pt x="1" y="212"/>
                        <a:pt x="1" y="724"/>
                        <a:pt x="13" y="1557"/>
                      </a:cubicBezTo>
                      <a:cubicBezTo>
                        <a:pt x="13" y="2390"/>
                        <a:pt x="24" y="3557"/>
                        <a:pt x="48" y="4891"/>
                      </a:cubicBezTo>
                      <a:cubicBezTo>
                        <a:pt x="84" y="7558"/>
                        <a:pt x="179" y="10868"/>
                        <a:pt x="322" y="13463"/>
                      </a:cubicBezTo>
                      <a:cubicBezTo>
                        <a:pt x="501" y="16047"/>
                        <a:pt x="798" y="19357"/>
                        <a:pt x="1156" y="22000"/>
                      </a:cubicBezTo>
                      <a:cubicBezTo>
                        <a:pt x="1239" y="22667"/>
                        <a:pt x="1310" y="23286"/>
                        <a:pt x="1394" y="23845"/>
                      </a:cubicBezTo>
                      <a:cubicBezTo>
                        <a:pt x="1477" y="24405"/>
                        <a:pt x="1560" y="24893"/>
                        <a:pt x="1620" y="25310"/>
                      </a:cubicBezTo>
                      <a:cubicBezTo>
                        <a:pt x="1751" y="26143"/>
                        <a:pt x="1822" y="26643"/>
                        <a:pt x="1822" y="26643"/>
                      </a:cubicBezTo>
                      <a:cubicBezTo>
                        <a:pt x="1848" y="26757"/>
                        <a:pt x="1960" y="26811"/>
                        <a:pt x="2076" y="26811"/>
                      </a:cubicBezTo>
                      <a:cubicBezTo>
                        <a:pt x="2226" y="26811"/>
                        <a:pt x="2383" y="26721"/>
                        <a:pt x="2370" y="26560"/>
                      </a:cubicBezTo>
                      <a:cubicBezTo>
                        <a:pt x="2370" y="26560"/>
                        <a:pt x="2322" y="26060"/>
                        <a:pt x="2251" y="25238"/>
                      </a:cubicBezTo>
                      <a:cubicBezTo>
                        <a:pt x="2203" y="24822"/>
                        <a:pt x="2156" y="24322"/>
                        <a:pt x="2108" y="23762"/>
                      </a:cubicBezTo>
                      <a:cubicBezTo>
                        <a:pt x="2048" y="23202"/>
                        <a:pt x="2013" y="22583"/>
                        <a:pt x="1953" y="21917"/>
                      </a:cubicBezTo>
                      <a:cubicBezTo>
                        <a:pt x="1727" y="19273"/>
                        <a:pt x="1560" y="15975"/>
                        <a:pt x="1394" y="13392"/>
                      </a:cubicBezTo>
                      <a:cubicBezTo>
                        <a:pt x="1072" y="8224"/>
                        <a:pt x="560" y="200"/>
                        <a:pt x="560" y="200"/>
                      </a:cubicBezTo>
                      <a:cubicBezTo>
                        <a:pt x="537" y="66"/>
                        <a:pt x="414" y="0"/>
                        <a:pt x="289" y="0"/>
                      </a:cubicBezTo>
                      <a:close/>
                    </a:path>
                  </a:pathLst>
                </a:custGeom>
                <a:solidFill>
                  <a:srgbClr val="439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6"/>
                <p:cNvSpPr/>
                <p:nvPr/>
              </p:nvSpPr>
              <p:spPr>
                <a:xfrm>
                  <a:off x="2447432" y="6696496"/>
                  <a:ext cx="526393" cy="233669"/>
                </a:xfrm>
                <a:custGeom>
                  <a:avLst/>
                  <a:gdLst/>
                  <a:ahLst/>
                  <a:cxnLst/>
                  <a:rect l="l" t="t" r="r" b="b"/>
                  <a:pathLst>
                    <a:path w="21277" h="9445" extrusionOk="0">
                      <a:moveTo>
                        <a:pt x="1569" y="0"/>
                      </a:moveTo>
                      <a:cubicBezTo>
                        <a:pt x="1521" y="0"/>
                        <a:pt x="1475" y="1"/>
                        <a:pt x="1429" y="1"/>
                      </a:cubicBezTo>
                      <a:cubicBezTo>
                        <a:pt x="1239" y="1"/>
                        <a:pt x="1072" y="13"/>
                        <a:pt x="929" y="25"/>
                      </a:cubicBezTo>
                      <a:cubicBezTo>
                        <a:pt x="786" y="25"/>
                        <a:pt x="655" y="37"/>
                        <a:pt x="560" y="49"/>
                      </a:cubicBezTo>
                      <a:cubicBezTo>
                        <a:pt x="358" y="61"/>
                        <a:pt x="239" y="73"/>
                        <a:pt x="239" y="73"/>
                      </a:cubicBezTo>
                      <a:cubicBezTo>
                        <a:pt x="0" y="132"/>
                        <a:pt x="48" y="585"/>
                        <a:pt x="286" y="632"/>
                      </a:cubicBezTo>
                      <a:cubicBezTo>
                        <a:pt x="286" y="632"/>
                        <a:pt x="393" y="620"/>
                        <a:pt x="584" y="620"/>
                      </a:cubicBezTo>
                      <a:cubicBezTo>
                        <a:pt x="616" y="616"/>
                        <a:pt x="650" y="615"/>
                        <a:pt x="687" y="615"/>
                      </a:cubicBezTo>
                      <a:cubicBezTo>
                        <a:pt x="761" y="615"/>
                        <a:pt x="846" y="620"/>
                        <a:pt x="941" y="620"/>
                      </a:cubicBezTo>
                      <a:cubicBezTo>
                        <a:pt x="1084" y="620"/>
                        <a:pt x="1239" y="620"/>
                        <a:pt x="1417" y="632"/>
                      </a:cubicBezTo>
                      <a:cubicBezTo>
                        <a:pt x="2120" y="668"/>
                        <a:pt x="3096" y="811"/>
                        <a:pt x="4191" y="1085"/>
                      </a:cubicBezTo>
                      <a:cubicBezTo>
                        <a:pt x="5287" y="1347"/>
                        <a:pt x="6489" y="1751"/>
                        <a:pt x="7668" y="2216"/>
                      </a:cubicBezTo>
                      <a:cubicBezTo>
                        <a:pt x="8847" y="2680"/>
                        <a:pt x="9990" y="3216"/>
                        <a:pt x="10990" y="3692"/>
                      </a:cubicBezTo>
                      <a:cubicBezTo>
                        <a:pt x="12978" y="4657"/>
                        <a:pt x="15479" y="6014"/>
                        <a:pt x="17419" y="7228"/>
                      </a:cubicBezTo>
                      <a:cubicBezTo>
                        <a:pt x="19372" y="8419"/>
                        <a:pt x="20789" y="9419"/>
                        <a:pt x="20789" y="9419"/>
                      </a:cubicBezTo>
                      <a:cubicBezTo>
                        <a:pt x="20814" y="9436"/>
                        <a:pt x="20841" y="9444"/>
                        <a:pt x="20870" y="9444"/>
                      </a:cubicBezTo>
                      <a:cubicBezTo>
                        <a:pt x="21056" y="9444"/>
                        <a:pt x="21277" y="9113"/>
                        <a:pt x="21122" y="8979"/>
                      </a:cubicBezTo>
                      <a:cubicBezTo>
                        <a:pt x="21122" y="8979"/>
                        <a:pt x="19765" y="7859"/>
                        <a:pt x="17860" y="6550"/>
                      </a:cubicBezTo>
                      <a:cubicBezTo>
                        <a:pt x="16907" y="5883"/>
                        <a:pt x="15824" y="5169"/>
                        <a:pt x="14717" y="4514"/>
                      </a:cubicBezTo>
                      <a:cubicBezTo>
                        <a:pt x="13597" y="3847"/>
                        <a:pt x="12466" y="3228"/>
                        <a:pt x="11454" y="2728"/>
                      </a:cubicBezTo>
                      <a:cubicBezTo>
                        <a:pt x="10430" y="2240"/>
                        <a:pt x="9240" y="1728"/>
                        <a:pt x="8013" y="1299"/>
                      </a:cubicBezTo>
                      <a:cubicBezTo>
                        <a:pt x="6787" y="859"/>
                        <a:pt x="5513" y="513"/>
                        <a:pt x="4358" y="287"/>
                      </a:cubicBezTo>
                      <a:cubicBezTo>
                        <a:pt x="3275" y="86"/>
                        <a:pt x="2296" y="0"/>
                        <a:pt x="1569" y="0"/>
                      </a:cubicBezTo>
                      <a:close/>
                    </a:path>
                  </a:pathLst>
                </a:custGeom>
                <a:solidFill>
                  <a:srgbClr val="439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6"/>
                <p:cNvSpPr/>
                <p:nvPr/>
              </p:nvSpPr>
              <p:spPr>
                <a:xfrm>
                  <a:off x="2600004" y="6126931"/>
                  <a:ext cx="57644" cy="287652"/>
                </a:xfrm>
                <a:custGeom>
                  <a:avLst/>
                  <a:gdLst/>
                  <a:ahLst/>
                  <a:cxnLst/>
                  <a:rect l="l" t="t" r="r" b="b"/>
                  <a:pathLst>
                    <a:path w="2330" h="11627" extrusionOk="0">
                      <a:moveTo>
                        <a:pt x="372" y="0"/>
                      </a:moveTo>
                      <a:cubicBezTo>
                        <a:pt x="220" y="0"/>
                        <a:pt x="24" y="52"/>
                        <a:pt x="1" y="128"/>
                      </a:cubicBezTo>
                      <a:cubicBezTo>
                        <a:pt x="1" y="128"/>
                        <a:pt x="13" y="354"/>
                        <a:pt x="37" y="711"/>
                      </a:cubicBezTo>
                      <a:cubicBezTo>
                        <a:pt x="48" y="1080"/>
                        <a:pt x="72" y="1580"/>
                        <a:pt x="96" y="2164"/>
                      </a:cubicBezTo>
                      <a:cubicBezTo>
                        <a:pt x="144" y="3318"/>
                        <a:pt x="179" y="4771"/>
                        <a:pt x="310" y="5914"/>
                      </a:cubicBezTo>
                      <a:cubicBezTo>
                        <a:pt x="429" y="7045"/>
                        <a:pt x="703" y="8510"/>
                        <a:pt x="1060" y="9641"/>
                      </a:cubicBezTo>
                      <a:cubicBezTo>
                        <a:pt x="1156" y="9926"/>
                        <a:pt x="1227" y="10188"/>
                        <a:pt x="1322" y="10426"/>
                      </a:cubicBezTo>
                      <a:cubicBezTo>
                        <a:pt x="1406" y="10665"/>
                        <a:pt x="1477" y="10879"/>
                        <a:pt x="1549" y="11046"/>
                      </a:cubicBezTo>
                      <a:cubicBezTo>
                        <a:pt x="1703" y="11391"/>
                        <a:pt x="1787" y="11593"/>
                        <a:pt x="1787" y="11593"/>
                      </a:cubicBezTo>
                      <a:cubicBezTo>
                        <a:pt x="1800" y="11616"/>
                        <a:pt x="1832" y="11626"/>
                        <a:pt x="1876" y="11626"/>
                      </a:cubicBezTo>
                      <a:cubicBezTo>
                        <a:pt x="2033" y="11626"/>
                        <a:pt x="2329" y="11496"/>
                        <a:pt x="2311" y="11403"/>
                      </a:cubicBezTo>
                      <a:cubicBezTo>
                        <a:pt x="2311" y="11403"/>
                        <a:pt x="2251" y="11188"/>
                        <a:pt x="2156" y="10843"/>
                      </a:cubicBezTo>
                      <a:cubicBezTo>
                        <a:pt x="2108" y="10677"/>
                        <a:pt x="2061" y="10462"/>
                        <a:pt x="2001" y="10224"/>
                      </a:cubicBezTo>
                      <a:cubicBezTo>
                        <a:pt x="1942" y="9998"/>
                        <a:pt x="1906" y="9724"/>
                        <a:pt x="1846" y="9450"/>
                      </a:cubicBezTo>
                      <a:cubicBezTo>
                        <a:pt x="1632" y="8331"/>
                        <a:pt x="1489" y="6914"/>
                        <a:pt x="1370" y="5795"/>
                      </a:cubicBezTo>
                      <a:cubicBezTo>
                        <a:pt x="1251" y="4688"/>
                        <a:pt x="1072" y="3247"/>
                        <a:pt x="906" y="2092"/>
                      </a:cubicBezTo>
                      <a:cubicBezTo>
                        <a:pt x="822" y="1509"/>
                        <a:pt x="727" y="997"/>
                        <a:pt x="668" y="640"/>
                      </a:cubicBezTo>
                      <a:cubicBezTo>
                        <a:pt x="596" y="282"/>
                        <a:pt x="549" y="56"/>
                        <a:pt x="549" y="56"/>
                      </a:cubicBezTo>
                      <a:cubicBezTo>
                        <a:pt x="531" y="17"/>
                        <a:pt x="459" y="0"/>
                        <a:pt x="372" y="0"/>
                      </a:cubicBezTo>
                      <a:close/>
                    </a:path>
                  </a:pathLst>
                </a:custGeom>
                <a:solidFill>
                  <a:srgbClr val="439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38" name="Google Shape;38;p6"/>
          <p:cNvSpPr/>
          <p:nvPr/>
        </p:nvSpPr>
        <p:spPr>
          <a:xfrm>
            <a:off x="135300" y="3359424"/>
            <a:ext cx="3190928" cy="1665834"/>
          </a:xfrm>
          <a:custGeom>
            <a:avLst/>
            <a:gdLst/>
            <a:ahLst/>
            <a:cxnLst/>
            <a:rect l="l" t="t" r="r" b="b"/>
            <a:pathLst>
              <a:path w="80737" h="42149" extrusionOk="0">
                <a:moveTo>
                  <a:pt x="40565" y="1"/>
                </a:moveTo>
                <a:cubicBezTo>
                  <a:pt x="34671" y="1"/>
                  <a:pt x="29373" y="2489"/>
                  <a:pt x="25658" y="6478"/>
                </a:cubicBezTo>
                <a:cubicBezTo>
                  <a:pt x="23157" y="9151"/>
                  <a:pt x="19680" y="10629"/>
                  <a:pt x="16026" y="10629"/>
                </a:cubicBezTo>
                <a:cubicBezTo>
                  <a:pt x="15872" y="10629"/>
                  <a:pt x="15717" y="10626"/>
                  <a:pt x="15562" y="10621"/>
                </a:cubicBezTo>
                <a:cubicBezTo>
                  <a:pt x="15383" y="10609"/>
                  <a:pt x="15216" y="10609"/>
                  <a:pt x="15038" y="10609"/>
                </a:cubicBezTo>
                <a:cubicBezTo>
                  <a:pt x="6727" y="10609"/>
                  <a:pt x="0" y="17324"/>
                  <a:pt x="0" y="25623"/>
                </a:cubicBezTo>
                <a:cubicBezTo>
                  <a:pt x="0" y="33910"/>
                  <a:pt x="6727" y="40625"/>
                  <a:pt x="15038" y="40625"/>
                </a:cubicBezTo>
                <a:cubicBezTo>
                  <a:pt x="19705" y="40625"/>
                  <a:pt x="23872" y="38505"/>
                  <a:pt x="26623" y="35184"/>
                </a:cubicBezTo>
                <a:cubicBezTo>
                  <a:pt x="30278" y="38589"/>
                  <a:pt x="35171" y="40684"/>
                  <a:pt x="40565" y="40684"/>
                </a:cubicBezTo>
                <a:cubicBezTo>
                  <a:pt x="43529" y="40684"/>
                  <a:pt x="46351" y="40053"/>
                  <a:pt x="48887" y="38910"/>
                </a:cubicBezTo>
                <a:cubicBezTo>
                  <a:pt x="51233" y="40922"/>
                  <a:pt x="54293" y="42149"/>
                  <a:pt x="57638" y="42149"/>
                </a:cubicBezTo>
                <a:cubicBezTo>
                  <a:pt x="61984" y="42149"/>
                  <a:pt x="65854" y="40077"/>
                  <a:pt x="68306" y="36874"/>
                </a:cubicBezTo>
                <a:cubicBezTo>
                  <a:pt x="69628" y="38124"/>
                  <a:pt x="71414" y="38898"/>
                  <a:pt x="73378" y="38898"/>
                </a:cubicBezTo>
                <a:cubicBezTo>
                  <a:pt x="77438" y="38898"/>
                  <a:pt x="80736" y="35600"/>
                  <a:pt x="80736" y="31540"/>
                </a:cubicBezTo>
                <a:cubicBezTo>
                  <a:pt x="80736" y="27480"/>
                  <a:pt x="77438" y="24194"/>
                  <a:pt x="73378" y="24194"/>
                </a:cubicBezTo>
                <a:lnTo>
                  <a:pt x="73343" y="24194"/>
                </a:lnTo>
                <a:cubicBezTo>
                  <a:pt x="73331" y="24194"/>
                  <a:pt x="73318" y="24194"/>
                  <a:pt x="73306" y="24194"/>
                </a:cubicBezTo>
                <a:cubicBezTo>
                  <a:pt x="71641" y="24194"/>
                  <a:pt x="70062" y="23386"/>
                  <a:pt x="69211" y="21944"/>
                </a:cubicBezTo>
                <a:cubicBezTo>
                  <a:pt x="67925" y="19777"/>
                  <a:pt x="66044" y="17991"/>
                  <a:pt x="63782" y="16824"/>
                </a:cubicBezTo>
                <a:cubicBezTo>
                  <a:pt x="61734" y="15764"/>
                  <a:pt x="60091" y="14086"/>
                  <a:pt x="59139" y="11978"/>
                </a:cubicBezTo>
                <a:cubicBezTo>
                  <a:pt x="55948" y="4918"/>
                  <a:pt x="48840" y="1"/>
                  <a:pt x="40565" y="1"/>
                </a:cubicBezTo>
                <a:close/>
              </a:path>
            </a:pathLst>
          </a:custGeom>
          <a:solidFill>
            <a:srgbClr val="75D9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6"/>
          <p:cNvSpPr/>
          <p:nvPr/>
        </p:nvSpPr>
        <p:spPr>
          <a:xfrm flipH="1">
            <a:off x="3838" y="2854054"/>
            <a:ext cx="9136313" cy="2289456"/>
          </a:xfrm>
          <a:custGeom>
            <a:avLst/>
            <a:gdLst/>
            <a:ahLst/>
            <a:cxnLst/>
            <a:rect l="l" t="t" r="r" b="b"/>
            <a:pathLst>
              <a:path w="282858" h="70881" extrusionOk="0">
                <a:moveTo>
                  <a:pt x="57528" y="1"/>
                </a:moveTo>
                <a:cubicBezTo>
                  <a:pt x="37107" y="1"/>
                  <a:pt x="17867" y="6326"/>
                  <a:pt x="1" y="16029"/>
                </a:cubicBezTo>
                <a:lnTo>
                  <a:pt x="1" y="70881"/>
                </a:lnTo>
                <a:lnTo>
                  <a:pt x="282857" y="70881"/>
                </a:lnTo>
                <a:lnTo>
                  <a:pt x="282857" y="53831"/>
                </a:lnTo>
                <a:cubicBezTo>
                  <a:pt x="276183" y="53941"/>
                  <a:pt x="269511" y="54030"/>
                  <a:pt x="262852" y="54030"/>
                </a:cubicBezTo>
                <a:cubicBezTo>
                  <a:pt x="230491" y="54030"/>
                  <a:pt x="198425" y="51930"/>
                  <a:pt x="167736" y="39913"/>
                </a:cubicBezTo>
                <a:cubicBezTo>
                  <a:pt x="131005" y="25530"/>
                  <a:pt x="101025" y="967"/>
                  <a:pt x="59794" y="27"/>
                </a:cubicBezTo>
                <a:cubicBezTo>
                  <a:pt x="59037" y="10"/>
                  <a:pt x="58282" y="1"/>
                  <a:pt x="57528" y="1"/>
                </a:cubicBezTo>
                <a:close/>
              </a:path>
            </a:pathLst>
          </a:custGeom>
          <a:solidFill>
            <a:srgbClr val="A0E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6"/>
          <p:cNvSpPr/>
          <p:nvPr/>
        </p:nvSpPr>
        <p:spPr>
          <a:xfrm flipH="1">
            <a:off x="7315803" y="3477799"/>
            <a:ext cx="1828197" cy="1665810"/>
          </a:xfrm>
          <a:custGeom>
            <a:avLst/>
            <a:gdLst/>
            <a:ahLst/>
            <a:cxnLst/>
            <a:rect l="l" t="t" r="r" b="b"/>
            <a:pathLst>
              <a:path w="57091" h="52020" extrusionOk="0">
                <a:moveTo>
                  <a:pt x="167" y="14181"/>
                </a:moveTo>
                <a:cubicBezTo>
                  <a:pt x="845" y="14181"/>
                  <a:pt x="14859" y="1"/>
                  <a:pt x="24658" y="18574"/>
                </a:cubicBezTo>
                <a:cubicBezTo>
                  <a:pt x="34457" y="37160"/>
                  <a:pt x="57090" y="28040"/>
                  <a:pt x="50840" y="52019"/>
                </a:cubicBezTo>
                <a:lnTo>
                  <a:pt x="0" y="52019"/>
                </a:lnTo>
                <a:close/>
              </a:path>
            </a:pathLst>
          </a:custGeom>
          <a:solidFill>
            <a:srgbClr val="FFFFFF">
              <a:alpha val="44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6"/>
          <p:cNvSpPr/>
          <p:nvPr/>
        </p:nvSpPr>
        <p:spPr>
          <a:xfrm rot="10800000" flipH="1">
            <a:off x="196876" y="18"/>
            <a:ext cx="2637197" cy="681282"/>
          </a:xfrm>
          <a:custGeom>
            <a:avLst/>
            <a:gdLst/>
            <a:ahLst/>
            <a:cxnLst/>
            <a:rect l="l" t="t" r="r" b="b"/>
            <a:pathLst>
              <a:path w="59984" h="15496" extrusionOk="0">
                <a:moveTo>
                  <a:pt x="8620" y="0"/>
                </a:moveTo>
                <a:cubicBezTo>
                  <a:pt x="6622" y="0"/>
                  <a:pt x="4637" y="834"/>
                  <a:pt x="3227" y="2459"/>
                </a:cubicBezTo>
                <a:cubicBezTo>
                  <a:pt x="988" y="5042"/>
                  <a:pt x="941" y="8769"/>
                  <a:pt x="2893" y="11400"/>
                </a:cubicBezTo>
                <a:cubicBezTo>
                  <a:pt x="2608" y="11662"/>
                  <a:pt x="2334" y="11948"/>
                  <a:pt x="2072" y="12245"/>
                </a:cubicBezTo>
                <a:cubicBezTo>
                  <a:pt x="1203" y="13246"/>
                  <a:pt x="512" y="14341"/>
                  <a:pt x="0" y="15496"/>
                </a:cubicBezTo>
                <a:lnTo>
                  <a:pt x="59984" y="15496"/>
                </a:lnTo>
                <a:cubicBezTo>
                  <a:pt x="58853" y="11960"/>
                  <a:pt x="56781" y="8685"/>
                  <a:pt x="53769" y="6066"/>
                </a:cubicBezTo>
                <a:cubicBezTo>
                  <a:pt x="49777" y="2603"/>
                  <a:pt x="44856" y="905"/>
                  <a:pt x="39958" y="905"/>
                </a:cubicBezTo>
                <a:cubicBezTo>
                  <a:pt x="34060" y="905"/>
                  <a:pt x="28196" y="3367"/>
                  <a:pt x="24027" y="8174"/>
                </a:cubicBezTo>
                <a:cubicBezTo>
                  <a:pt x="23967" y="8233"/>
                  <a:pt x="23932" y="8304"/>
                  <a:pt x="23872" y="8364"/>
                </a:cubicBezTo>
                <a:cubicBezTo>
                  <a:pt x="22789" y="9138"/>
                  <a:pt x="21777" y="9995"/>
                  <a:pt x="20860" y="10960"/>
                </a:cubicBezTo>
                <a:cubicBezTo>
                  <a:pt x="20848" y="10948"/>
                  <a:pt x="20836" y="10936"/>
                  <a:pt x="20824" y="10924"/>
                </a:cubicBezTo>
                <a:cubicBezTo>
                  <a:pt x="19288" y="9578"/>
                  <a:pt x="17526" y="8674"/>
                  <a:pt x="15681" y="8162"/>
                </a:cubicBezTo>
                <a:cubicBezTo>
                  <a:pt x="16014" y="5840"/>
                  <a:pt x="15216" y="3399"/>
                  <a:pt x="13311" y="1756"/>
                </a:cubicBezTo>
                <a:cubicBezTo>
                  <a:pt x="11954" y="577"/>
                  <a:pt x="10283" y="0"/>
                  <a:pt x="8620" y="0"/>
                </a:cubicBezTo>
                <a:close/>
              </a:path>
            </a:pathLst>
          </a:custGeom>
          <a:solidFill>
            <a:srgbClr val="A0E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6"/>
          <p:cNvSpPr txBox="1">
            <a:spLocks noGrp="1"/>
          </p:cNvSpPr>
          <p:nvPr>
            <p:ph type="title"/>
          </p:nvPr>
        </p:nvSpPr>
        <p:spPr>
          <a:xfrm>
            <a:off x="1891063" y="2253825"/>
            <a:ext cx="5361900" cy="7794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43" name="Google Shape;43;p6"/>
          <p:cNvSpPr txBox="1">
            <a:spLocks noGrp="1"/>
          </p:cNvSpPr>
          <p:nvPr>
            <p:ph type="title" idx="2" hasCustomPrompt="1"/>
          </p:nvPr>
        </p:nvSpPr>
        <p:spPr>
          <a:xfrm>
            <a:off x="1891063" y="1779350"/>
            <a:ext cx="5361900" cy="7185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44" name="Google Shape;44;p6"/>
          <p:cNvSpPr txBox="1">
            <a:spLocks noGrp="1"/>
          </p:cNvSpPr>
          <p:nvPr>
            <p:ph type="subTitle" idx="1"/>
          </p:nvPr>
        </p:nvSpPr>
        <p:spPr>
          <a:xfrm>
            <a:off x="1891038" y="2885600"/>
            <a:ext cx="5361900" cy="571800"/>
          </a:xfrm>
          <a:prstGeom prst="rect">
            <a:avLst/>
          </a:prstGeom>
          <a:noFill/>
        </p:spPr>
        <p:txBody>
          <a:bodyPr spcFirstLastPara="1" wrap="square" lIns="91425" tIns="91425" rIns="91425" bIns="91425" anchor="t" anchorCtr="0">
            <a:noAutofit/>
          </a:bodyPr>
          <a:lstStyle>
            <a:lvl1pPr lvl="0" algn="ctr" rtl="0">
              <a:spcBef>
                <a:spcPts val="0"/>
              </a:spcBef>
              <a:spcAft>
                <a:spcPts val="0"/>
              </a:spcAft>
              <a:buNone/>
              <a:defRPr sz="1100"/>
            </a:lvl1pPr>
            <a:lvl2pPr lvl="1" algn="ctr" rtl="0">
              <a:spcBef>
                <a:spcPts val="1600"/>
              </a:spcBef>
              <a:spcAft>
                <a:spcPts val="0"/>
              </a:spcAft>
              <a:buNone/>
              <a:defRPr sz="1100"/>
            </a:lvl2pPr>
            <a:lvl3pPr lvl="2" algn="ctr" rtl="0">
              <a:spcBef>
                <a:spcPts val="1600"/>
              </a:spcBef>
              <a:spcAft>
                <a:spcPts val="0"/>
              </a:spcAft>
              <a:buNone/>
              <a:defRPr sz="1100"/>
            </a:lvl3pPr>
            <a:lvl4pPr lvl="3" algn="ctr" rtl="0">
              <a:spcBef>
                <a:spcPts val="1600"/>
              </a:spcBef>
              <a:spcAft>
                <a:spcPts val="0"/>
              </a:spcAft>
              <a:buNone/>
              <a:defRPr sz="1100"/>
            </a:lvl4pPr>
            <a:lvl5pPr lvl="4" algn="ctr" rtl="0">
              <a:spcBef>
                <a:spcPts val="1600"/>
              </a:spcBef>
              <a:spcAft>
                <a:spcPts val="0"/>
              </a:spcAft>
              <a:buNone/>
              <a:defRPr sz="1100"/>
            </a:lvl5pPr>
            <a:lvl6pPr lvl="5" algn="ctr" rtl="0">
              <a:spcBef>
                <a:spcPts val="1600"/>
              </a:spcBef>
              <a:spcAft>
                <a:spcPts val="0"/>
              </a:spcAft>
              <a:buNone/>
              <a:defRPr sz="1100"/>
            </a:lvl6pPr>
            <a:lvl7pPr lvl="6" algn="ctr" rtl="0">
              <a:spcBef>
                <a:spcPts val="1600"/>
              </a:spcBef>
              <a:spcAft>
                <a:spcPts val="0"/>
              </a:spcAft>
              <a:buNone/>
              <a:defRPr sz="1100"/>
            </a:lvl7pPr>
            <a:lvl8pPr lvl="7" algn="ctr" rtl="0">
              <a:spcBef>
                <a:spcPts val="1600"/>
              </a:spcBef>
              <a:spcAft>
                <a:spcPts val="0"/>
              </a:spcAft>
              <a:buNone/>
              <a:defRPr sz="1100"/>
            </a:lvl8pPr>
            <a:lvl9pPr lvl="8" algn="ctr" rtl="0">
              <a:spcBef>
                <a:spcPts val="1600"/>
              </a:spcBef>
              <a:spcAft>
                <a:spcPts val="1600"/>
              </a:spcAft>
              <a:buNone/>
              <a:defRPr sz="11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IG TITLE 1">
  <p:cSld name="TITLE_AND_TWO_COLUMNS_1">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3363975" y="542750"/>
            <a:ext cx="5062500" cy="4160700"/>
          </a:xfrm>
          <a:prstGeom prst="rect">
            <a:avLst/>
          </a:prstGeom>
        </p:spPr>
        <p:txBody>
          <a:bodyPr spcFirstLastPara="1" wrap="square" lIns="91425" tIns="91425" rIns="91425" bIns="91425" anchor="t" anchorCtr="0">
            <a:noAutofit/>
          </a:bodyPr>
          <a:lstStyle>
            <a:lvl1pPr lvl="0" algn="r" rtl="0">
              <a:spcBef>
                <a:spcPts val="0"/>
              </a:spcBef>
              <a:spcAft>
                <a:spcPts val="0"/>
              </a:spcAft>
              <a:buSzPts val="6000"/>
              <a:buNone/>
              <a:defRPr sz="6000"/>
            </a:lvl1pPr>
            <a:lvl2pPr lvl="1" algn="r" rtl="0">
              <a:spcBef>
                <a:spcPts val="0"/>
              </a:spcBef>
              <a:spcAft>
                <a:spcPts val="0"/>
              </a:spcAft>
              <a:buSzPts val="6000"/>
              <a:buNone/>
              <a:defRPr sz="6000"/>
            </a:lvl2pPr>
            <a:lvl3pPr lvl="2" algn="r" rtl="0">
              <a:spcBef>
                <a:spcPts val="0"/>
              </a:spcBef>
              <a:spcAft>
                <a:spcPts val="0"/>
              </a:spcAft>
              <a:buSzPts val="6000"/>
              <a:buNone/>
              <a:defRPr sz="6000"/>
            </a:lvl3pPr>
            <a:lvl4pPr lvl="3" algn="r" rtl="0">
              <a:spcBef>
                <a:spcPts val="0"/>
              </a:spcBef>
              <a:spcAft>
                <a:spcPts val="0"/>
              </a:spcAft>
              <a:buSzPts val="6000"/>
              <a:buNone/>
              <a:defRPr sz="6000"/>
            </a:lvl4pPr>
            <a:lvl5pPr lvl="4" algn="r" rtl="0">
              <a:spcBef>
                <a:spcPts val="0"/>
              </a:spcBef>
              <a:spcAft>
                <a:spcPts val="0"/>
              </a:spcAft>
              <a:buSzPts val="6000"/>
              <a:buNone/>
              <a:defRPr sz="6000"/>
            </a:lvl5pPr>
            <a:lvl6pPr lvl="5" algn="r" rtl="0">
              <a:spcBef>
                <a:spcPts val="0"/>
              </a:spcBef>
              <a:spcAft>
                <a:spcPts val="0"/>
              </a:spcAft>
              <a:buSzPts val="6000"/>
              <a:buNone/>
              <a:defRPr sz="6000"/>
            </a:lvl6pPr>
            <a:lvl7pPr lvl="6" algn="r" rtl="0">
              <a:spcBef>
                <a:spcPts val="0"/>
              </a:spcBef>
              <a:spcAft>
                <a:spcPts val="0"/>
              </a:spcAft>
              <a:buSzPts val="6000"/>
              <a:buNone/>
              <a:defRPr sz="6000"/>
            </a:lvl7pPr>
            <a:lvl8pPr lvl="7" algn="r" rtl="0">
              <a:spcBef>
                <a:spcPts val="0"/>
              </a:spcBef>
              <a:spcAft>
                <a:spcPts val="0"/>
              </a:spcAft>
              <a:buSzPts val="6000"/>
              <a:buNone/>
              <a:defRPr sz="6000"/>
            </a:lvl8pPr>
            <a:lvl9pPr lvl="8" algn="r" rtl="0">
              <a:spcBef>
                <a:spcPts val="0"/>
              </a:spcBef>
              <a:spcAft>
                <a:spcPts val="0"/>
              </a:spcAft>
              <a:buSzPts val="6000"/>
              <a:buNone/>
              <a:defRPr sz="60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IG TITLE 2">
  <p:cSld name="TITLE_AND_TWO_COLUMNS_1_2">
    <p:spTree>
      <p:nvGrpSpPr>
        <p:cNvPr id="1" name="Shape 47"/>
        <p:cNvGrpSpPr/>
        <p:nvPr/>
      </p:nvGrpSpPr>
      <p:grpSpPr>
        <a:xfrm>
          <a:off x="0" y="0"/>
          <a:ext cx="0" cy="0"/>
          <a:chOff x="0" y="0"/>
          <a:chExt cx="0" cy="0"/>
        </a:xfrm>
      </p:grpSpPr>
      <p:sp>
        <p:nvSpPr>
          <p:cNvPr id="48" name="Google Shape;48;p8"/>
          <p:cNvSpPr txBox="1">
            <a:spLocks noGrp="1"/>
          </p:cNvSpPr>
          <p:nvPr>
            <p:ph type="title"/>
          </p:nvPr>
        </p:nvSpPr>
        <p:spPr>
          <a:xfrm>
            <a:off x="717525" y="542750"/>
            <a:ext cx="5062500" cy="4160700"/>
          </a:xfrm>
          <a:prstGeom prst="rect">
            <a:avLst/>
          </a:prstGeom>
        </p:spPr>
        <p:txBody>
          <a:bodyPr spcFirstLastPara="1" wrap="square" lIns="91425" tIns="91425" rIns="91425" bIns="91425" anchor="t" anchorCtr="0">
            <a:noAutofit/>
          </a:bodyPr>
          <a:lstStyle>
            <a:lvl1pPr lvl="0" rtl="0">
              <a:spcBef>
                <a:spcPts val="0"/>
              </a:spcBef>
              <a:spcAft>
                <a:spcPts val="0"/>
              </a:spcAft>
              <a:buSzPts val="6000"/>
              <a:buNone/>
              <a:defRPr sz="6000"/>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TITLE 3">
  <p:cSld name="TITLE_AND_TWO_COLUMNS_1_1">
    <p:spTree>
      <p:nvGrpSpPr>
        <p:cNvPr id="1" name="Shape 49"/>
        <p:cNvGrpSpPr/>
        <p:nvPr/>
      </p:nvGrpSpPr>
      <p:grpSpPr>
        <a:xfrm>
          <a:off x="0" y="0"/>
          <a:ext cx="0" cy="0"/>
          <a:chOff x="0" y="0"/>
          <a:chExt cx="0" cy="0"/>
        </a:xfrm>
      </p:grpSpPr>
      <p:sp>
        <p:nvSpPr>
          <p:cNvPr id="50" name="Google Shape;50;p9"/>
          <p:cNvSpPr txBox="1">
            <a:spLocks noGrp="1"/>
          </p:cNvSpPr>
          <p:nvPr>
            <p:ph type="title"/>
          </p:nvPr>
        </p:nvSpPr>
        <p:spPr>
          <a:xfrm>
            <a:off x="717525" y="808500"/>
            <a:ext cx="4012200" cy="3526500"/>
          </a:xfrm>
          <a:prstGeom prst="rect">
            <a:avLst/>
          </a:prstGeom>
        </p:spPr>
        <p:txBody>
          <a:bodyPr spcFirstLastPara="1" wrap="square" lIns="91425" tIns="91425" rIns="91425" bIns="91425" anchor="ctr" anchorCtr="0">
            <a:noAutofit/>
          </a:bodyPr>
          <a:lstStyle>
            <a:lvl1pPr lvl="0" rtl="0">
              <a:spcBef>
                <a:spcPts val="0"/>
              </a:spcBef>
              <a:spcAft>
                <a:spcPts val="0"/>
              </a:spcAft>
              <a:buSzPts val="6000"/>
              <a:buNone/>
              <a:defRPr sz="6000"/>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mp; BODY 1" type="titleOnly">
  <p:cSld name="TITLE_ONLY">
    <p:spTree>
      <p:nvGrpSpPr>
        <p:cNvPr id="1" name="Shape 51"/>
        <p:cNvGrpSpPr/>
        <p:nvPr/>
      </p:nvGrpSpPr>
      <p:grpSpPr>
        <a:xfrm>
          <a:off x="0" y="0"/>
          <a:ext cx="0" cy="0"/>
          <a:chOff x="0" y="0"/>
          <a:chExt cx="0" cy="0"/>
        </a:xfrm>
      </p:grpSpPr>
      <p:sp>
        <p:nvSpPr>
          <p:cNvPr id="52" name="Google Shape;52;p10"/>
          <p:cNvSpPr txBox="1">
            <a:spLocks noGrp="1"/>
          </p:cNvSpPr>
          <p:nvPr>
            <p:ph type="title"/>
          </p:nvPr>
        </p:nvSpPr>
        <p:spPr>
          <a:xfrm>
            <a:off x="717525" y="1052725"/>
            <a:ext cx="46041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53" name="Google Shape;53;p10"/>
          <p:cNvSpPr txBox="1">
            <a:spLocks noGrp="1"/>
          </p:cNvSpPr>
          <p:nvPr>
            <p:ph type="body" idx="1"/>
          </p:nvPr>
        </p:nvSpPr>
        <p:spPr>
          <a:xfrm>
            <a:off x="717525" y="2054350"/>
            <a:ext cx="4038900" cy="2546400"/>
          </a:xfrm>
          <a:prstGeom prst="rect">
            <a:avLst/>
          </a:prstGeom>
        </p:spPr>
        <p:txBody>
          <a:bodyPr spcFirstLastPara="1" wrap="square" lIns="91425" tIns="91425" rIns="91425" bIns="91425" anchor="t" anchorCtr="0">
            <a:noAutofit/>
          </a:bodyPr>
          <a:lstStyle>
            <a:lvl1pPr marL="457200" lvl="0" indent="-298450" rtl="0">
              <a:spcBef>
                <a:spcPts val="0"/>
              </a:spcBef>
              <a:spcAft>
                <a:spcPts val="0"/>
              </a:spcAft>
              <a:buSzPts val="1100"/>
              <a:buChar char="◕"/>
              <a:defRPr sz="1100"/>
            </a:lvl1pPr>
            <a:lvl2pPr marL="914400" lvl="1" indent="-298450" rtl="0">
              <a:spcBef>
                <a:spcPts val="1600"/>
              </a:spcBef>
              <a:spcAft>
                <a:spcPts val="0"/>
              </a:spcAft>
              <a:buSzPts val="1100"/>
              <a:buChar char="◔"/>
              <a:defRPr sz="1100"/>
            </a:lvl2pPr>
            <a:lvl3pPr marL="1371600" lvl="2" indent="-298450" rtl="0">
              <a:spcBef>
                <a:spcPts val="1600"/>
              </a:spcBef>
              <a:spcAft>
                <a:spcPts val="0"/>
              </a:spcAft>
              <a:buSzPts val="1100"/>
              <a:buChar char="◃"/>
              <a:defRPr sz="1100"/>
            </a:lvl3pPr>
            <a:lvl4pPr marL="1828800" lvl="3" indent="-298450" rtl="0">
              <a:spcBef>
                <a:spcPts val="1600"/>
              </a:spcBef>
              <a:spcAft>
                <a:spcPts val="0"/>
              </a:spcAft>
              <a:buSzPts val="1100"/>
              <a:buChar char="◄"/>
              <a:defRPr sz="1100"/>
            </a:lvl4pPr>
            <a:lvl5pPr marL="2286000" lvl="4" indent="-298450" rtl="0">
              <a:spcBef>
                <a:spcPts val="1600"/>
              </a:spcBef>
              <a:spcAft>
                <a:spcPts val="0"/>
              </a:spcAft>
              <a:buSzPts val="1100"/>
              <a:buChar char="⭙"/>
              <a:defRPr sz="1100"/>
            </a:lvl5pPr>
            <a:lvl6pPr marL="2743200" lvl="5" indent="-298450" rtl="0">
              <a:spcBef>
                <a:spcPts val="1600"/>
              </a:spcBef>
              <a:spcAft>
                <a:spcPts val="0"/>
              </a:spcAft>
              <a:buSzPts val="1100"/>
              <a:buChar char="◼"/>
              <a:defRPr sz="1100"/>
            </a:lvl6pPr>
            <a:lvl7pPr marL="3200400" lvl="6" indent="-298450" rtl="0">
              <a:spcBef>
                <a:spcPts val="1600"/>
              </a:spcBef>
              <a:spcAft>
                <a:spcPts val="0"/>
              </a:spcAft>
              <a:buSzPts val="1100"/>
              <a:buChar char="○"/>
              <a:defRPr sz="1100"/>
            </a:lvl7pPr>
            <a:lvl8pPr marL="3657600" lvl="7" indent="-298450" rtl="0">
              <a:spcBef>
                <a:spcPts val="1600"/>
              </a:spcBef>
              <a:spcAft>
                <a:spcPts val="0"/>
              </a:spcAft>
              <a:buSzPts val="1100"/>
              <a:buChar char="●"/>
              <a:defRPr sz="1100"/>
            </a:lvl8pPr>
            <a:lvl9pPr marL="4114800" lvl="8" indent="-298450" rtl="0">
              <a:spcBef>
                <a:spcPts val="1600"/>
              </a:spcBef>
              <a:spcAft>
                <a:spcPts val="1600"/>
              </a:spcAft>
              <a:buSzPts val="1100"/>
              <a:buChar char="■"/>
              <a:defRPr sz="1100"/>
            </a:lvl9pPr>
          </a:lstStyle>
          <a:p>
            <a:endParaRPr/>
          </a:p>
        </p:txBody>
      </p:sp>
      <p:sp>
        <p:nvSpPr>
          <p:cNvPr id="54" name="Google Shape;54;p10"/>
          <p:cNvSpPr txBox="1">
            <a:spLocks noGrp="1"/>
          </p:cNvSpPr>
          <p:nvPr>
            <p:ph type="subTitle" idx="2"/>
          </p:nvPr>
        </p:nvSpPr>
        <p:spPr>
          <a:xfrm>
            <a:off x="717525" y="1455448"/>
            <a:ext cx="4604100" cy="5163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a:lvl1pPr>
            <a:lvl2pPr lvl="1" rtl="0">
              <a:spcBef>
                <a:spcPts val="1600"/>
              </a:spcBef>
              <a:spcAft>
                <a:spcPts val="0"/>
              </a:spcAft>
              <a:buNone/>
              <a:defRPr sz="1400"/>
            </a:lvl2pPr>
            <a:lvl3pPr lvl="2" rtl="0">
              <a:spcBef>
                <a:spcPts val="1600"/>
              </a:spcBef>
              <a:spcAft>
                <a:spcPts val="0"/>
              </a:spcAft>
              <a:buNone/>
              <a:defRPr sz="1400"/>
            </a:lvl3pPr>
            <a:lvl4pPr lvl="3" rtl="0">
              <a:spcBef>
                <a:spcPts val="1600"/>
              </a:spcBef>
              <a:spcAft>
                <a:spcPts val="0"/>
              </a:spcAft>
              <a:buNone/>
              <a:defRPr sz="1400"/>
            </a:lvl4pPr>
            <a:lvl5pPr lvl="4" rtl="0">
              <a:spcBef>
                <a:spcPts val="1600"/>
              </a:spcBef>
              <a:spcAft>
                <a:spcPts val="0"/>
              </a:spcAft>
              <a:buNone/>
              <a:defRPr sz="1400"/>
            </a:lvl5pPr>
            <a:lvl6pPr lvl="5" rtl="0">
              <a:spcBef>
                <a:spcPts val="1600"/>
              </a:spcBef>
              <a:spcAft>
                <a:spcPts val="0"/>
              </a:spcAft>
              <a:buNone/>
              <a:defRPr sz="1400"/>
            </a:lvl6pPr>
            <a:lvl7pPr lvl="6" rtl="0">
              <a:spcBef>
                <a:spcPts val="1600"/>
              </a:spcBef>
              <a:spcAft>
                <a:spcPts val="0"/>
              </a:spcAft>
              <a:buNone/>
              <a:defRPr sz="1400"/>
            </a:lvl7pPr>
            <a:lvl8pPr lvl="7" rtl="0">
              <a:spcBef>
                <a:spcPts val="1600"/>
              </a:spcBef>
              <a:spcAft>
                <a:spcPts val="0"/>
              </a:spcAft>
              <a:buNone/>
              <a:defRPr sz="1400"/>
            </a:lvl8pPr>
            <a:lvl9pPr lvl="8" rtl="0">
              <a:spcBef>
                <a:spcPts val="1600"/>
              </a:spcBef>
              <a:spcAft>
                <a:spcPts val="1600"/>
              </a:spcAft>
              <a:buNone/>
              <a:defRPr sz="14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rgbClr val="053B5C"/>
              </a:buClr>
              <a:buSzPts val="2800"/>
              <a:buFont typeface="Oswald"/>
              <a:buNone/>
              <a:defRPr sz="2800">
                <a:solidFill>
                  <a:srgbClr val="053B5C"/>
                </a:solidFill>
                <a:latin typeface="Oswald"/>
                <a:ea typeface="Oswald"/>
                <a:cs typeface="Oswald"/>
                <a:sym typeface="Oswald"/>
              </a:defRPr>
            </a:lvl1pPr>
            <a:lvl2pPr lvl="1" rtl="0">
              <a:spcBef>
                <a:spcPts val="0"/>
              </a:spcBef>
              <a:spcAft>
                <a:spcPts val="0"/>
              </a:spcAft>
              <a:buClr>
                <a:srgbClr val="053B5C"/>
              </a:buClr>
              <a:buSzPts val="2800"/>
              <a:buFont typeface="Oswald"/>
              <a:buNone/>
              <a:defRPr sz="2800">
                <a:solidFill>
                  <a:srgbClr val="053B5C"/>
                </a:solidFill>
                <a:latin typeface="Oswald"/>
                <a:ea typeface="Oswald"/>
                <a:cs typeface="Oswald"/>
                <a:sym typeface="Oswald"/>
              </a:defRPr>
            </a:lvl2pPr>
            <a:lvl3pPr lvl="2" rtl="0">
              <a:spcBef>
                <a:spcPts val="0"/>
              </a:spcBef>
              <a:spcAft>
                <a:spcPts val="0"/>
              </a:spcAft>
              <a:buClr>
                <a:srgbClr val="053B5C"/>
              </a:buClr>
              <a:buSzPts val="2800"/>
              <a:buFont typeface="Oswald"/>
              <a:buNone/>
              <a:defRPr sz="2800">
                <a:solidFill>
                  <a:srgbClr val="053B5C"/>
                </a:solidFill>
                <a:latin typeface="Oswald"/>
                <a:ea typeface="Oswald"/>
                <a:cs typeface="Oswald"/>
                <a:sym typeface="Oswald"/>
              </a:defRPr>
            </a:lvl3pPr>
            <a:lvl4pPr lvl="3" rtl="0">
              <a:spcBef>
                <a:spcPts val="0"/>
              </a:spcBef>
              <a:spcAft>
                <a:spcPts val="0"/>
              </a:spcAft>
              <a:buClr>
                <a:srgbClr val="053B5C"/>
              </a:buClr>
              <a:buSzPts val="2800"/>
              <a:buFont typeface="Oswald"/>
              <a:buNone/>
              <a:defRPr sz="2800">
                <a:solidFill>
                  <a:srgbClr val="053B5C"/>
                </a:solidFill>
                <a:latin typeface="Oswald"/>
                <a:ea typeface="Oswald"/>
                <a:cs typeface="Oswald"/>
                <a:sym typeface="Oswald"/>
              </a:defRPr>
            </a:lvl4pPr>
            <a:lvl5pPr lvl="4" rtl="0">
              <a:spcBef>
                <a:spcPts val="0"/>
              </a:spcBef>
              <a:spcAft>
                <a:spcPts val="0"/>
              </a:spcAft>
              <a:buClr>
                <a:srgbClr val="053B5C"/>
              </a:buClr>
              <a:buSzPts val="2800"/>
              <a:buFont typeface="Oswald"/>
              <a:buNone/>
              <a:defRPr sz="2800">
                <a:solidFill>
                  <a:srgbClr val="053B5C"/>
                </a:solidFill>
                <a:latin typeface="Oswald"/>
                <a:ea typeface="Oswald"/>
                <a:cs typeface="Oswald"/>
                <a:sym typeface="Oswald"/>
              </a:defRPr>
            </a:lvl5pPr>
            <a:lvl6pPr lvl="5" rtl="0">
              <a:spcBef>
                <a:spcPts val="0"/>
              </a:spcBef>
              <a:spcAft>
                <a:spcPts val="0"/>
              </a:spcAft>
              <a:buClr>
                <a:srgbClr val="053B5C"/>
              </a:buClr>
              <a:buSzPts val="2800"/>
              <a:buFont typeface="Oswald"/>
              <a:buNone/>
              <a:defRPr sz="2800">
                <a:solidFill>
                  <a:srgbClr val="053B5C"/>
                </a:solidFill>
                <a:latin typeface="Oswald"/>
                <a:ea typeface="Oswald"/>
                <a:cs typeface="Oswald"/>
                <a:sym typeface="Oswald"/>
              </a:defRPr>
            </a:lvl6pPr>
            <a:lvl7pPr lvl="6" rtl="0">
              <a:spcBef>
                <a:spcPts val="0"/>
              </a:spcBef>
              <a:spcAft>
                <a:spcPts val="0"/>
              </a:spcAft>
              <a:buClr>
                <a:srgbClr val="053B5C"/>
              </a:buClr>
              <a:buSzPts val="2800"/>
              <a:buFont typeface="Oswald"/>
              <a:buNone/>
              <a:defRPr sz="2800">
                <a:solidFill>
                  <a:srgbClr val="053B5C"/>
                </a:solidFill>
                <a:latin typeface="Oswald"/>
                <a:ea typeface="Oswald"/>
                <a:cs typeface="Oswald"/>
                <a:sym typeface="Oswald"/>
              </a:defRPr>
            </a:lvl7pPr>
            <a:lvl8pPr lvl="7" rtl="0">
              <a:spcBef>
                <a:spcPts val="0"/>
              </a:spcBef>
              <a:spcAft>
                <a:spcPts val="0"/>
              </a:spcAft>
              <a:buClr>
                <a:srgbClr val="053B5C"/>
              </a:buClr>
              <a:buSzPts val="2800"/>
              <a:buFont typeface="Oswald"/>
              <a:buNone/>
              <a:defRPr sz="2800">
                <a:solidFill>
                  <a:srgbClr val="053B5C"/>
                </a:solidFill>
                <a:latin typeface="Oswald"/>
                <a:ea typeface="Oswald"/>
                <a:cs typeface="Oswald"/>
                <a:sym typeface="Oswald"/>
              </a:defRPr>
            </a:lvl8pPr>
            <a:lvl9pPr lvl="8" rtl="0">
              <a:spcBef>
                <a:spcPts val="0"/>
              </a:spcBef>
              <a:spcAft>
                <a:spcPts val="0"/>
              </a:spcAft>
              <a:buClr>
                <a:srgbClr val="053B5C"/>
              </a:buClr>
              <a:buSzPts val="2800"/>
              <a:buFont typeface="Oswald"/>
              <a:buNone/>
              <a:defRPr sz="2800">
                <a:solidFill>
                  <a:srgbClr val="053B5C"/>
                </a:solidFill>
                <a:latin typeface="Oswald"/>
                <a:ea typeface="Oswald"/>
                <a:cs typeface="Oswald"/>
                <a:sym typeface="Oswald"/>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rgbClr val="053B5C"/>
              </a:buClr>
              <a:buSzPts val="1800"/>
              <a:buFont typeface="Open Sans"/>
              <a:buChar char="●"/>
              <a:defRPr sz="1800">
                <a:solidFill>
                  <a:srgbClr val="053B5C"/>
                </a:solidFill>
                <a:latin typeface="Open Sans"/>
                <a:ea typeface="Open Sans"/>
                <a:cs typeface="Open Sans"/>
                <a:sym typeface="Open Sans"/>
              </a:defRPr>
            </a:lvl1pPr>
            <a:lvl2pPr marL="914400" lvl="1" indent="-317500" rtl="0">
              <a:lnSpc>
                <a:spcPct val="115000"/>
              </a:lnSpc>
              <a:spcBef>
                <a:spcPts val="1600"/>
              </a:spcBef>
              <a:spcAft>
                <a:spcPts val="0"/>
              </a:spcAft>
              <a:buClr>
                <a:srgbClr val="053B5C"/>
              </a:buClr>
              <a:buSzPts val="1400"/>
              <a:buFont typeface="Open Sans"/>
              <a:buChar char="○"/>
              <a:defRPr>
                <a:solidFill>
                  <a:srgbClr val="053B5C"/>
                </a:solidFill>
                <a:latin typeface="Open Sans"/>
                <a:ea typeface="Open Sans"/>
                <a:cs typeface="Open Sans"/>
                <a:sym typeface="Open Sans"/>
              </a:defRPr>
            </a:lvl2pPr>
            <a:lvl3pPr marL="1371600" lvl="2" indent="-317500" rtl="0">
              <a:lnSpc>
                <a:spcPct val="115000"/>
              </a:lnSpc>
              <a:spcBef>
                <a:spcPts val="1600"/>
              </a:spcBef>
              <a:spcAft>
                <a:spcPts val="0"/>
              </a:spcAft>
              <a:buClr>
                <a:srgbClr val="053B5C"/>
              </a:buClr>
              <a:buSzPts val="1400"/>
              <a:buFont typeface="Open Sans"/>
              <a:buChar char="■"/>
              <a:defRPr>
                <a:solidFill>
                  <a:srgbClr val="053B5C"/>
                </a:solidFill>
                <a:latin typeface="Open Sans"/>
                <a:ea typeface="Open Sans"/>
                <a:cs typeface="Open Sans"/>
                <a:sym typeface="Open Sans"/>
              </a:defRPr>
            </a:lvl3pPr>
            <a:lvl4pPr marL="1828800" lvl="3" indent="-317500" rtl="0">
              <a:lnSpc>
                <a:spcPct val="115000"/>
              </a:lnSpc>
              <a:spcBef>
                <a:spcPts val="1600"/>
              </a:spcBef>
              <a:spcAft>
                <a:spcPts val="0"/>
              </a:spcAft>
              <a:buClr>
                <a:srgbClr val="053B5C"/>
              </a:buClr>
              <a:buSzPts val="1400"/>
              <a:buFont typeface="Open Sans"/>
              <a:buChar char="●"/>
              <a:defRPr>
                <a:solidFill>
                  <a:srgbClr val="053B5C"/>
                </a:solidFill>
                <a:latin typeface="Open Sans"/>
                <a:ea typeface="Open Sans"/>
                <a:cs typeface="Open Sans"/>
                <a:sym typeface="Open Sans"/>
              </a:defRPr>
            </a:lvl4pPr>
            <a:lvl5pPr marL="2286000" lvl="4" indent="-317500" rtl="0">
              <a:lnSpc>
                <a:spcPct val="115000"/>
              </a:lnSpc>
              <a:spcBef>
                <a:spcPts val="1600"/>
              </a:spcBef>
              <a:spcAft>
                <a:spcPts val="0"/>
              </a:spcAft>
              <a:buClr>
                <a:srgbClr val="053B5C"/>
              </a:buClr>
              <a:buSzPts val="1400"/>
              <a:buFont typeface="Open Sans"/>
              <a:buChar char="○"/>
              <a:defRPr>
                <a:solidFill>
                  <a:srgbClr val="053B5C"/>
                </a:solidFill>
                <a:latin typeface="Open Sans"/>
                <a:ea typeface="Open Sans"/>
                <a:cs typeface="Open Sans"/>
                <a:sym typeface="Open Sans"/>
              </a:defRPr>
            </a:lvl5pPr>
            <a:lvl6pPr marL="2743200" lvl="5" indent="-317500" rtl="0">
              <a:lnSpc>
                <a:spcPct val="115000"/>
              </a:lnSpc>
              <a:spcBef>
                <a:spcPts val="1600"/>
              </a:spcBef>
              <a:spcAft>
                <a:spcPts val="0"/>
              </a:spcAft>
              <a:buClr>
                <a:srgbClr val="053B5C"/>
              </a:buClr>
              <a:buSzPts val="1400"/>
              <a:buFont typeface="Open Sans"/>
              <a:buChar char="■"/>
              <a:defRPr>
                <a:solidFill>
                  <a:srgbClr val="053B5C"/>
                </a:solidFill>
                <a:latin typeface="Open Sans"/>
                <a:ea typeface="Open Sans"/>
                <a:cs typeface="Open Sans"/>
                <a:sym typeface="Open Sans"/>
              </a:defRPr>
            </a:lvl6pPr>
            <a:lvl7pPr marL="3200400" lvl="6" indent="-317500" rtl="0">
              <a:lnSpc>
                <a:spcPct val="115000"/>
              </a:lnSpc>
              <a:spcBef>
                <a:spcPts val="1600"/>
              </a:spcBef>
              <a:spcAft>
                <a:spcPts val="0"/>
              </a:spcAft>
              <a:buClr>
                <a:srgbClr val="053B5C"/>
              </a:buClr>
              <a:buSzPts val="1400"/>
              <a:buFont typeface="Open Sans"/>
              <a:buChar char="●"/>
              <a:defRPr>
                <a:solidFill>
                  <a:srgbClr val="053B5C"/>
                </a:solidFill>
                <a:latin typeface="Open Sans"/>
                <a:ea typeface="Open Sans"/>
                <a:cs typeface="Open Sans"/>
                <a:sym typeface="Open Sans"/>
              </a:defRPr>
            </a:lvl7pPr>
            <a:lvl8pPr marL="3657600" lvl="7" indent="-317500" rtl="0">
              <a:lnSpc>
                <a:spcPct val="115000"/>
              </a:lnSpc>
              <a:spcBef>
                <a:spcPts val="1600"/>
              </a:spcBef>
              <a:spcAft>
                <a:spcPts val="0"/>
              </a:spcAft>
              <a:buClr>
                <a:srgbClr val="053B5C"/>
              </a:buClr>
              <a:buSzPts val="1400"/>
              <a:buFont typeface="Open Sans"/>
              <a:buChar char="○"/>
              <a:defRPr>
                <a:solidFill>
                  <a:srgbClr val="053B5C"/>
                </a:solidFill>
                <a:latin typeface="Open Sans"/>
                <a:ea typeface="Open Sans"/>
                <a:cs typeface="Open Sans"/>
                <a:sym typeface="Open Sans"/>
              </a:defRPr>
            </a:lvl8pPr>
            <a:lvl9pPr marL="4114800" lvl="8" indent="-317500" rtl="0">
              <a:lnSpc>
                <a:spcPct val="115000"/>
              </a:lnSpc>
              <a:spcBef>
                <a:spcPts val="1600"/>
              </a:spcBef>
              <a:spcAft>
                <a:spcPts val="1600"/>
              </a:spcAft>
              <a:buClr>
                <a:srgbClr val="053B5C"/>
              </a:buClr>
              <a:buSzPts val="1400"/>
              <a:buFont typeface="Open Sans"/>
              <a:buChar char="■"/>
              <a:defRPr>
                <a:solidFill>
                  <a:srgbClr val="053B5C"/>
                </a:solidFill>
                <a:latin typeface="Open Sans"/>
                <a:ea typeface="Open Sans"/>
                <a:cs typeface="Open Sans"/>
                <a:sym typeface="Open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Shape 261"/>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78"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3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3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31.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6.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66"/>
        <p:cNvGrpSpPr/>
        <p:nvPr/>
      </p:nvGrpSpPr>
      <p:grpSpPr>
        <a:xfrm>
          <a:off x="0" y="0"/>
          <a:ext cx="0" cy="0"/>
          <a:chOff x="0" y="0"/>
          <a:chExt cx="0" cy="0"/>
        </a:xfrm>
      </p:grpSpPr>
      <p:sp>
        <p:nvSpPr>
          <p:cNvPr id="267" name="Google Shape;267;p34"/>
          <p:cNvSpPr txBox="1">
            <a:spLocks noGrp="1"/>
          </p:cNvSpPr>
          <p:nvPr>
            <p:ph type="subTitle" idx="1"/>
          </p:nvPr>
        </p:nvSpPr>
        <p:spPr>
          <a:xfrm>
            <a:off x="2036475" y="3522975"/>
            <a:ext cx="4959000" cy="1053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a:t>Our Team:</a:t>
            </a:r>
            <a:endParaRPr sz="1800" b="1"/>
          </a:p>
          <a:p>
            <a:pPr marL="0" lvl="0" indent="0" algn="l" rtl="0">
              <a:spcBef>
                <a:spcPts val="0"/>
              </a:spcBef>
              <a:spcAft>
                <a:spcPts val="0"/>
              </a:spcAft>
              <a:buNone/>
            </a:pPr>
            <a:r>
              <a:rPr lang="en" sz="1800" b="1"/>
              <a:t>Ziyu, Qiaochu, Anqi Mao, Weixiao, Anqi Wang, Vandana Anand, Soumya Joshi, Shweta Shinde</a:t>
            </a:r>
            <a:endParaRPr sz="1800" b="1"/>
          </a:p>
        </p:txBody>
      </p:sp>
      <p:sp>
        <p:nvSpPr>
          <p:cNvPr id="268" name="Google Shape;268;p34"/>
          <p:cNvSpPr txBox="1"/>
          <p:nvPr/>
        </p:nvSpPr>
        <p:spPr>
          <a:xfrm>
            <a:off x="20125" y="20125"/>
            <a:ext cx="3754500" cy="105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3000" b="1">
                <a:solidFill>
                  <a:schemeClr val="dk1"/>
                </a:solidFill>
              </a:rPr>
              <a:t>Wildfire Prediction</a:t>
            </a:r>
            <a:endParaRPr sz="3000" b="1">
              <a:solidFill>
                <a:schemeClr val="dk1"/>
              </a:solidFill>
            </a:endParaRPr>
          </a:p>
          <a:p>
            <a:pPr marL="0" lvl="0" indent="0" algn="l" rtl="0">
              <a:spcBef>
                <a:spcPts val="0"/>
              </a:spcBef>
              <a:spcAft>
                <a:spcPts val="0"/>
              </a:spcAft>
              <a:buClr>
                <a:schemeClr val="dk1"/>
              </a:buClr>
              <a:buSzPts val="1100"/>
              <a:buFont typeface="Arial"/>
              <a:buNone/>
            </a:pPr>
            <a:r>
              <a:rPr lang="en" sz="3000" b="1">
                <a:solidFill>
                  <a:schemeClr val="dk1"/>
                </a:solidFill>
              </a:rPr>
              <a:t>We Can Do Better!</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35"/>
          <p:cNvSpPr txBox="1">
            <a:spLocks noGrp="1"/>
          </p:cNvSpPr>
          <p:nvPr>
            <p:ph type="subTitle" idx="1"/>
          </p:nvPr>
        </p:nvSpPr>
        <p:spPr>
          <a:xfrm flipH="1">
            <a:off x="-25" y="760575"/>
            <a:ext cx="5898300" cy="4157100"/>
          </a:xfrm>
          <a:prstGeom prst="rect">
            <a:avLst/>
          </a:prstGeom>
          <a:noFill/>
          <a:ln>
            <a:noFill/>
          </a:ln>
        </p:spPr>
        <p:txBody>
          <a:bodyPr spcFirstLastPara="1" wrap="square" lIns="91425" tIns="91425" rIns="91425" bIns="91425" anchor="ctr" anchorCtr="0">
            <a:noAutofit/>
          </a:bodyPr>
          <a:lstStyle/>
          <a:p>
            <a:pPr marL="457200" lvl="0" indent="-317500" algn="l" rtl="0">
              <a:lnSpc>
                <a:spcPct val="115000"/>
              </a:lnSpc>
              <a:spcBef>
                <a:spcPts val="0"/>
              </a:spcBef>
              <a:spcAft>
                <a:spcPts val="0"/>
              </a:spcAft>
              <a:buSzPts val="1400"/>
              <a:buChar char="●"/>
            </a:pPr>
            <a:r>
              <a:rPr lang="en" sz="1800">
                <a:solidFill>
                  <a:schemeClr val="dk1"/>
                </a:solidFill>
                <a:latin typeface="Calibri"/>
                <a:ea typeface="Calibri"/>
                <a:cs typeface="Calibri"/>
                <a:sym typeface="Calibri"/>
              </a:rPr>
              <a:t>People who live in smaller towns and suburbs, especially those who are not recognized in the dataset covering large areas, are most affected</a:t>
            </a:r>
            <a:endParaRPr sz="1800">
              <a:solidFill>
                <a:schemeClr val="dk1"/>
              </a:solidFill>
              <a:latin typeface="Calibri"/>
              <a:ea typeface="Calibri"/>
              <a:cs typeface="Calibri"/>
              <a:sym typeface="Calibri"/>
            </a:endParaRPr>
          </a:p>
          <a:p>
            <a:pPr marL="457200" lvl="0" indent="0" algn="l" rtl="0">
              <a:lnSpc>
                <a:spcPct val="115000"/>
              </a:lnSpc>
              <a:spcBef>
                <a:spcPts val="0"/>
              </a:spcBef>
              <a:spcAft>
                <a:spcPts val="0"/>
              </a:spcAft>
              <a:buNone/>
            </a:pPr>
            <a:endParaRPr sz="1800">
              <a:solidFill>
                <a:schemeClr val="dk1"/>
              </a:solidFill>
              <a:latin typeface="Calibri"/>
              <a:ea typeface="Calibri"/>
              <a:cs typeface="Calibri"/>
              <a:sym typeface="Calibri"/>
            </a:endParaRPr>
          </a:p>
          <a:p>
            <a:pPr marL="457200" lvl="0" indent="-317500" algn="l" rtl="0">
              <a:lnSpc>
                <a:spcPct val="115000"/>
              </a:lnSpc>
              <a:spcBef>
                <a:spcPts val="0"/>
              </a:spcBef>
              <a:spcAft>
                <a:spcPts val="0"/>
              </a:spcAft>
              <a:buSzPts val="1400"/>
              <a:buChar char="●"/>
            </a:pPr>
            <a:r>
              <a:rPr lang="en" sz="1800">
                <a:solidFill>
                  <a:schemeClr val="dk1"/>
                </a:solidFill>
                <a:latin typeface="Calibri"/>
                <a:ea typeface="Calibri"/>
                <a:cs typeface="Calibri"/>
                <a:sym typeface="Calibri"/>
              </a:rPr>
              <a:t>After looking at and exploring the dataset, we can see that because it is shown that many wildfires happen in smaller areas than larger areas, we may not be able to identify many wildfires that happen in smaller areas with the current model</a:t>
            </a:r>
            <a:endParaRPr sz="1800">
              <a:solidFill>
                <a:schemeClr val="dk1"/>
              </a:solidFill>
              <a:latin typeface="Calibri"/>
              <a:ea typeface="Calibri"/>
              <a:cs typeface="Calibri"/>
              <a:sym typeface="Calibri"/>
            </a:endParaRPr>
          </a:p>
          <a:p>
            <a:pPr marL="457200" lvl="0" indent="0" algn="l" rtl="0">
              <a:lnSpc>
                <a:spcPct val="115000"/>
              </a:lnSpc>
              <a:spcBef>
                <a:spcPts val="0"/>
              </a:spcBef>
              <a:spcAft>
                <a:spcPts val="0"/>
              </a:spcAft>
              <a:buNone/>
            </a:pPr>
            <a:endParaRPr sz="1800">
              <a:solidFill>
                <a:schemeClr val="dk1"/>
              </a:solidFill>
              <a:latin typeface="Calibri"/>
              <a:ea typeface="Calibri"/>
              <a:cs typeface="Calibri"/>
              <a:sym typeface="Calibri"/>
            </a:endParaRPr>
          </a:p>
          <a:p>
            <a:pPr marL="457200" lvl="0" indent="-317500" algn="l" rtl="0">
              <a:lnSpc>
                <a:spcPct val="115000"/>
              </a:lnSpc>
              <a:spcBef>
                <a:spcPts val="0"/>
              </a:spcBef>
              <a:spcAft>
                <a:spcPts val="0"/>
              </a:spcAft>
              <a:buSzPts val="1400"/>
              <a:buChar char="●"/>
            </a:pPr>
            <a:r>
              <a:rPr lang="en" sz="1800">
                <a:solidFill>
                  <a:schemeClr val="dk1"/>
                </a:solidFill>
                <a:latin typeface="Calibri"/>
                <a:ea typeface="Calibri"/>
                <a:cs typeface="Calibri"/>
                <a:sym typeface="Calibri"/>
              </a:rPr>
              <a:t>Predicting wildfires in smaller areas can alert civilians to flee to other areas that are safe</a:t>
            </a:r>
            <a:endParaRPr sz="1800">
              <a:solidFill>
                <a:schemeClr val="dk1"/>
              </a:solidFill>
              <a:latin typeface="Calibri"/>
              <a:ea typeface="Calibri"/>
              <a:cs typeface="Calibri"/>
              <a:sym typeface="Calibri"/>
            </a:endParaRPr>
          </a:p>
          <a:p>
            <a:pPr marL="0" lvl="0" indent="0" algn="l" rtl="0">
              <a:spcBef>
                <a:spcPts val="0"/>
              </a:spcBef>
              <a:spcAft>
                <a:spcPts val="0"/>
              </a:spcAft>
              <a:buNone/>
            </a:pPr>
            <a:endParaRPr/>
          </a:p>
        </p:txBody>
      </p:sp>
      <p:sp>
        <p:nvSpPr>
          <p:cNvPr id="274" name="Google Shape;274;p35"/>
          <p:cNvSpPr txBox="1"/>
          <p:nvPr/>
        </p:nvSpPr>
        <p:spPr>
          <a:xfrm>
            <a:off x="0" y="0"/>
            <a:ext cx="7277400" cy="829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000" b="1"/>
              <a:t>Who is affected?</a:t>
            </a:r>
            <a:endParaRPr sz="3000" b="1"/>
          </a:p>
        </p:txBody>
      </p:sp>
      <p:pic>
        <p:nvPicPr>
          <p:cNvPr id="275" name="Google Shape;275;p35"/>
          <p:cNvPicPr preferRelativeResize="0"/>
          <p:nvPr/>
        </p:nvPicPr>
        <p:blipFill>
          <a:blip r:embed="rId3">
            <a:alphaModFix/>
          </a:blip>
          <a:stretch>
            <a:fillRect/>
          </a:stretch>
        </p:blipFill>
        <p:spPr>
          <a:xfrm>
            <a:off x="5898275" y="829800"/>
            <a:ext cx="3245725" cy="32713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36"/>
          <p:cNvSpPr txBox="1">
            <a:spLocks noGrp="1"/>
          </p:cNvSpPr>
          <p:nvPr>
            <p:ph type="title"/>
          </p:nvPr>
        </p:nvSpPr>
        <p:spPr>
          <a:xfrm>
            <a:off x="717525" y="542750"/>
            <a:ext cx="7708800" cy="5727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a:t>Data for Better Prediction</a:t>
            </a:r>
            <a:endParaRPr/>
          </a:p>
        </p:txBody>
      </p:sp>
      <p:sp>
        <p:nvSpPr>
          <p:cNvPr id="281" name="Google Shape;281;p36"/>
          <p:cNvSpPr txBox="1">
            <a:spLocks noGrp="1"/>
          </p:cNvSpPr>
          <p:nvPr>
            <p:ph type="title" idx="2"/>
          </p:nvPr>
        </p:nvSpPr>
        <p:spPr>
          <a:xfrm>
            <a:off x="2933825" y="1534988"/>
            <a:ext cx="1813800" cy="4926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Historical Data</a:t>
            </a:r>
            <a:endParaRPr/>
          </a:p>
        </p:txBody>
      </p:sp>
      <p:sp>
        <p:nvSpPr>
          <p:cNvPr id="282" name="Google Shape;282;p36"/>
          <p:cNvSpPr txBox="1">
            <a:spLocks noGrp="1"/>
          </p:cNvSpPr>
          <p:nvPr>
            <p:ph type="subTitle" idx="1"/>
          </p:nvPr>
        </p:nvSpPr>
        <p:spPr>
          <a:xfrm>
            <a:off x="2933825" y="2053625"/>
            <a:ext cx="1813800" cy="19227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sz="1800"/>
              <a:t>Large area ❌</a:t>
            </a:r>
            <a:endParaRPr sz="1800"/>
          </a:p>
          <a:p>
            <a:pPr marL="0" lvl="0" indent="0" algn="r" rtl="0">
              <a:spcBef>
                <a:spcPts val="1600"/>
              </a:spcBef>
              <a:spcAft>
                <a:spcPts val="0"/>
              </a:spcAft>
              <a:buNone/>
            </a:pPr>
            <a:r>
              <a:rPr lang="en" sz="1800"/>
              <a:t>Out-of-date ❌</a:t>
            </a:r>
            <a:endParaRPr sz="1800"/>
          </a:p>
          <a:p>
            <a:pPr marL="0" lvl="0" indent="0" algn="r" rtl="0">
              <a:spcBef>
                <a:spcPts val="1600"/>
              </a:spcBef>
              <a:spcAft>
                <a:spcPts val="1600"/>
              </a:spcAft>
              <a:buNone/>
            </a:pPr>
            <a:endParaRPr/>
          </a:p>
        </p:txBody>
      </p:sp>
      <p:sp>
        <p:nvSpPr>
          <p:cNvPr id="283" name="Google Shape;283;p36"/>
          <p:cNvSpPr txBox="1">
            <a:spLocks noGrp="1"/>
          </p:cNvSpPr>
          <p:nvPr>
            <p:ph type="title" idx="3"/>
          </p:nvPr>
        </p:nvSpPr>
        <p:spPr>
          <a:xfrm>
            <a:off x="6612525" y="1452538"/>
            <a:ext cx="1813800" cy="4926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Remote Sensing</a:t>
            </a:r>
            <a:endParaRPr/>
          </a:p>
        </p:txBody>
      </p:sp>
      <p:sp>
        <p:nvSpPr>
          <p:cNvPr id="284" name="Google Shape;284;p36"/>
          <p:cNvSpPr txBox="1">
            <a:spLocks noGrp="1"/>
          </p:cNvSpPr>
          <p:nvPr>
            <p:ph type="subTitle" idx="4"/>
          </p:nvPr>
        </p:nvSpPr>
        <p:spPr>
          <a:xfrm>
            <a:off x="5096525" y="1960125"/>
            <a:ext cx="3981000" cy="221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600"/>
              <a:t>With remote sensing data collected by various satellites, e.g. MODIS of Nasa Terra, we can get thermal information:</a:t>
            </a:r>
            <a:endParaRPr sz="1600"/>
          </a:p>
          <a:p>
            <a:pPr marL="457200" lvl="0" indent="-330200" algn="l" rtl="0">
              <a:spcBef>
                <a:spcPts val="1600"/>
              </a:spcBef>
              <a:spcAft>
                <a:spcPts val="0"/>
              </a:spcAft>
              <a:buSzPts val="1600"/>
              <a:buChar char="●"/>
            </a:pPr>
            <a:r>
              <a:rPr lang="en" sz="1600"/>
              <a:t>of any place;</a:t>
            </a:r>
            <a:endParaRPr sz="1600"/>
          </a:p>
          <a:p>
            <a:pPr marL="457200" lvl="0" indent="-330200" algn="l" rtl="0">
              <a:spcBef>
                <a:spcPts val="0"/>
              </a:spcBef>
              <a:spcAft>
                <a:spcPts val="0"/>
              </a:spcAft>
              <a:buSzPts val="1600"/>
              <a:buChar char="●"/>
            </a:pPr>
            <a:r>
              <a:rPr lang="en" sz="1600"/>
              <a:t>1000 m spatial resolution;</a:t>
            </a:r>
            <a:endParaRPr sz="1600"/>
          </a:p>
          <a:p>
            <a:pPr marL="457200" lvl="0" indent="-330200" algn="l" rtl="0">
              <a:spcBef>
                <a:spcPts val="0"/>
              </a:spcBef>
              <a:spcAft>
                <a:spcPts val="0"/>
              </a:spcAft>
              <a:buSzPts val="1600"/>
              <a:buChar char="●"/>
            </a:pPr>
            <a:r>
              <a:rPr lang="en" sz="1600"/>
              <a:t> four times daily.</a:t>
            </a:r>
            <a:endParaRPr sz="1600"/>
          </a:p>
          <a:p>
            <a:pPr marL="0" lvl="0" indent="0" algn="r" rtl="0">
              <a:spcBef>
                <a:spcPts val="1600"/>
              </a:spcBef>
              <a:spcAft>
                <a:spcPts val="1600"/>
              </a:spcAft>
              <a:buNone/>
            </a:pPr>
            <a:endParaRPr/>
          </a:p>
        </p:txBody>
      </p:sp>
      <p:grpSp>
        <p:nvGrpSpPr>
          <p:cNvPr id="285" name="Google Shape;285;p36"/>
          <p:cNvGrpSpPr/>
          <p:nvPr/>
        </p:nvGrpSpPr>
        <p:grpSpPr>
          <a:xfrm flipH="1">
            <a:off x="4141939" y="1431506"/>
            <a:ext cx="446222" cy="77476"/>
            <a:chOff x="6146875" y="1767300"/>
            <a:chExt cx="331025" cy="57475"/>
          </a:xfrm>
        </p:grpSpPr>
        <p:sp>
          <p:nvSpPr>
            <p:cNvPr id="286" name="Google Shape;286;p36"/>
            <p:cNvSpPr/>
            <p:nvPr/>
          </p:nvSpPr>
          <p:spPr>
            <a:xfrm>
              <a:off x="6277250" y="1767300"/>
              <a:ext cx="74150" cy="57475"/>
            </a:xfrm>
            <a:custGeom>
              <a:avLst/>
              <a:gdLst/>
              <a:ahLst/>
              <a:cxnLst/>
              <a:rect l="l" t="t" r="r" b="b"/>
              <a:pathLst>
                <a:path w="2966" h="2299" extrusionOk="0">
                  <a:moveTo>
                    <a:pt x="1477" y="1"/>
                  </a:moveTo>
                  <a:cubicBezTo>
                    <a:pt x="1" y="1"/>
                    <a:pt x="1" y="2299"/>
                    <a:pt x="1477" y="2299"/>
                  </a:cubicBezTo>
                  <a:cubicBezTo>
                    <a:pt x="2966" y="2299"/>
                    <a:pt x="2966" y="1"/>
                    <a:pt x="1477" y="1"/>
                  </a:cubicBezTo>
                  <a:close/>
                </a:path>
              </a:pathLst>
            </a:custGeom>
            <a:solidFill>
              <a:srgbClr val="9FEA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36"/>
            <p:cNvSpPr/>
            <p:nvPr/>
          </p:nvSpPr>
          <p:spPr>
            <a:xfrm>
              <a:off x="6146875" y="1767300"/>
              <a:ext cx="74150" cy="57475"/>
            </a:xfrm>
            <a:custGeom>
              <a:avLst/>
              <a:gdLst/>
              <a:ahLst/>
              <a:cxnLst/>
              <a:rect l="l" t="t" r="r" b="b"/>
              <a:pathLst>
                <a:path w="2966" h="2299" extrusionOk="0">
                  <a:moveTo>
                    <a:pt x="1477" y="1"/>
                  </a:moveTo>
                  <a:cubicBezTo>
                    <a:pt x="1" y="1"/>
                    <a:pt x="1" y="2299"/>
                    <a:pt x="1477" y="2299"/>
                  </a:cubicBezTo>
                  <a:cubicBezTo>
                    <a:pt x="2966" y="2299"/>
                    <a:pt x="2966" y="1"/>
                    <a:pt x="1477" y="1"/>
                  </a:cubicBezTo>
                  <a:close/>
                </a:path>
              </a:pathLst>
            </a:custGeom>
            <a:solidFill>
              <a:srgbClr val="9FEA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36"/>
            <p:cNvSpPr/>
            <p:nvPr/>
          </p:nvSpPr>
          <p:spPr>
            <a:xfrm>
              <a:off x="6403775" y="1767300"/>
              <a:ext cx="74125" cy="57475"/>
            </a:xfrm>
            <a:custGeom>
              <a:avLst/>
              <a:gdLst/>
              <a:ahLst/>
              <a:cxnLst/>
              <a:rect l="l" t="t" r="r" b="b"/>
              <a:pathLst>
                <a:path w="2965" h="2299" extrusionOk="0">
                  <a:moveTo>
                    <a:pt x="1488" y="1"/>
                  </a:moveTo>
                  <a:cubicBezTo>
                    <a:pt x="0" y="1"/>
                    <a:pt x="0" y="2299"/>
                    <a:pt x="1488" y="2299"/>
                  </a:cubicBezTo>
                  <a:cubicBezTo>
                    <a:pt x="2965" y="2299"/>
                    <a:pt x="2965" y="1"/>
                    <a:pt x="1488" y="1"/>
                  </a:cubicBezTo>
                  <a:close/>
                </a:path>
              </a:pathLst>
            </a:custGeom>
            <a:solidFill>
              <a:srgbClr val="9FEA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9" name="Google Shape;289;p36"/>
          <p:cNvGrpSpPr/>
          <p:nvPr/>
        </p:nvGrpSpPr>
        <p:grpSpPr>
          <a:xfrm flipH="1">
            <a:off x="7532864" y="1360106"/>
            <a:ext cx="446222" cy="77476"/>
            <a:chOff x="6146875" y="1767300"/>
            <a:chExt cx="331025" cy="57475"/>
          </a:xfrm>
        </p:grpSpPr>
        <p:sp>
          <p:nvSpPr>
            <p:cNvPr id="290" name="Google Shape;290;p36"/>
            <p:cNvSpPr/>
            <p:nvPr/>
          </p:nvSpPr>
          <p:spPr>
            <a:xfrm>
              <a:off x="6277250" y="1767300"/>
              <a:ext cx="74150" cy="57475"/>
            </a:xfrm>
            <a:custGeom>
              <a:avLst/>
              <a:gdLst/>
              <a:ahLst/>
              <a:cxnLst/>
              <a:rect l="l" t="t" r="r" b="b"/>
              <a:pathLst>
                <a:path w="2966" h="2299" extrusionOk="0">
                  <a:moveTo>
                    <a:pt x="1477" y="1"/>
                  </a:moveTo>
                  <a:cubicBezTo>
                    <a:pt x="1" y="1"/>
                    <a:pt x="1" y="2299"/>
                    <a:pt x="1477" y="2299"/>
                  </a:cubicBezTo>
                  <a:cubicBezTo>
                    <a:pt x="2966" y="2299"/>
                    <a:pt x="2966" y="1"/>
                    <a:pt x="1477" y="1"/>
                  </a:cubicBezTo>
                  <a:close/>
                </a:path>
              </a:pathLst>
            </a:custGeom>
            <a:solidFill>
              <a:srgbClr val="9FEA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36"/>
            <p:cNvSpPr/>
            <p:nvPr/>
          </p:nvSpPr>
          <p:spPr>
            <a:xfrm>
              <a:off x="6146875" y="1767300"/>
              <a:ext cx="74150" cy="57475"/>
            </a:xfrm>
            <a:custGeom>
              <a:avLst/>
              <a:gdLst/>
              <a:ahLst/>
              <a:cxnLst/>
              <a:rect l="l" t="t" r="r" b="b"/>
              <a:pathLst>
                <a:path w="2966" h="2299" extrusionOk="0">
                  <a:moveTo>
                    <a:pt x="1477" y="1"/>
                  </a:moveTo>
                  <a:cubicBezTo>
                    <a:pt x="1" y="1"/>
                    <a:pt x="1" y="2299"/>
                    <a:pt x="1477" y="2299"/>
                  </a:cubicBezTo>
                  <a:cubicBezTo>
                    <a:pt x="2966" y="2299"/>
                    <a:pt x="2966" y="1"/>
                    <a:pt x="1477" y="1"/>
                  </a:cubicBezTo>
                  <a:close/>
                </a:path>
              </a:pathLst>
            </a:custGeom>
            <a:solidFill>
              <a:srgbClr val="9FEA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36"/>
            <p:cNvSpPr/>
            <p:nvPr/>
          </p:nvSpPr>
          <p:spPr>
            <a:xfrm>
              <a:off x="6403775" y="1767300"/>
              <a:ext cx="74125" cy="57475"/>
            </a:xfrm>
            <a:custGeom>
              <a:avLst/>
              <a:gdLst/>
              <a:ahLst/>
              <a:cxnLst/>
              <a:rect l="l" t="t" r="r" b="b"/>
              <a:pathLst>
                <a:path w="2965" h="2299" extrusionOk="0">
                  <a:moveTo>
                    <a:pt x="1488" y="1"/>
                  </a:moveTo>
                  <a:cubicBezTo>
                    <a:pt x="0" y="1"/>
                    <a:pt x="0" y="2299"/>
                    <a:pt x="1488" y="2299"/>
                  </a:cubicBezTo>
                  <a:cubicBezTo>
                    <a:pt x="2965" y="2299"/>
                    <a:pt x="2965" y="1"/>
                    <a:pt x="1488" y="1"/>
                  </a:cubicBezTo>
                  <a:close/>
                </a:path>
              </a:pathLst>
            </a:custGeom>
            <a:solidFill>
              <a:srgbClr val="9FEA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3" name="Google Shape;293;p36"/>
          <p:cNvGrpSpPr/>
          <p:nvPr/>
        </p:nvGrpSpPr>
        <p:grpSpPr>
          <a:xfrm>
            <a:off x="342862" y="344863"/>
            <a:ext cx="2829548" cy="3353952"/>
            <a:chOff x="342862" y="344863"/>
            <a:chExt cx="2829548" cy="3353952"/>
          </a:xfrm>
        </p:grpSpPr>
        <p:grpSp>
          <p:nvGrpSpPr>
            <p:cNvPr id="294" name="Google Shape;294;p36"/>
            <p:cNvGrpSpPr/>
            <p:nvPr/>
          </p:nvGrpSpPr>
          <p:grpSpPr>
            <a:xfrm>
              <a:off x="342862" y="344863"/>
              <a:ext cx="1397069" cy="2951452"/>
              <a:chOff x="252122" y="879390"/>
              <a:chExt cx="1240736" cy="2621183"/>
            </a:xfrm>
          </p:grpSpPr>
          <p:sp>
            <p:nvSpPr>
              <p:cNvPr id="295" name="Google Shape;295;p36"/>
              <p:cNvSpPr/>
              <p:nvPr/>
            </p:nvSpPr>
            <p:spPr>
              <a:xfrm>
                <a:off x="843778" y="879390"/>
                <a:ext cx="147848" cy="779873"/>
              </a:xfrm>
              <a:custGeom>
                <a:avLst/>
                <a:gdLst/>
                <a:ahLst/>
                <a:cxnLst/>
                <a:rect l="l" t="t" r="r" b="b"/>
                <a:pathLst>
                  <a:path w="7550" h="39825" extrusionOk="0">
                    <a:moveTo>
                      <a:pt x="1072" y="0"/>
                    </a:moveTo>
                    <a:cubicBezTo>
                      <a:pt x="665" y="0"/>
                      <a:pt x="257" y="289"/>
                      <a:pt x="251" y="801"/>
                    </a:cubicBezTo>
                    <a:lnTo>
                      <a:pt x="1" y="39675"/>
                    </a:lnTo>
                    <a:cubicBezTo>
                      <a:pt x="185" y="39777"/>
                      <a:pt x="382" y="39824"/>
                      <a:pt x="575" y="39824"/>
                    </a:cubicBezTo>
                    <a:cubicBezTo>
                      <a:pt x="1081" y="39824"/>
                      <a:pt x="1563" y="39498"/>
                      <a:pt x="1727" y="38973"/>
                    </a:cubicBezTo>
                    <a:lnTo>
                      <a:pt x="7335" y="20208"/>
                    </a:lnTo>
                    <a:cubicBezTo>
                      <a:pt x="7549" y="19530"/>
                      <a:pt x="7537" y="18803"/>
                      <a:pt x="7323" y="18125"/>
                    </a:cubicBezTo>
                    <a:lnTo>
                      <a:pt x="1834" y="575"/>
                    </a:lnTo>
                    <a:cubicBezTo>
                      <a:pt x="1713" y="181"/>
                      <a:pt x="1393" y="0"/>
                      <a:pt x="1072" y="0"/>
                    </a:cubicBezTo>
                    <a:close/>
                  </a:path>
                </a:pathLst>
              </a:custGeom>
              <a:solidFill>
                <a:srgbClr val="3FB3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36"/>
              <p:cNvSpPr/>
              <p:nvPr/>
            </p:nvSpPr>
            <p:spPr>
              <a:xfrm>
                <a:off x="252122" y="1697807"/>
                <a:ext cx="612952" cy="318235"/>
              </a:xfrm>
              <a:custGeom>
                <a:avLst/>
                <a:gdLst/>
                <a:ahLst/>
                <a:cxnLst/>
                <a:rect l="l" t="t" r="r" b="b"/>
                <a:pathLst>
                  <a:path w="31301" h="16251" extrusionOk="0">
                    <a:moveTo>
                      <a:pt x="30373" y="0"/>
                    </a:moveTo>
                    <a:cubicBezTo>
                      <a:pt x="30266" y="0"/>
                      <a:pt x="30152" y="26"/>
                      <a:pt x="30036" y="84"/>
                    </a:cubicBezTo>
                    <a:lnTo>
                      <a:pt x="32" y="15240"/>
                    </a:lnTo>
                    <a:cubicBezTo>
                      <a:pt x="1" y="15811"/>
                      <a:pt x="457" y="16250"/>
                      <a:pt x="1009" y="16250"/>
                    </a:cubicBezTo>
                    <a:cubicBezTo>
                      <a:pt x="1079" y="16250"/>
                      <a:pt x="1151" y="16243"/>
                      <a:pt x="1223" y="16229"/>
                    </a:cubicBezTo>
                    <a:lnTo>
                      <a:pt x="17773" y="12919"/>
                    </a:lnTo>
                    <a:cubicBezTo>
                      <a:pt x="18368" y="12800"/>
                      <a:pt x="18928" y="12514"/>
                      <a:pt x="19368" y="12097"/>
                    </a:cubicBezTo>
                    <a:lnTo>
                      <a:pt x="30822" y="1143"/>
                    </a:lnTo>
                    <a:cubicBezTo>
                      <a:pt x="31301" y="685"/>
                      <a:pt x="30927" y="0"/>
                      <a:pt x="30373" y="0"/>
                    </a:cubicBezTo>
                    <a:close/>
                  </a:path>
                </a:pathLst>
              </a:custGeom>
              <a:solidFill>
                <a:srgbClr val="3FB3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36"/>
              <p:cNvSpPr/>
              <p:nvPr/>
            </p:nvSpPr>
            <p:spPr>
              <a:xfrm>
                <a:off x="843778" y="995787"/>
                <a:ext cx="147848" cy="663475"/>
              </a:xfrm>
              <a:custGeom>
                <a:avLst/>
                <a:gdLst/>
                <a:ahLst/>
                <a:cxnLst/>
                <a:rect l="l" t="t" r="r" b="b"/>
                <a:pathLst>
                  <a:path w="7550" h="33881" extrusionOk="0">
                    <a:moveTo>
                      <a:pt x="3513" y="1"/>
                    </a:moveTo>
                    <a:cubicBezTo>
                      <a:pt x="2477" y="2239"/>
                      <a:pt x="3084" y="5120"/>
                      <a:pt x="3620" y="7430"/>
                    </a:cubicBezTo>
                    <a:cubicBezTo>
                      <a:pt x="4216" y="9954"/>
                      <a:pt x="5156" y="12478"/>
                      <a:pt x="5323" y="15074"/>
                    </a:cubicBezTo>
                    <a:cubicBezTo>
                      <a:pt x="5609" y="19551"/>
                      <a:pt x="3275" y="23146"/>
                      <a:pt x="48" y="25802"/>
                    </a:cubicBezTo>
                    <a:lnTo>
                      <a:pt x="1" y="33731"/>
                    </a:lnTo>
                    <a:cubicBezTo>
                      <a:pt x="185" y="33833"/>
                      <a:pt x="382" y="33880"/>
                      <a:pt x="575" y="33880"/>
                    </a:cubicBezTo>
                    <a:cubicBezTo>
                      <a:pt x="1081" y="33880"/>
                      <a:pt x="1563" y="33554"/>
                      <a:pt x="1727" y="33029"/>
                    </a:cubicBezTo>
                    <a:lnTo>
                      <a:pt x="7347" y="14264"/>
                    </a:lnTo>
                    <a:cubicBezTo>
                      <a:pt x="7549" y="13586"/>
                      <a:pt x="7537" y="12859"/>
                      <a:pt x="7323" y="12181"/>
                    </a:cubicBezTo>
                    <a:lnTo>
                      <a:pt x="3513" y="1"/>
                    </a:lnTo>
                    <a:close/>
                  </a:path>
                </a:pathLst>
              </a:custGeom>
              <a:solidFill>
                <a:srgbClr val="9FEA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36"/>
              <p:cNvSpPr/>
              <p:nvPr/>
            </p:nvSpPr>
            <p:spPr>
              <a:xfrm>
                <a:off x="252122" y="1761214"/>
                <a:ext cx="560686" cy="254827"/>
              </a:xfrm>
              <a:custGeom>
                <a:avLst/>
                <a:gdLst/>
                <a:ahLst/>
                <a:cxnLst/>
                <a:rect l="l" t="t" r="r" b="b"/>
                <a:pathLst>
                  <a:path w="28632" h="13013" extrusionOk="0">
                    <a:moveTo>
                      <a:pt x="28631" y="1"/>
                    </a:moveTo>
                    <a:lnTo>
                      <a:pt x="28631" y="1"/>
                    </a:lnTo>
                    <a:cubicBezTo>
                      <a:pt x="26274" y="1739"/>
                      <a:pt x="21952" y="2715"/>
                      <a:pt x="20452" y="3620"/>
                    </a:cubicBezTo>
                    <a:cubicBezTo>
                      <a:pt x="19475" y="4204"/>
                      <a:pt x="18928" y="5144"/>
                      <a:pt x="18082" y="5871"/>
                    </a:cubicBezTo>
                    <a:cubicBezTo>
                      <a:pt x="17392" y="6466"/>
                      <a:pt x="16523" y="6847"/>
                      <a:pt x="15689" y="7192"/>
                    </a:cubicBezTo>
                    <a:cubicBezTo>
                      <a:pt x="13641" y="8061"/>
                      <a:pt x="11558" y="8966"/>
                      <a:pt x="9307" y="9038"/>
                    </a:cubicBezTo>
                    <a:cubicBezTo>
                      <a:pt x="9183" y="9042"/>
                      <a:pt x="9060" y="9044"/>
                      <a:pt x="8937" y="9044"/>
                    </a:cubicBezTo>
                    <a:cubicBezTo>
                      <a:pt x="8093" y="9044"/>
                      <a:pt x="7274" y="8939"/>
                      <a:pt x="6474" y="8752"/>
                    </a:cubicBezTo>
                    <a:lnTo>
                      <a:pt x="32" y="12002"/>
                    </a:lnTo>
                    <a:cubicBezTo>
                      <a:pt x="1" y="12573"/>
                      <a:pt x="457" y="13012"/>
                      <a:pt x="1009" y="13012"/>
                    </a:cubicBezTo>
                    <a:cubicBezTo>
                      <a:pt x="1079" y="13012"/>
                      <a:pt x="1151" y="13005"/>
                      <a:pt x="1223" y="12991"/>
                    </a:cubicBezTo>
                    <a:lnTo>
                      <a:pt x="17773" y="9681"/>
                    </a:lnTo>
                    <a:cubicBezTo>
                      <a:pt x="18368" y="9562"/>
                      <a:pt x="18928" y="9276"/>
                      <a:pt x="19368" y="8859"/>
                    </a:cubicBezTo>
                    <a:lnTo>
                      <a:pt x="28631" y="1"/>
                    </a:lnTo>
                    <a:close/>
                  </a:path>
                </a:pathLst>
              </a:custGeom>
              <a:solidFill>
                <a:srgbClr val="9FEA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36"/>
              <p:cNvSpPr/>
              <p:nvPr/>
            </p:nvSpPr>
            <p:spPr>
              <a:xfrm>
                <a:off x="931447" y="1661894"/>
                <a:ext cx="33819" cy="1838679"/>
              </a:xfrm>
              <a:custGeom>
                <a:avLst/>
                <a:gdLst/>
                <a:ahLst/>
                <a:cxnLst/>
                <a:rect l="l" t="t" r="r" b="b"/>
                <a:pathLst>
                  <a:path w="1727" h="93894" extrusionOk="0">
                    <a:moveTo>
                      <a:pt x="870" y="1"/>
                    </a:moveTo>
                    <a:cubicBezTo>
                      <a:pt x="393" y="1"/>
                      <a:pt x="1" y="394"/>
                      <a:pt x="1" y="870"/>
                    </a:cubicBezTo>
                    <a:lnTo>
                      <a:pt x="1" y="93024"/>
                    </a:lnTo>
                    <a:cubicBezTo>
                      <a:pt x="1" y="93500"/>
                      <a:pt x="393" y="93893"/>
                      <a:pt x="870" y="93893"/>
                    </a:cubicBezTo>
                    <a:cubicBezTo>
                      <a:pt x="1346" y="93893"/>
                      <a:pt x="1727" y="93500"/>
                      <a:pt x="1727" y="93024"/>
                    </a:cubicBezTo>
                    <a:lnTo>
                      <a:pt x="1727" y="870"/>
                    </a:lnTo>
                    <a:cubicBezTo>
                      <a:pt x="1727" y="394"/>
                      <a:pt x="1346" y="1"/>
                      <a:pt x="870" y="1"/>
                    </a:cubicBezTo>
                    <a:close/>
                  </a:path>
                </a:pathLst>
              </a:custGeom>
              <a:solidFill>
                <a:srgbClr val="3FB3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36"/>
              <p:cNvSpPr/>
              <p:nvPr/>
            </p:nvSpPr>
            <p:spPr>
              <a:xfrm>
                <a:off x="846578" y="1622259"/>
                <a:ext cx="265813" cy="147143"/>
              </a:xfrm>
              <a:custGeom>
                <a:avLst/>
                <a:gdLst/>
                <a:ahLst/>
                <a:cxnLst/>
                <a:rect l="l" t="t" r="r" b="b"/>
                <a:pathLst>
                  <a:path w="13574" h="7514" extrusionOk="0">
                    <a:moveTo>
                      <a:pt x="3751" y="1"/>
                    </a:moveTo>
                    <a:cubicBezTo>
                      <a:pt x="1691" y="1"/>
                      <a:pt x="1" y="1691"/>
                      <a:pt x="1" y="3763"/>
                    </a:cubicBezTo>
                    <a:cubicBezTo>
                      <a:pt x="1" y="5823"/>
                      <a:pt x="1691" y="7514"/>
                      <a:pt x="3751" y="7514"/>
                    </a:cubicBezTo>
                    <a:lnTo>
                      <a:pt x="9823" y="7514"/>
                    </a:lnTo>
                    <a:cubicBezTo>
                      <a:pt x="11883" y="7514"/>
                      <a:pt x="13574" y="5823"/>
                      <a:pt x="13574" y="3763"/>
                    </a:cubicBezTo>
                    <a:cubicBezTo>
                      <a:pt x="13574" y="1691"/>
                      <a:pt x="11883" y="1"/>
                      <a:pt x="9823" y="1"/>
                    </a:cubicBezTo>
                    <a:close/>
                  </a:path>
                </a:pathLst>
              </a:custGeom>
              <a:solidFill>
                <a:srgbClr val="9FEA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36"/>
              <p:cNvSpPr/>
              <p:nvPr/>
            </p:nvSpPr>
            <p:spPr>
              <a:xfrm>
                <a:off x="778726" y="1622259"/>
                <a:ext cx="163925" cy="152978"/>
              </a:xfrm>
              <a:custGeom>
                <a:avLst/>
                <a:gdLst/>
                <a:ahLst/>
                <a:cxnLst/>
                <a:rect l="l" t="t" r="r" b="b"/>
                <a:pathLst>
                  <a:path w="8371" h="7812" extrusionOk="0">
                    <a:moveTo>
                      <a:pt x="4192" y="1"/>
                    </a:moveTo>
                    <a:cubicBezTo>
                      <a:pt x="1870" y="1"/>
                      <a:pt x="1" y="1751"/>
                      <a:pt x="1" y="3906"/>
                    </a:cubicBezTo>
                    <a:cubicBezTo>
                      <a:pt x="1" y="6061"/>
                      <a:pt x="1870" y="7811"/>
                      <a:pt x="4192" y="7811"/>
                    </a:cubicBezTo>
                    <a:cubicBezTo>
                      <a:pt x="6502" y="7811"/>
                      <a:pt x="8371" y="6061"/>
                      <a:pt x="8371" y="3906"/>
                    </a:cubicBezTo>
                    <a:cubicBezTo>
                      <a:pt x="8371" y="1751"/>
                      <a:pt x="6502" y="1"/>
                      <a:pt x="4192" y="1"/>
                    </a:cubicBezTo>
                    <a:close/>
                  </a:path>
                </a:pathLst>
              </a:custGeom>
              <a:solidFill>
                <a:srgbClr val="3FB3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36"/>
              <p:cNvSpPr/>
              <p:nvPr/>
            </p:nvSpPr>
            <p:spPr>
              <a:xfrm>
                <a:off x="854979" y="1690346"/>
                <a:ext cx="257412" cy="36619"/>
              </a:xfrm>
              <a:custGeom>
                <a:avLst/>
                <a:gdLst/>
                <a:ahLst/>
                <a:cxnLst/>
                <a:rect l="l" t="t" r="r" b="b"/>
                <a:pathLst>
                  <a:path w="13145" h="1870" extrusionOk="0">
                    <a:moveTo>
                      <a:pt x="941" y="0"/>
                    </a:moveTo>
                    <a:cubicBezTo>
                      <a:pt x="429" y="0"/>
                      <a:pt x="0" y="417"/>
                      <a:pt x="0" y="929"/>
                    </a:cubicBezTo>
                    <a:cubicBezTo>
                      <a:pt x="0" y="1453"/>
                      <a:pt x="429" y="1870"/>
                      <a:pt x="941" y="1870"/>
                    </a:cubicBezTo>
                    <a:lnTo>
                      <a:pt x="12204" y="1870"/>
                    </a:lnTo>
                    <a:cubicBezTo>
                      <a:pt x="12728" y="1870"/>
                      <a:pt x="13145" y="1453"/>
                      <a:pt x="13145" y="929"/>
                    </a:cubicBezTo>
                    <a:cubicBezTo>
                      <a:pt x="13145" y="417"/>
                      <a:pt x="12728" y="0"/>
                      <a:pt x="12204" y="0"/>
                    </a:cubicBezTo>
                    <a:close/>
                  </a:path>
                </a:pathLst>
              </a:custGeom>
              <a:solidFill>
                <a:srgbClr val="3FB3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36"/>
              <p:cNvSpPr/>
              <p:nvPr/>
            </p:nvSpPr>
            <p:spPr>
              <a:xfrm>
                <a:off x="895318" y="1704348"/>
                <a:ext cx="597540" cy="345651"/>
              </a:xfrm>
              <a:custGeom>
                <a:avLst/>
                <a:gdLst/>
                <a:ahLst/>
                <a:cxnLst/>
                <a:rect l="l" t="t" r="r" b="b"/>
                <a:pathLst>
                  <a:path w="30514" h="17651" extrusionOk="0">
                    <a:moveTo>
                      <a:pt x="970" y="1"/>
                    </a:moveTo>
                    <a:cubicBezTo>
                      <a:pt x="439" y="1"/>
                      <a:pt x="0" y="412"/>
                      <a:pt x="0" y="964"/>
                    </a:cubicBezTo>
                    <a:lnTo>
                      <a:pt x="29242" y="17550"/>
                    </a:lnTo>
                    <a:cubicBezTo>
                      <a:pt x="29365" y="17619"/>
                      <a:pt x="29487" y="17650"/>
                      <a:pt x="29603" y="17650"/>
                    </a:cubicBezTo>
                    <a:cubicBezTo>
                      <a:pt x="30135" y="17650"/>
                      <a:pt x="30514" y="16995"/>
                      <a:pt x="30063" y="16526"/>
                    </a:cubicBezTo>
                    <a:lnTo>
                      <a:pt x="19157" y="5036"/>
                    </a:lnTo>
                    <a:cubicBezTo>
                      <a:pt x="18740" y="4596"/>
                      <a:pt x="18193" y="4274"/>
                      <a:pt x="17609" y="4131"/>
                    </a:cubicBezTo>
                    <a:lnTo>
                      <a:pt x="1238" y="35"/>
                    </a:lnTo>
                    <a:cubicBezTo>
                      <a:pt x="1147" y="12"/>
                      <a:pt x="1057" y="1"/>
                      <a:pt x="970" y="1"/>
                    </a:cubicBezTo>
                    <a:close/>
                  </a:path>
                </a:pathLst>
              </a:custGeom>
              <a:solidFill>
                <a:srgbClr val="3FB3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36"/>
              <p:cNvSpPr/>
              <p:nvPr/>
            </p:nvSpPr>
            <p:spPr>
              <a:xfrm>
                <a:off x="986473" y="1721815"/>
                <a:ext cx="506384" cy="328183"/>
              </a:xfrm>
              <a:custGeom>
                <a:avLst/>
                <a:gdLst/>
                <a:ahLst/>
                <a:cxnLst/>
                <a:rect l="l" t="t" r="r" b="b"/>
                <a:pathLst>
                  <a:path w="25859" h="16759" extrusionOk="0">
                    <a:moveTo>
                      <a:pt x="0" y="1"/>
                    </a:moveTo>
                    <a:lnTo>
                      <a:pt x="0" y="1"/>
                    </a:lnTo>
                    <a:cubicBezTo>
                      <a:pt x="703" y="2406"/>
                      <a:pt x="3108" y="3370"/>
                      <a:pt x="5692" y="3906"/>
                    </a:cubicBezTo>
                    <a:cubicBezTo>
                      <a:pt x="8823" y="4549"/>
                      <a:pt x="11930" y="4858"/>
                      <a:pt x="14562" y="6847"/>
                    </a:cubicBezTo>
                    <a:cubicBezTo>
                      <a:pt x="16693" y="8454"/>
                      <a:pt x="17598" y="10550"/>
                      <a:pt x="17776" y="12788"/>
                    </a:cubicBezTo>
                    <a:lnTo>
                      <a:pt x="24587" y="16658"/>
                    </a:lnTo>
                    <a:cubicBezTo>
                      <a:pt x="24710" y="16727"/>
                      <a:pt x="24832" y="16758"/>
                      <a:pt x="24948" y="16758"/>
                    </a:cubicBezTo>
                    <a:cubicBezTo>
                      <a:pt x="25480" y="16758"/>
                      <a:pt x="25859" y="16103"/>
                      <a:pt x="25408" y="15634"/>
                    </a:cubicBezTo>
                    <a:lnTo>
                      <a:pt x="14502" y="4144"/>
                    </a:lnTo>
                    <a:cubicBezTo>
                      <a:pt x="14085" y="3704"/>
                      <a:pt x="13538" y="3382"/>
                      <a:pt x="12954" y="3239"/>
                    </a:cubicBezTo>
                    <a:lnTo>
                      <a:pt x="0" y="1"/>
                    </a:lnTo>
                    <a:close/>
                  </a:path>
                </a:pathLst>
              </a:custGeom>
              <a:solidFill>
                <a:srgbClr val="9FEA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5" name="Google Shape;305;p36"/>
            <p:cNvGrpSpPr/>
            <p:nvPr/>
          </p:nvGrpSpPr>
          <p:grpSpPr>
            <a:xfrm>
              <a:off x="2095699" y="1042084"/>
              <a:ext cx="1076711" cy="2274662"/>
              <a:chOff x="252122" y="879390"/>
              <a:chExt cx="1240736" cy="2621183"/>
            </a:xfrm>
          </p:grpSpPr>
          <p:sp>
            <p:nvSpPr>
              <p:cNvPr id="306" name="Google Shape;306;p36"/>
              <p:cNvSpPr/>
              <p:nvPr/>
            </p:nvSpPr>
            <p:spPr>
              <a:xfrm>
                <a:off x="843778" y="879390"/>
                <a:ext cx="147848" cy="779873"/>
              </a:xfrm>
              <a:custGeom>
                <a:avLst/>
                <a:gdLst/>
                <a:ahLst/>
                <a:cxnLst/>
                <a:rect l="l" t="t" r="r" b="b"/>
                <a:pathLst>
                  <a:path w="7550" h="39825" extrusionOk="0">
                    <a:moveTo>
                      <a:pt x="1072" y="0"/>
                    </a:moveTo>
                    <a:cubicBezTo>
                      <a:pt x="665" y="0"/>
                      <a:pt x="257" y="289"/>
                      <a:pt x="251" y="801"/>
                    </a:cubicBezTo>
                    <a:lnTo>
                      <a:pt x="1" y="39675"/>
                    </a:lnTo>
                    <a:cubicBezTo>
                      <a:pt x="185" y="39777"/>
                      <a:pt x="382" y="39824"/>
                      <a:pt x="575" y="39824"/>
                    </a:cubicBezTo>
                    <a:cubicBezTo>
                      <a:pt x="1081" y="39824"/>
                      <a:pt x="1563" y="39498"/>
                      <a:pt x="1727" y="38973"/>
                    </a:cubicBezTo>
                    <a:lnTo>
                      <a:pt x="7335" y="20208"/>
                    </a:lnTo>
                    <a:cubicBezTo>
                      <a:pt x="7549" y="19530"/>
                      <a:pt x="7537" y="18803"/>
                      <a:pt x="7323" y="18125"/>
                    </a:cubicBezTo>
                    <a:lnTo>
                      <a:pt x="1834" y="575"/>
                    </a:lnTo>
                    <a:cubicBezTo>
                      <a:pt x="1713" y="181"/>
                      <a:pt x="1393" y="0"/>
                      <a:pt x="1072" y="0"/>
                    </a:cubicBezTo>
                    <a:close/>
                  </a:path>
                </a:pathLst>
              </a:custGeom>
              <a:solidFill>
                <a:srgbClr val="3FB3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36"/>
              <p:cNvSpPr/>
              <p:nvPr/>
            </p:nvSpPr>
            <p:spPr>
              <a:xfrm>
                <a:off x="252122" y="1697807"/>
                <a:ext cx="612952" cy="318235"/>
              </a:xfrm>
              <a:custGeom>
                <a:avLst/>
                <a:gdLst/>
                <a:ahLst/>
                <a:cxnLst/>
                <a:rect l="l" t="t" r="r" b="b"/>
                <a:pathLst>
                  <a:path w="31301" h="16251" extrusionOk="0">
                    <a:moveTo>
                      <a:pt x="30373" y="0"/>
                    </a:moveTo>
                    <a:cubicBezTo>
                      <a:pt x="30266" y="0"/>
                      <a:pt x="30152" y="26"/>
                      <a:pt x="30036" y="84"/>
                    </a:cubicBezTo>
                    <a:lnTo>
                      <a:pt x="32" y="15240"/>
                    </a:lnTo>
                    <a:cubicBezTo>
                      <a:pt x="1" y="15811"/>
                      <a:pt x="457" y="16250"/>
                      <a:pt x="1009" y="16250"/>
                    </a:cubicBezTo>
                    <a:cubicBezTo>
                      <a:pt x="1079" y="16250"/>
                      <a:pt x="1151" y="16243"/>
                      <a:pt x="1223" y="16229"/>
                    </a:cubicBezTo>
                    <a:lnTo>
                      <a:pt x="17773" y="12919"/>
                    </a:lnTo>
                    <a:cubicBezTo>
                      <a:pt x="18368" y="12800"/>
                      <a:pt x="18928" y="12514"/>
                      <a:pt x="19368" y="12097"/>
                    </a:cubicBezTo>
                    <a:lnTo>
                      <a:pt x="30822" y="1143"/>
                    </a:lnTo>
                    <a:cubicBezTo>
                      <a:pt x="31301" y="685"/>
                      <a:pt x="30927" y="0"/>
                      <a:pt x="30373" y="0"/>
                    </a:cubicBezTo>
                    <a:close/>
                  </a:path>
                </a:pathLst>
              </a:custGeom>
              <a:solidFill>
                <a:srgbClr val="3FB3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36"/>
              <p:cNvSpPr/>
              <p:nvPr/>
            </p:nvSpPr>
            <p:spPr>
              <a:xfrm>
                <a:off x="843778" y="995787"/>
                <a:ext cx="147848" cy="663475"/>
              </a:xfrm>
              <a:custGeom>
                <a:avLst/>
                <a:gdLst/>
                <a:ahLst/>
                <a:cxnLst/>
                <a:rect l="l" t="t" r="r" b="b"/>
                <a:pathLst>
                  <a:path w="7550" h="33881" extrusionOk="0">
                    <a:moveTo>
                      <a:pt x="3513" y="1"/>
                    </a:moveTo>
                    <a:cubicBezTo>
                      <a:pt x="2477" y="2239"/>
                      <a:pt x="3084" y="5120"/>
                      <a:pt x="3620" y="7430"/>
                    </a:cubicBezTo>
                    <a:cubicBezTo>
                      <a:pt x="4216" y="9954"/>
                      <a:pt x="5156" y="12478"/>
                      <a:pt x="5323" y="15074"/>
                    </a:cubicBezTo>
                    <a:cubicBezTo>
                      <a:pt x="5609" y="19551"/>
                      <a:pt x="3275" y="23146"/>
                      <a:pt x="48" y="25802"/>
                    </a:cubicBezTo>
                    <a:lnTo>
                      <a:pt x="1" y="33731"/>
                    </a:lnTo>
                    <a:cubicBezTo>
                      <a:pt x="185" y="33833"/>
                      <a:pt x="382" y="33880"/>
                      <a:pt x="575" y="33880"/>
                    </a:cubicBezTo>
                    <a:cubicBezTo>
                      <a:pt x="1081" y="33880"/>
                      <a:pt x="1563" y="33554"/>
                      <a:pt x="1727" y="33029"/>
                    </a:cubicBezTo>
                    <a:lnTo>
                      <a:pt x="7347" y="14264"/>
                    </a:lnTo>
                    <a:cubicBezTo>
                      <a:pt x="7549" y="13586"/>
                      <a:pt x="7537" y="12859"/>
                      <a:pt x="7323" y="12181"/>
                    </a:cubicBezTo>
                    <a:lnTo>
                      <a:pt x="3513" y="1"/>
                    </a:lnTo>
                    <a:close/>
                  </a:path>
                </a:pathLst>
              </a:custGeom>
              <a:solidFill>
                <a:srgbClr val="9FEA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6"/>
              <p:cNvSpPr/>
              <p:nvPr/>
            </p:nvSpPr>
            <p:spPr>
              <a:xfrm>
                <a:off x="252122" y="1761214"/>
                <a:ext cx="560686" cy="254827"/>
              </a:xfrm>
              <a:custGeom>
                <a:avLst/>
                <a:gdLst/>
                <a:ahLst/>
                <a:cxnLst/>
                <a:rect l="l" t="t" r="r" b="b"/>
                <a:pathLst>
                  <a:path w="28632" h="13013" extrusionOk="0">
                    <a:moveTo>
                      <a:pt x="28631" y="1"/>
                    </a:moveTo>
                    <a:lnTo>
                      <a:pt x="28631" y="1"/>
                    </a:lnTo>
                    <a:cubicBezTo>
                      <a:pt x="26274" y="1739"/>
                      <a:pt x="21952" y="2715"/>
                      <a:pt x="20452" y="3620"/>
                    </a:cubicBezTo>
                    <a:cubicBezTo>
                      <a:pt x="19475" y="4204"/>
                      <a:pt x="18928" y="5144"/>
                      <a:pt x="18082" y="5871"/>
                    </a:cubicBezTo>
                    <a:cubicBezTo>
                      <a:pt x="17392" y="6466"/>
                      <a:pt x="16523" y="6847"/>
                      <a:pt x="15689" y="7192"/>
                    </a:cubicBezTo>
                    <a:cubicBezTo>
                      <a:pt x="13641" y="8061"/>
                      <a:pt x="11558" y="8966"/>
                      <a:pt x="9307" y="9038"/>
                    </a:cubicBezTo>
                    <a:cubicBezTo>
                      <a:pt x="9183" y="9042"/>
                      <a:pt x="9060" y="9044"/>
                      <a:pt x="8937" y="9044"/>
                    </a:cubicBezTo>
                    <a:cubicBezTo>
                      <a:pt x="8093" y="9044"/>
                      <a:pt x="7274" y="8939"/>
                      <a:pt x="6474" y="8752"/>
                    </a:cubicBezTo>
                    <a:lnTo>
                      <a:pt x="32" y="12002"/>
                    </a:lnTo>
                    <a:cubicBezTo>
                      <a:pt x="1" y="12573"/>
                      <a:pt x="457" y="13012"/>
                      <a:pt x="1009" y="13012"/>
                    </a:cubicBezTo>
                    <a:cubicBezTo>
                      <a:pt x="1079" y="13012"/>
                      <a:pt x="1151" y="13005"/>
                      <a:pt x="1223" y="12991"/>
                    </a:cubicBezTo>
                    <a:lnTo>
                      <a:pt x="17773" y="9681"/>
                    </a:lnTo>
                    <a:cubicBezTo>
                      <a:pt x="18368" y="9562"/>
                      <a:pt x="18928" y="9276"/>
                      <a:pt x="19368" y="8859"/>
                    </a:cubicBezTo>
                    <a:lnTo>
                      <a:pt x="28631" y="1"/>
                    </a:lnTo>
                    <a:close/>
                  </a:path>
                </a:pathLst>
              </a:custGeom>
              <a:solidFill>
                <a:srgbClr val="9FEA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36"/>
              <p:cNvSpPr/>
              <p:nvPr/>
            </p:nvSpPr>
            <p:spPr>
              <a:xfrm>
                <a:off x="931447" y="1661894"/>
                <a:ext cx="33819" cy="1838679"/>
              </a:xfrm>
              <a:custGeom>
                <a:avLst/>
                <a:gdLst/>
                <a:ahLst/>
                <a:cxnLst/>
                <a:rect l="l" t="t" r="r" b="b"/>
                <a:pathLst>
                  <a:path w="1727" h="93894" extrusionOk="0">
                    <a:moveTo>
                      <a:pt x="870" y="1"/>
                    </a:moveTo>
                    <a:cubicBezTo>
                      <a:pt x="393" y="1"/>
                      <a:pt x="1" y="394"/>
                      <a:pt x="1" y="870"/>
                    </a:cubicBezTo>
                    <a:lnTo>
                      <a:pt x="1" y="93024"/>
                    </a:lnTo>
                    <a:cubicBezTo>
                      <a:pt x="1" y="93500"/>
                      <a:pt x="393" y="93893"/>
                      <a:pt x="870" y="93893"/>
                    </a:cubicBezTo>
                    <a:cubicBezTo>
                      <a:pt x="1346" y="93893"/>
                      <a:pt x="1727" y="93500"/>
                      <a:pt x="1727" y="93024"/>
                    </a:cubicBezTo>
                    <a:lnTo>
                      <a:pt x="1727" y="870"/>
                    </a:lnTo>
                    <a:cubicBezTo>
                      <a:pt x="1727" y="394"/>
                      <a:pt x="1346" y="1"/>
                      <a:pt x="870" y="1"/>
                    </a:cubicBezTo>
                    <a:close/>
                  </a:path>
                </a:pathLst>
              </a:custGeom>
              <a:solidFill>
                <a:srgbClr val="3FB3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36"/>
              <p:cNvSpPr/>
              <p:nvPr/>
            </p:nvSpPr>
            <p:spPr>
              <a:xfrm>
                <a:off x="846578" y="1622259"/>
                <a:ext cx="265813" cy="147143"/>
              </a:xfrm>
              <a:custGeom>
                <a:avLst/>
                <a:gdLst/>
                <a:ahLst/>
                <a:cxnLst/>
                <a:rect l="l" t="t" r="r" b="b"/>
                <a:pathLst>
                  <a:path w="13574" h="7514" extrusionOk="0">
                    <a:moveTo>
                      <a:pt x="3751" y="1"/>
                    </a:moveTo>
                    <a:cubicBezTo>
                      <a:pt x="1691" y="1"/>
                      <a:pt x="1" y="1691"/>
                      <a:pt x="1" y="3763"/>
                    </a:cubicBezTo>
                    <a:cubicBezTo>
                      <a:pt x="1" y="5823"/>
                      <a:pt x="1691" y="7514"/>
                      <a:pt x="3751" y="7514"/>
                    </a:cubicBezTo>
                    <a:lnTo>
                      <a:pt x="9823" y="7514"/>
                    </a:lnTo>
                    <a:cubicBezTo>
                      <a:pt x="11883" y="7514"/>
                      <a:pt x="13574" y="5823"/>
                      <a:pt x="13574" y="3763"/>
                    </a:cubicBezTo>
                    <a:cubicBezTo>
                      <a:pt x="13574" y="1691"/>
                      <a:pt x="11883" y="1"/>
                      <a:pt x="9823" y="1"/>
                    </a:cubicBezTo>
                    <a:close/>
                  </a:path>
                </a:pathLst>
              </a:custGeom>
              <a:solidFill>
                <a:srgbClr val="9FEA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36"/>
              <p:cNvSpPr/>
              <p:nvPr/>
            </p:nvSpPr>
            <p:spPr>
              <a:xfrm>
                <a:off x="778726" y="1622259"/>
                <a:ext cx="163925" cy="152978"/>
              </a:xfrm>
              <a:custGeom>
                <a:avLst/>
                <a:gdLst/>
                <a:ahLst/>
                <a:cxnLst/>
                <a:rect l="l" t="t" r="r" b="b"/>
                <a:pathLst>
                  <a:path w="8371" h="7812" extrusionOk="0">
                    <a:moveTo>
                      <a:pt x="4192" y="1"/>
                    </a:moveTo>
                    <a:cubicBezTo>
                      <a:pt x="1870" y="1"/>
                      <a:pt x="1" y="1751"/>
                      <a:pt x="1" y="3906"/>
                    </a:cubicBezTo>
                    <a:cubicBezTo>
                      <a:pt x="1" y="6061"/>
                      <a:pt x="1870" y="7811"/>
                      <a:pt x="4192" y="7811"/>
                    </a:cubicBezTo>
                    <a:cubicBezTo>
                      <a:pt x="6502" y="7811"/>
                      <a:pt x="8371" y="6061"/>
                      <a:pt x="8371" y="3906"/>
                    </a:cubicBezTo>
                    <a:cubicBezTo>
                      <a:pt x="8371" y="1751"/>
                      <a:pt x="6502" y="1"/>
                      <a:pt x="4192" y="1"/>
                    </a:cubicBezTo>
                    <a:close/>
                  </a:path>
                </a:pathLst>
              </a:custGeom>
              <a:solidFill>
                <a:srgbClr val="3FB3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36"/>
              <p:cNvSpPr/>
              <p:nvPr/>
            </p:nvSpPr>
            <p:spPr>
              <a:xfrm>
                <a:off x="854979" y="1690346"/>
                <a:ext cx="257412" cy="36619"/>
              </a:xfrm>
              <a:custGeom>
                <a:avLst/>
                <a:gdLst/>
                <a:ahLst/>
                <a:cxnLst/>
                <a:rect l="l" t="t" r="r" b="b"/>
                <a:pathLst>
                  <a:path w="13145" h="1870" extrusionOk="0">
                    <a:moveTo>
                      <a:pt x="941" y="0"/>
                    </a:moveTo>
                    <a:cubicBezTo>
                      <a:pt x="429" y="0"/>
                      <a:pt x="0" y="417"/>
                      <a:pt x="0" y="929"/>
                    </a:cubicBezTo>
                    <a:cubicBezTo>
                      <a:pt x="0" y="1453"/>
                      <a:pt x="429" y="1870"/>
                      <a:pt x="941" y="1870"/>
                    </a:cubicBezTo>
                    <a:lnTo>
                      <a:pt x="12204" y="1870"/>
                    </a:lnTo>
                    <a:cubicBezTo>
                      <a:pt x="12728" y="1870"/>
                      <a:pt x="13145" y="1453"/>
                      <a:pt x="13145" y="929"/>
                    </a:cubicBezTo>
                    <a:cubicBezTo>
                      <a:pt x="13145" y="417"/>
                      <a:pt x="12728" y="0"/>
                      <a:pt x="12204" y="0"/>
                    </a:cubicBezTo>
                    <a:close/>
                  </a:path>
                </a:pathLst>
              </a:custGeom>
              <a:solidFill>
                <a:srgbClr val="3FB3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36"/>
              <p:cNvSpPr/>
              <p:nvPr/>
            </p:nvSpPr>
            <p:spPr>
              <a:xfrm>
                <a:off x="895318" y="1704348"/>
                <a:ext cx="597540" cy="345651"/>
              </a:xfrm>
              <a:custGeom>
                <a:avLst/>
                <a:gdLst/>
                <a:ahLst/>
                <a:cxnLst/>
                <a:rect l="l" t="t" r="r" b="b"/>
                <a:pathLst>
                  <a:path w="30514" h="17651" extrusionOk="0">
                    <a:moveTo>
                      <a:pt x="970" y="1"/>
                    </a:moveTo>
                    <a:cubicBezTo>
                      <a:pt x="439" y="1"/>
                      <a:pt x="0" y="412"/>
                      <a:pt x="0" y="964"/>
                    </a:cubicBezTo>
                    <a:lnTo>
                      <a:pt x="29242" y="17550"/>
                    </a:lnTo>
                    <a:cubicBezTo>
                      <a:pt x="29365" y="17619"/>
                      <a:pt x="29487" y="17650"/>
                      <a:pt x="29603" y="17650"/>
                    </a:cubicBezTo>
                    <a:cubicBezTo>
                      <a:pt x="30135" y="17650"/>
                      <a:pt x="30514" y="16995"/>
                      <a:pt x="30063" y="16526"/>
                    </a:cubicBezTo>
                    <a:lnTo>
                      <a:pt x="19157" y="5036"/>
                    </a:lnTo>
                    <a:cubicBezTo>
                      <a:pt x="18740" y="4596"/>
                      <a:pt x="18193" y="4274"/>
                      <a:pt x="17609" y="4131"/>
                    </a:cubicBezTo>
                    <a:lnTo>
                      <a:pt x="1238" y="35"/>
                    </a:lnTo>
                    <a:cubicBezTo>
                      <a:pt x="1147" y="12"/>
                      <a:pt x="1057" y="1"/>
                      <a:pt x="970" y="1"/>
                    </a:cubicBezTo>
                    <a:close/>
                  </a:path>
                </a:pathLst>
              </a:custGeom>
              <a:solidFill>
                <a:srgbClr val="3FB3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36"/>
              <p:cNvSpPr/>
              <p:nvPr/>
            </p:nvSpPr>
            <p:spPr>
              <a:xfrm>
                <a:off x="986473" y="1721815"/>
                <a:ext cx="506384" cy="328183"/>
              </a:xfrm>
              <a:custGeom>
                <a:avLst/>
                <a:gdLst/>
                <a:ahLst/>
                <a:cxnLst/>
                <a:rect l="l" t="t" r="r" b="b"/>
                <a:pathLst>
                  <a:path w="25859" h="16759" extrusionOk="0">
                    <a:moveTo>
                      <a:pt x="0" y="1"/>
                    </a:moveTo>
                    <a:lnTo>
                      <a:pt x="0" y="1"/>
                    </a:lnTo>
                    <a:cubicBezTo>
                      <a:pt x="703" y="2406"/>
                      <a:pt x="3108" y="3370"/>
                      <a:pt x="5692" y="3906"/>
                    </a:cubicBezTo>
                    <a:cubicBezTo>
                      <a:pt x="8823" y="4549"/>
                      <a:pt x="11930" y="4858"/>
                      <a:pt x="14562" y="6847"/>
                    </a:cubicBezTo>
                    <a:cubicBezTo>
                      <a:pt x="16693" y="8454"/>
                      <a:pt x="17598" y="10550"/>
                      <a:pt x="17776" y="12788"/>
                    </a:cubicBezTo>
                    <a:lnTo>
                      <a:pt x="24587" y="16658"/>
                    </a:lnTo>
                    <a:cubicBezTo>
                      <a:pt x="24710" y="16727"/>
                      <a:pt x="24832" y="16758"/>
                      <a:pt x="24948" y="16758"/>
                    </a:cubicBezTo>
                    <a:cubicBezTo>
                      <a:pt x="25480" y="16758"/>
                      <a:pt x="25859" y="16103"/>
                      <a:pt x="25408" y="15634"/>
                    </a:cubicBezTo>
                    <a:lnTo>
                      <a:pt x="14502" y="4144"/>
                    </a:lnTo>
                    <a:cubicBezTo>
                      <a:pt x="14085" y="3704"/>
                      <a:pt x="13538" y="3382"/>
                      <a:pt x="12954" y="3239"/>
                    </a:cubicBezTo>
                    <a:lnTo>
                      <a:pt x="0" y="1"/>
                    </a:lnTo>
                    <a:close/>
                  </a:path>
                </a:pathLst>
              </a:custGeom>
              <a:solidFill>
                <a:srgbClr val="9FEA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6" name="Google Shape;316;p36"/>
            <p:cNvGrpSpPr/>
            <p:nvPr/>
          </p:nvGrpSpPr>
          <p:grpSpPr>
            <a:xfrm>
              <a:off x="1342701" y="1585618"/>
              <a:ext cx="1000282" cy="2113197"/>
              <a:chOff x="252122" y="879390"/>
              <a:chExt cx="1240736" cy="2621183"/>
            </a:xfrm>
          </p:grpSpPr>
          <p:sp>
            <p:nvSpPr>
              <p:cNvPr id="317" name="Google Shape;317;p36"/>
              <p:cNvSpPr/>
              <p:nvPr/>
            </p:nvSpPr>
            <p:spPr>
              <a:xfrm>
                <a:off x="843778" y="879390"/>
                <a:ext cx="147848" cy="779873"/>
              </a:xfrm>
              <a:custGeom>
                <a:avLst/>
                <a:gdLst/>
                <a:ahLst/>
                <a:cxnLst/>
                <a:rect l="l" t="t" r="r" b="b"/>
                <a:pathLst>
                  <a:path w="7550" h="39825" extrusionOk="0">
                    <a:moveTo>
                      <a:pt x="1072" y="0"/>
                    </a:moveTo>
                    <a:cubicBezTo>
                      <a:pt x="665" y="0"/>
                      <a:pt x="257" y="289"/>
                      <a:pt x="251" y="801"/>
                    </a:cubicBezTo>
                    <a:lnTo>
                      <a:pt x="1" y="39675"/>
                    </a:lnTo>
                    <a:cubicBezTo>
                      <a:pt x="185" y="39777"/>
                      <a:pt x="382" y="39824"/>
                      <a:pt x="575" y="39824"/>
                    </a:cubicBezTo>
                    <a:cubicBezTo>
                      <a:pt x="1081" y="39824"/>
                      <a:pt x="1563" y="39498"/>
                      <a:pt x="1727" y="38973"/>
                    </a:cubicBezTo>
                    <a:lnTo>
                      <a:pt x="7335" y="20208"/>
                    </a:lnTo>
                    <a:cubicBezTo>
                      <a:pt x="7549" y="19530"/>
                      <a:pt x="7537" y="18803"/>
                      <a:pt x="7323" y="18125"/>
                    </a:cubicBezTo>
                    <a:lnTo>
                      <a:pt x="1834" y="575"/>
                    </a:lnTo>
                    <a:cubicBezTo>
                      <a:pt x="1713" y="181"/>
                      <a:pt x="1393" y="0"/>
                      <a:pt x="1072" y="0"/>
                    </a:cubicBezTo>
                    <a:close/>
                  </a:path>
                </a:pathLst>
              </a:custGeom>
              <a:solidFill>
                <a:srgbClr val="3FB3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36"/>
              <p:cNvSpPr/>
              <p:nvPr/>
            </p:nvSpPr>
            <p:spPr>
              <a:xfrm>
                <a:off x="252122" y="1697807"/>
                <a:ext cx="612952" cy="318235"/>
              </a:xfrm>
              <a:custGeom>
                <a:avLst/>
                <a:gdLst/>
                <a:ahLst/>
                <a:cxnLst/>
                <a:rect l="l" t="t" r="r" b="b"/>
                <a:pathLst>
                  <a:path w="31301" h="16251" extrusionOk="0">
                    <a:moveTo>
                      <a:pt x="30373" y="0"/>
                    </a:moveTo>
                    <a:cubicBezTo>
                      <a:pt x="30266" y="0"/>
                      <a:pt x="30152" y="26"/>
                      <a:pt x="30036" y="84"/>
                    </a:cubicBezTo>
                    <a:lnTo>
                      <a:pt x="32" y="15240"/>
                    </a:lnTo>
                    <a:cubicBezTo>
                      <a:pt x="1" y="15811"/>
                      <a:pt x="457" y="16250"/>
                      <a:pt x="1009" y="16250"/>
                    </a:cubicBezTo>
                    <a:cubicBezTo>
                      <a:pt x="1079" y="16250"/>
                      <a:pt x="1151" y="16243"/>
                      <a:pt x="1223" y="16229"/>
                    </a:cubicBezTo>
                    <a:lnTo>
                      <a:pt x="17773" y="12919"/>
                    </a:lnTo>
                    <a:cubicBezTo>
                      <a:pt x="18368" y="12800"/>
                      <a:pt x="18928" y="12514"/>
                      <a:pt x="19368" y="12097"/>
                    </a:cubicBezTo>
                    <a:lnTo>
                      <a:pt x="30822" y="1143"/>
                    </a:lnTo>
                    <a:cubicBezTo>
                      <a:pt x="31301" y="685"/>
                      <a:pt x="30927" y="0"/>
                      <a:pt x="30373" y="0"/>
                    </a:cubicBezTo>
                    <a:close/>
                  </a:path>
                </a:pathLst>
              </a:custGeom>
              <a:solidFill>
                <a:srgbClr val="3FB3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6"/>
              <p:cNvSpPr/>
              <p:nvPr/>
            </p:nvSpPr>
            <p:spPr>
              <a:xfrm>
                <a:off x="843778" y="995787"/>
                <a:ext cx="147848" cy="663475"/>
              </a:xfrm>
              <a:custGeom>
                <a:avLst/>
                <a:gdLst/>
                <a:ahLst/>
                <a:cxnLst/>
                <a:rect l="l" t="t" r="r" b="b"/>
                <a:pathLst>
                  <a:path w="7550" h="33881" extrusionOk="0">
                    <a:moveTo>
                      <a:pt x="3513" y="1"/>
                    </a:moveTo>
                    <a:cubicBezTo>
                      <a:pt x="2477" y="2239"/>
                      <a:pt x="3084" y="5120"/>
                      <a:pt x="3620" y="7430"/>
                    </a:cubicBezTo>
                    <a:cubicBezTo>
                      <a:pt x="4216" y="9954"/>
                      <a:pt x="5156" y="12478"/>
                      <a:pt x="5323" y="15074"/>
                    </a:cubicBezTo>
                    <a:cubicBezTo>
                      <a:pt x="5609" y="19551"/>
                      <a:pt x="3275" y="23146"/>
                      <a:pt x="48" y="25802"/>
                    </a:cubicBezTo>
                    <a:lnTo>
                      <a:pt x="1" y="33731"/>
                    </a:lnTo>
                    <a:cubicBezTo>
                      <a:pt x="185" y="33833"/>
                      <a:pt x="382" y="33880"/>
                      <a:pt x="575" y="33880"/>
                    </a:cubicBezTo>
                    <a:cubicBezTo>
                      <a:pt x="1081" y="33880"/>
                      <a:pt x="1563" y="33554"/>
                      <a:pt x="1727" y="33029"/>
                    </a:cubicBezTo>
                    <a:lnTo>
                      <a:pt x="7347" y="14264"/>
                    </a:lnTo>
                    <a:cubicBezTo>
                      <a:pt x="7549" y="13586"/>
                      <a:pt x="7537" y="12859"/>
                      <a:pt x="7323" y="12181"/>
                    </a:cubicBezTo>
                    <a:lnTo>
                      <a:pt x="3513" y="1"/>
                    </a:lnTo>
                    <a:close/>
                  </a:path>
                </a:pathLst>
              </a:custGeom>
              <a:solidFill>
                <a:srgbClr val="9FEA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6"/>
              <p:cNvSpPr/>
              <p:nvPr/>
            </p:nvSpPr>
            <p:spPr>
              <a:xfrm>
                <a:off x="252122" y="1761214"/>
                <a:ext cx="560686" cy="254827"/>
              </a:xfrm>
              <a:custGeom>
                <a:avLst/>
                <a:gdLst/>
                <a:ahLst/>
                <a:cxnLst/>
                <a:rect l="l" t="t" r="r" b="b"/>
                <a:pathLst>
                  <a:path w="28632" h="13013" extrusionOk="0">
                    <a:moveTo>
                      <a:pt x="28631" y="1"/>
                    </a:moveTo>
                    <a:lnTo>
                      <a:pt x="28631" y="1"/>
                    </a:lnTo>
                    <a:cubicBezTo>
                      <a:pt x="26274" y="1739"/>
                      <a:pt x="21952" y="2715"/>
                      <a:pt x="20452" y="3620"/>
                    </a:cubicBezTo>
                    <a:cubicBezTo>
                      <a:pt x="19475" y="4204"/>
                      <a:pt x="18928" y="5144"/>
                      <a:pt x="18082" y="5871"/>
                    </a:cubicBezTo>
                    <a:cubicBezTo>
                      <a:pt x="17392" y="6466"/>
                      <a:pt x="16523" y="6847"/>
                      <a:pt x="15689" y="7192"/>
                    </a:cubicBezTo>
                    <a:cubicBezTo>
                      <a:pt x="13641" y="8061"/>
                      <a:pt x="11558" y="8966"/>
                      <a:pt x="9307" y="9038"/>
                    </a:cubicBezTo>
                    <a:cubicBezTo>
                      <a:pt x="9183" y="9042"/>
                      <a:pt x="9060" y="9044"/>
                      <a:pt x="8937" y="9044"/>
                    </a:cubicBezTo>
                    <a:cubicBezTo>
                      <a:pt x="8093" y="9044"/>
                      <a:pt x="7274" y="8939"/>
                      <a:pt x="6474" y="8752"/>
                    </a:cubicBezTo>
                    <a:lnTo>
                      <a:pt x="32" y="12002"/>
                    </a:lnTo>
                    <a:cubicBezTo>
                      <a:pt x="1" y="12573"/>
                      <a:pt x="457" y="13012"/>
                      <a:pt x="1009" y="13012"/>
                    </a:cubicBezTo>
                    <a:cubicBezTo>
                      <a:pt x="1079" y="13012"/>
                      <a:pt x="1151" y="13005"/>
                      <a:pt x="1223" y="12991"/>
                    </a:cubicBezTo>
                    <a:lnTo>
                      <a:pt x="17773" y="9681"/>
                    </a:lnTo>
                    <a:cubicBezTo>
                      <a:pt x="18368" y="9562"/>
                      <a:pt x="18928" y="9276"/>
                      <a:pt x="19368" y="8859"/>
                    </a:cubicBezTo>
                    <a:lnTo>
                      <a:pt x="28631" y="1"/>
                    </a:lnTo>
                    <a:close/>
                  </a:path>
                </a:pathLst>
              </a:custGeom>
              <a:solidFill>
                <a:srgbClr val="9FEA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36"/>
              <p:cNvSpPr/>
              <p:nvPr/>
            </p:nvSpPr>
            <p:spPr>
              <a:xfrm>
                <a:off x="931447" y="1661894"/>
                <a:ext cx="33819" cy="1838679"/>
              </a:xfrm>
              <a:custGeom>
                <a:avLst/>
                <a:gdLst/>
                <a:ahLst/>
                <a:cxnLst/>
                <a:rect l="l" t="t" r="r" b="b"/>
                <a:pathLst>
                  <a:path w="1727" h="93894" extrusionOk="0">
                    <a:moveTo>
                      <a:pt x="870" y="1"/>
                    </a:moveTo>
                    <a:cubicBezTo>
                      <a:pt x="393" y="1"/>
                      <a:pt x="1" y="394"/>
                      <a:pt x="1" y="870"/>
                    </a:cubicBezTo>
                    <a:lnTo>
                      <a:pt x="1" y="93024"/>
                    </a:lnTo>
                    <a:cubicBezTo>
                      <a:pt x="1" y="93500"/>
                      <a:pt x="393" y="93893"/>
                      <a:pt x="870" y="93893"/>
                    </a:cubicBezTo>
                    <a:cubicBezTo>
                      <a:pt x="1346" y="93893"/>
                      <a:pt x="1727" y="93500"/>
                      <a:pt x="1727" y="93024"/>
                    </a:cubicBezTo>
                    <a:lnTo>
                      <a:pt x="1727" y="870"/>
                    </a:lnTo>
                    <a:cubicBezTo>
                      <a:pt x="1727" y="394"/>
                      <a:pt x="1346" y="1"/>
                      <a:pt x="870" y="1"/>
                    </a:cubicBezTo>
                    <a:close/>
                  </a:path>
                </a:pathLst>
              </a:custGeom>
              <a:solidFill>
                <a:srgbClr val="3FB3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36"/>
              <p:cNvSpPr/>
              <p:nvPr/>
            </p:nvSpPr>
            <p:spPr>
              <a:xfrm>
                <a:off x="846578" y="1622259"/>
                <a:ext cx="265813" cy="147143"/>
              </a:xfrm>
              <a:custGeom>
                <a:avLst/>
                <a:gdLst/>
                <a:ahLst/>
                <a:cxnLst/>
                <a:rect l="l" t="t" r="r" b="b"/>
                <a:pathLst>
                  <a:path w="13574" h="7514" extrusionOk="0">
                    <a:moveTo>
                      <a:pt x="3751" y="1"/>
                    </a:moveTo>
                    <a:cubicBezTo>
                      <a:pt x="1691" y="1"/>
                      <a:pt x="1" y="1691"/>
                      <a:pt x="1" y="3763"/>
                    </a:cubicBezTo>
                    <a:cubicBezTo>
                      <a:pt x="1" y="5823"/>
                      <a:pt x="1691" y="7514"/>
                      <a:pt x="3751" y="7514"/>
                    </a:cubicBezTo>
                    <a:lnTo>
                      <a:pt x="9823" y="7514"/>
                    </a:lnTo>
                    <a:cubicBezTo>
                      <a:pt x="11883" y="7514"/>
                      <a:pt x="13574" y="5823"/>
                      <a:pt x="13574" y="3763"/>
                    </a:cubicBezTo>
                    <a:cubicBezTo>
                      <a:pt x="13574" y="1691"/>
                      <a:pt x="11883" y="1"/>
                      <a:pt x="9823" y="1"/>
                    </a:cubicBezTo>
                    <a:close/>
                  </a:path>
                </a:pathLst>
              </a:custGeom>
              <a:solidFill>
                <a:srgbClr val="9FEA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36"/>
              <p:cNvSpPr/>
              <p:nvPr/>
            </p:nvSpPr>
            <p:spPr>
              <a:xfrm>
                <a:off x="778726" y="1622259"/>
                <a:ext cx="163925" cy="152978"/>
              </a:xfrm>
              <a:custGeom>
                <a:avLst/>
                <a:gdLst/>
                <a:ahLst/>
                <a:cxnLst/>
                <a:rect l="l" t="t" r="r" b="b"/>
                <a:pathLst>
                  <a:path w="8371" h="7812" extrusionOk="0">
                    <a:moveTo>
                      <a:pt x="4192" y="1"/>
                    </a:moveTo>
                    <a:cubicBezTo>
                      <a:pt x="1870" y="1"/>
                      <a:pt x="1" y="1751"/>
                      <a:pt x="1" y="3906"/>
                    </a:cubicBezTo>
                    <a:cubicBezTo>
                      <a:pt x="1" y="6061"/>
                      <a:pt x="1870" y="7811"/>
                      <a:pt x="4192" y="7811"/>
                    </a:cubicBezTo>
                    <a:cubicBezTo>
                      <a:pt x="6502" y="7811"/>
                      <a:pt x="8371" y="6061"/>
                      <a:pt x="8371" y="3906"/>
                    </a:cubicBezTo>
                    <a:cubicBezTo>
                      <a:pt x="8371" y="1751"/>
                      <a:pt x="6502" y="1"/>
                      <a:pt x="4192" y="1"/>
                    </a:cubicBezTo>
                    <a:close/>
                  </a:path>
                </a:pathLst>
              </a:custGeom>
              <a:solidFill>
                <a:srgbClr val="3FB3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36"/>
              <p:cNvSpPr/>
              <p:nvPr/>
            </p:nvSpPr>
            <p:spPr>
              <a:xfrm>
                <a:off x="854979" y="1690346"/>
                <a:ext cx="257412" cy="36619"/>
              </a:xfrm>
              <a:custGeom>
                <a:avLst/>
                <a:gdLst/>
                <a:ahLst/>
                <a:cxnLst/>
                <a:rect l="l" t="t" r="r" b="b"/>
                <a:pathLst>
                  <a:path w="13145" h="1870" extrusionOk="0">
                    <a:moveTo>
                      <a:pt x="941" y="0"/>
                    </a:moveTo>
                    <a:cubicBezTo>
                      <a:pt x="429" y="0"/>
                      <a:pt x="0" y="417"/>
                      <a:pt x="0" y="929"/>
                    </a:cubicBezTo>
                    <a:cubicBezTo>
                      <a:pt x="0" y="1453"/>
                      <a:pt x="429" y="1870"/>
                      <a:pt x="941" y="1870"/>
                    </a:cubicBezTo>
                    <a:lnTo>
                      <a:pt x="12204" y="1870"/>
                    </a:lnTo>
                    <a:cubicBezTo>
                      <a:pt x="12728" y="1870"/>
                      <a:pt x="13145" y="1453"/>
                      <a:pt x="13145" y="929"/>
                    </a:cubicBezTo>
                    <a:cubicBezTo>
                      <a:pt x="13145" y="417"/>
                      <a:pt x="12728" y="0"/>
                      <a:pt x="12204" y="0"/>
                    </a:cubicBezTo>
                    <a:close/>
                  </a:path>
                </a:pathLst>
              </a:custGeom>
              <a:solidFill>
                <a:srgbClr val="3FB3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36"/>
              <p:cNvSpPr/>
              <p:nvPr/>
            </p:nvSpPr>
            <p:spPr>
              <a:xfrm>
                <a:off x="895318" y="1704348"/>
                <a:ext cx="597540" cy="345651"/>
              </a:xfrm>
              <a:custGeom>
                <a:avLst/>
                <a:gdLst/>
                <a:ahLst/>
                <a:cxnLst/>
                <a:rect l="l" t="t" r="r" b="b"/>
                <a:pathLst>
                  <a:path w="30514" h="17651" extrusionOk="0">
                    <a:moveTo>
                      <a:pt x="970" y="1"/>
                    </a:moveTo>
                    <a:cubicBezTo>
                      <a:pt x="439" y="1"/>
                      <a:pt x="0" y="412"/>
                      <a:pt x="0" y="964"/>
                    </a:cubicBezTo>
                    <a:lnTo>
                      <a:pt x="29242" y="17550"/>
                    </a:lnTo>
                    <a:cubicBezTo>
                      <a:pt x="29365" y="17619"/>
                      <a:pt x="29487" y="17650"/>
                      <a:pt x="29603" y="17650"/>
                    </a:cubicBezTo>
                    <a:cubicBezTo>
                      <a:pt x="30135" y="17650"/>
                      <a:pt x="30514" y="16995"/>
                      <a:pt x="30063" y="16526"/>
                    </a:cubicBezTo>
                    <a:lnTo>
                      <a:pt x="19157" y="5036"/>
                    </a:lnTo>
                    <a:cubicBezTo>
                      <a:pt x="18740" y="4596"/>
                      <a:pt x="18193" y="4274"/>
                      <a:pt x="17609" y="4131"/>
                    </a:cubicBezTo>
                    <a:lnTo>
                      <a:pt x="1238" y="35"/>
                    </a:lnTo>
                    <a:cubicBezTo>
                      <a:pt x="1147" y="12"/>
                      <a:pt x="1057" y="1"/>
                      <a:pt x="970" y="1"/>
                    </a:cubicBezTo>
                    <a:close/>
                  </a:path>
                </a:pathLst>
              </a:custGeom>
              <a:solidFill>
                <a:srgbClr val="3FB3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36"/>
              <p:cNvSpPr/>
              <p:nvPr/>
            </p:nvSpPr>
            <p:spPr>
              <a:xfrm>
                <a:off x="986473" y="1721815"/>
                <a:ext cx="506384" cy="328183"/>
              </a:xfrm>
              <a:custGeom>
                <a:avLst/>
                <a:gdLst/>
                <a:ahLst/>
                <a:cxnLst/>
                <a:rect l="l" t="t" r="r" b="b"/>
                <a:pathLst>
                  <a:path w="25859" h="16759" extrusionOk="0">
                    <a:moveTo>
                      <a:pt x="0" y="1"/>
                    </a:moveTo>
                    <a:lnTo>
                      <a:pt x="0" y="1"/>
                    </a:lnTo>
                    <a:cubicBezTo>
                      <a:pt x="703" y="2406"/>
                      <a:pt x="3108" y="3370"/>
                      <a:pt x="5692" y="3906"/>
                    </a:cubicBezTo>
                    <a:cubicBezTo>
                      <a:pt x="8823" y="4549"/>
                      <a:pt x="11930" y="4858"/>
                      <a:pt x="14562" y="6847"/>
                    </a:cubicBezTo>
                    <a:cubicBezTo>
                      <a:pt x="16693" y="8454"/>
                      <a:pt x="17598" y="10550"/>
                      <a:pt x="17776" y="12788"/>
                    </a:cubicBezTo>
                    <a:lnTo>
                      <a:pt x="24587" y="16658"/>
                    </a:lnTo>
                    <a:cubicBezTo>
                      <a:pt x="24710" y="16727"/>
                      <a:pt x="24832" y="16758"/>
                      <a:pt x="24948" y="16758"/>
                    </a:cubicBezTo>
                    <a:cubicBezTo>
                      <a:pt x="25480" y="16758"/>
                      <a:pt x="25859" y="16103"/>
                      <a:pt x="25408" y="15634"/>
                    </a:cubicBezTo>
                    <a:lnTo>
                      <a:pt x="14502" y="4144"/>
                    </a:lnTo>
                    <a:cubicBezTo>
                      <a:pt x="14085" y="3704"/>
                      <a:pt x="13538" y="3382"/>
                      <a:pt x="12954" y="3239"/>
                    </a:cubicBezTo>
                    <a:lnTo>
                      <a:pt x="0" y="1"/>
                    </a:lnTo>
                    <a:close/>
                  </a:path>
                </a:pathLst>
              </a:custGeom>
              <a:solidFill>
                <a:srgbClr val="9FEA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Google Shape;331;p37"/>
          <p:cNvSpPr txBox="1">
            <a:spLocks noGrp="1"/>
          </p:cNvSpPr>
          <p:nvPr>
            <p:ph type="title"/>
          </p:nvPr>
        </p:nvSpPr>
        <p:spPr>
          <a:xfrm>
            <a:off x="717525" y="542750"/>
            <a:ext cx="7708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a:solidFill>
                  <a:schemeClr val="dk1"/>
                </a:solidFill>
                <a:highlight>
                  <a:srgbClr val="FFFFFF"/>
                </a:highlight>
              </a:rPr>
              <a:t>Skills</a:t>
            </a:r>
            <a:endParaRPr sz="3000">
              <a:highlight>
                <a:srgbClr val="FFFFFF"/>
              </a:highlight>
            </a:endParaRPr>
          </a:p>
        </p:txBody>
      </p:sp>
      <p:sp>
        <p:nvSpPr>
          <p:cNvPr id="332" name="Google Shape;332;p37"/>
          <p:cNvSpPr txBox="1">
            <a:spLocks noGrp="1"/>
          </p:cNvSpPr>
          <p:nvPr>
            <p:ph type="title" idx="2"/>
          </p:nvPr>
        </p:nvSpPr>
        <p:spPr>
          <a:xfrm>
            <a:off x="985475" y="1730413"/>
            <a:ext cx="2130300" cy="49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Prediction Modeling</a:t>
            </a:r>
            <a:endParaRPr>
              <a:solidFill>
                <a:srgbClr val="053B5C"/>
              </a:solidFill>
            </a:endParaRPr>
          </a:p>
        </p:txBody>
      </p:sp>
      <p:sp>
        <p:nvSpPr>
          <p:cNvPr id="333" name="Google Shape;333;p37"/>
          <p:cNvSpPr txBox="1">
            <a:spLocks noGrp="1"/>
          </p:cNvSpPr>
          <p:nvPr>
            <p:ph type="subTitle" idx="1"/>
          </p:nvPr>
        </p:nvSpPr>
        <p:spPr>
          <a:xfrm>
            <a:off x="994500" y="2238000"/>
            <a:ext cx="2670600" cy="2195700"/>
          </a:xfrm>
          <a:prstGeom prst="rect">
            <a:avLst/>
          </a:prstGeom>
        </p:spPr>
        <p:txBody>
          <a:bodyPr spcFirstLastPara="1" wrap="square" lIns="91425" tIns="91425" rIns="91425" bIns="91425" anchor="t" anchorCtr="0">
            <a:noAutofit/>
          </a:bodyPr>
          <a:lstStyle/>
          <a:p>
            <a:pPr marL="0" marR="0" lvl="0" indent="0" algn="l" rtl="0">
              <a:lnSpc>
                <a:spcPct val="115000"/>
              </a:lnSpc>
              <a:spcBef>
                <a:spcPts val="0"/>
              </a:spcBef>
              <a:spcAft>
                <a:spcPts val="0"/>
              </a:spcAft>
              <a:buNone/>
            </a:pPr>
            <a:r>
              <a:rPr lang="en" sz="1200"/>
              <a:t>The model that we are going to apply is --</a:t>
            </a:r>
            <a:endParaRPr sz="1200"/>
          </a:p>
          <a:p>
            <a:pPr marL="0" marR="0" lvl="0" indent="0" algn="l" rtl="0">
              <a:lnSpc>
                <a:spcPct val="115000"/>
              </a:lnSpc>
              <a:spcBef>
                <a:spcPts val="1600"/>
              </a:spcBef>
              <a:spcAft>
                <a:spcPts val="0"/>
              </a:spcAft>
              <a:buNone/>
            </a:pPr>
            <a:r>
              <a:rPr lang="en" sz="1200"/>
              <a:t>KNN, decision tree, random forest methods applied</a:t>
            </a:r>
            <a:endParaRPr sz="1200"/>
          </a:p>
          <a:p>
            <a:pPr marL="0" marR="0" lvl="0" indent="0" algn="l" rtl="0">
              <a:lnSpc>
                <a:spcPct val="115000"/>
              </a:lnSpc>
              <a:spcBef>
                <a:spcPts val="1600"/>
              </a:spcBef>
              <a:spcAft>
                <a:spcPts val="0"/>
              </a:spcAft>
              <a:buNone/>
            </a:pPr>
            <a:r>
              <a:rPr lang="en" sz="1200"/>
              <a:t>Skills Needed: </a:t>
            </a:r>
            <a:r>
              <a:rPr lang="en" sz="1200" b="1"/>
              <a:t>Python, R</a:t>
            </a:r>
            <a:endParaRPr sz="1200" b="1"/>
          </a:p>
          <a:p>
            <a:pPr marL="0" marR="0" lvl="0" indent="0" algn="l" rtl="0">
              <a:lnSpc>
                <a:spcPct val="115000"/>
              </a:lnSpc>
              <a:spcBef>
                <a:spcPts val="1600"/>
              </a:spcBef>
              <a:spcAft>
                <a:spcPts val="0"/>
              </a:spcAft>
              <a:buNone/>
            </a:pPr>
            <a:endParaRPr sz="1200"/>
          </a:p>
          <a:p>
            <a:pPr marL="0" lvl="0" indent="0" algn="l" rtl="0">
              <a:spcBef>
                <a:spcPts val="1600"/>
              </a:spcBef>
              <a:spcAft>
                <a:spcPts val="1600"/>
              </a:spcAft>
              <a:buNone/>
            </a:pPr>
            <a:endParaRPr sz="1200"/>
          </a:p>
        </p:txBody>
      </p:sp>
      <p:sp>
        <p:nvSpPr>
          <p:cNvPr id="334" name="Google Shape;334;p37"/>
          <p:cNvSpPr txBox="1">
            <a:spLocks noGrp="1"/>
          </p:cNvSpPr>
          <p:nvPr>
            <p:ph type="title" idx="3"/>
          </p:nvPr>
        </p:nvSpPr>
        <p:spPr>
          <a:xfrm>
            <a:off x="3665025" y="1793050"/>
            <a:ext cx="2324100" cy="381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Data Visualization</a:t>
            </a:r>
            <a:endParaRPr>
              <a:solidFill>
                <a:srgbClr val="053B5C"/>
              </a:solidFill>
            </a:endParaRPr>
          </a:p>
        </p:txBody>
      </p:sp>
      <p:sp>
        <p:nvSpPr>
          <p:cNvPr id="335" name="Google Shape;335;p37"/>
          <p:cNvSpPr txBox="1">
            <a:spLocks noGrp="1"/>
          </p:cNvSpPr>
          <p:nvPr>
            <p:ph type="subTitle" idx="4"/>
          </p:nvPr>
        </p:nvSpPr>
        <p:spPr>
          <a:xfrm>
            <a:off x="3665025" y="2252575"/>
            <a:ext cx="2211300" cy="1922700"/>
          </a:xfrm>
          <a:prstGeom prst="rect">
            <a:avLst/>
          </a:prstGeom>
        </p:spPr>
        <p:txBody>
          <a:bodyPr spcFirstLastPara="1" wrap="square" lIns="91425" tIns="91425" rIns="91425" bIns="91425" anchor="t" anchorCtr="0">
            <a:noAutofit/>
          </a:bodyPr>
          <a:lstStyle/>
          <a:p>
            <a:pPr marL="0" marR="0" lvl="0" indent="0" algn="l" rtl="0">
              <a:lnSpc>
                <a:spcPct val="115000"/>
              </a:lnSpc>
              <a:spcBef>
                <a:spcPts val="0"/>
              </a:spcBef>
              <a:spcAft>
                <a:spcPts val="0"/>
              </a:spcAft>
              <a:buNone/>
            </a:pPr>
            <a:r>
              <a:rPr lang="en"/>
              <a:t>An </a:t>
            </a:r>
            <a:r>
              <a:rPr lang="en" sz="1200"/>
              <a:t>interactive</a:t>
            </a:r>
            <a:r>
              <a:rPr lang="en"/>
              <a:t> dashboard is necessary for the convenience of our customers. We can build a website for showcasing.</a:t>
            </a:r>
            <a:endParaRPr/>
          </a:p>
          <a:p>
            <a:pPr marL="0" marR="0" lvl="0" indent="0" algn="l" rtl="0">
              <a:lnSpc>
                <a:spcPct val="115000"/>
              </a:lnSpc>
              <a:spcBef>
                <a:spcPts val="1600"/>
              </a:spcBef>
              <a:spcAft>
                <a:spcPts val="0"/>
              </a:spcAft>
              <a:buNone/>
            </a:pPr>
            <a:r>
              <a:rPr lang="en"/>
              <a:t>Skills Needed: </a:t>
            </a:r>
            <a:r>
              <a:rPr lang="en" b="1"/>
              <a:t>HTML, Java, JavaScript</a:t>
            </a:r>
            <a:endParaRPr b="1"/>
          </a:p>
          <a:p>
            <a:pPr marL="0" lvl="0" indent="0" algn="l" rtl="0">
              <a:spcBef>
                <a:spcPts val="1600"/>
              </a:spcBef>
              <a:spcAft>
                <a:spcPts val="0"/>
              </a:spcAft>
              <a:buNone/>
            </a:pPr>
            <a:endParaRPr/>
          </a:p>
          <a:p>
            <a:pPr marL="0" lvl="0" indent="0" algn="l" rtl="0">
              <a:spcBef>
                <a:spcPts val="1600"/>
              </a:spcBef>
              <a:spcAft>
                <a:spcPts val="1600"/>
              </a:spcAft>
              <a:buNone/>
            </a:pPr>
            <a:endParaRPr/>
          </a:p>
        </p:txBody>
      </p:sp>
      <p:sp>
        <p:nvSpPr>
          <p:cNvPr id="336" name="Google Shape;336;p37"/>
          <p:cNvSpPr txBox="1">
            <a:spLocks noGrp="1"/>
          </p:cNvSpPr>
          <p:nvPr>
            <p:ph type="title" idx="5"/>
          </p:nvPr>
        </p:nvSpPr>
        <p:spPr>
          <a:xfrm>
            <a:off x="6242950" y="1682250"/>
            <a:ext cx="1801200" cy="49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Evaluation</a:t>
            </a:r>
            <a:endParaRPr/>
          </a:p>
        </p:txBody>
      </p:sp>
      <p:sp>
        <p:nvSpPr>
          <p:cNvPr id="337" name="Google Shape;337;p37"/>
          <p:cNvSpPr txBox="1">
            <a:spLocks noGrp="1"/>
          </p:cNvSpPr>
          <p:nvPr>
            <p:ph type="subTitle" idx="6"/>
          </p:nvPr>
        </p:nvSpPr>
        <p:spPr>
          <a:xfrm>
            <a:off x="6242950" y="2237950"/>
            <a:ext cx="2482200" cy="192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We need historical data and expert knowledge to evaluate the loss that can be avoided by the better prediction. </a:t>
            </a:r>
            <a:endParaRPr/>
          </a:p>
          <a:p>
            <a:pPr marL="0" lvl="0" indent="0" algn="l" rtl="0">
              <a:spcBef>
                <a:spcPts val="1600"/>
              </a:spcBef>
              <a:spcAft>
                <a:spcPts val="1600"/>
              </a:spcAft>
              <a:buNone/>
            </a:pPr>
            <a:r>
              <a:rPr lang="en"/>
              <a:t>Skills Needed:</a:t>
            </a:r>
            <a:r>
              <a:rPr lang="en" b="1"/>
              <a:t> expert knowledge</a:t>
            </a:r>
            <a:endParaRPr b="1"/>
          </a:p>
        </p:txBody>
      </p:sp>
      <p:grpSp>
        <p:nvGrpSpPr>
          <p:cNvPr id="338" name="Google Shape;338;p37"/>
          <p:cNvGrpSpPr/>
          <p:nvPr/>
        </p:nvGrpSpPr>
        <p:grpSpPr>
          <a:xfrm flipH="1">
            <a:off x="1087239" y="1637968"/>
            <a:ext cx="446222" cy="77476"/>
            <a:chOff x="6146875" y="1767300"/>
            <a:chExt cx="331025" cy="57475"/>
          </a:xfrm>
        </p:grpSpPr>
        <p:sp>
          <p:nvSpPr>
            <p:cNvPr id="339" name="Google Shape;339;p37"/>
            <p:cNvSpPr/>
            <p:nvPr/>
          </p:nvSpPr>
          <p:spPr>
            <a:xfrm>
              <a:off x="6277250" y="1767300"/>
              <a:ext cx="74150" cy="57475"/>
            </a:xfrm>
            <a:custGeom>
              <a:avLst/>
              <a:gdLst/>
              <a:ahLst/>
              <a:cxnLst/>
              <a:rect l="l" t="t" r="r" b="b"/>
              <a:pathLst>
                <a:path w="2966" h="2299" extrusionOk="0">
                  <a:moveTo>
                    <a:pt x="1477" y="1"/>
                  </a:moveTo>
                  <a:cubicBezTo>
                    <a:pt x="1" y="1"/>
                    <a:pt x="1" y="2299"/>
                    <a:pt x="1477" y="2299"/>
                  </a:cubicBezTo>
                  <a:cubicBezTo>
                    <a:pt x="2966" y="2299"/>
                    <a:pt x="2966" y="1"/>
                    <a:pt x="1477" y="1"/>
                  </a:cubicBezTo>
                  <a:close/>
                </a:path>
              </a:pathLst>
            </a:custGeom>
            <a:solidFill>
              <a:srgbClr val="9FEA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37"/>
            <p:cNvSpPr/>
            <p:nvPr/>
          </p:nvSpPr>
          <p:spPr>
            <a:xfrm>
              <a:off x="6146875" y="1767300"/>
              <a:ext cx="74150" cy="57475"/>
            </a:xfrm>
            <a:custGeom>
              <a:avLst/>
              <a:gdLst/>
              <a:ahLst/>
              <a:cxnLst/>
              <a:rect l="l" t="t" r="r" b="b"/>
              <a:pathLst>
                <a:path w="2966" h="2299" extrusionOk="0">
                  <a:moveTo>
                    <a:pt x="1477" y="1"/>
                  </a:moveTo>
                  <a:cubicBezTo>
                    <a:pt x="1" y="1"/>
                    <a:pt x="1" y="2299"/>
                    <a:pt x="1477" y="2299"/>
                  </a:cubicBezTo>
                  <a:cubicBezTo>
                    <a:pt x="2966" y="2299"/>
                    <a:pt x="2966" y="1"/>
                    <a:pt x="1477" y="1"/>
                  </a:cubicBezTo>
                  <a:close/>
                </a:path>
              </a:pathLst>
            </a:custGeom>
            <a:solidFill>
              <a:srgbClr val="9FEA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7"/>
            <p:cNvSpPr/>
            <p:nvPr/>
          </p:nvSpPr>
          <p:spPr>
            <a:xfrm>
              <a:off x="6403775" y="1767300"/>
              <a:ext cx="74125" cy="57475"/>
            </a:xfrm>
            <a:custGeom>
              <a:avLst/>
              <a:gdLst/>
              <a:ahLst/>
              <a:cxnLst/>
              <a:rect l="l" t="t" r="r" b="b"/>
              <a:pathLst>
                <a:path w="2965" h="2299" extrusionOk="0">
                  <a:moveTo>
                    <a:pt x="1488" y="1"/>
                  </a:moveTo>
                  <a:cubicBezTo>
                    <a:pt x="0" y="1"/>
                    <a:pt x="0" y="2299"/>
                    <a:pt x="1488" y="2299"/>
                  </a:cubicBezTo>
                  <a:cubicBezTo>
                    <a:pt x="2965" y="2299"/>
                    <a:pt x="2965" y="1"/>
                    <a:pt x="1488" y="1"/>
                  </a:cubicBezTo>
                  <a:close/>
                </a:path>
              </a:pathLst>
            </a:custGeom>
            <a:solidFill>
              <a:srgbClr val="9FEA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2" name="Google Shape;342;p37"/>
          <p:cNvGrpSpPr/>
          <p:nvPr/>
        </p:nvGrpSpPr>
        <p:grpSpPr>
          <a:xfrm flipH="1">
            <a:off x="3771439" y="1637956"/>
            <a:ext cx="446222" cy="77476"/>
            <a:chOff x="6146875" y="1767300"/>
            <a:chExt cx="331025" cy="57475"/>
          </a:xfrm>
        </p:grpSpPr>
        <p:sp>
          <p:nvSpPr>
            <p:cNvPr id="343" name="Google Shape;343;p37"/>
            <p:cNvSpPr/>
            <p:nvPr/>
          </p:nvSpPr>
          <p:spPr>
            <a:xfrm>
              <a:off x="6277250" y="1767300"/>
              <a:ext cx="74150" cy="57475"/>
            </a:xfrm>
            <a:custGeom>
              <a:avLst/>
              <a:gdLst/>
              <a:ahLst/>
              <a:cxnLst/>
              <a:rect l="l" t="t" r="r" b="b"/>
              <a:pathLst>
                <a:path w="2966" h="2299" extrusionOk="0">
                  <a:moveTo>
                    <a:pt x="1477" y="1"/>
                  </a:moveTo>
                  <a:cubicBezTo>
                    <a:pt x="1" y="1"/>
                    <a:pt x="1" y="2299"/>
                    <a:pt x="1477" y="2299"/>
                  </a:cubicBezTo>
                  <a:cubicBezTo>
                    <a:pt x="2966" y="2299"/>
                    <a:pt x="2966" y="1"/>
                    <a:pt x="1477" y="1"/>
                  </a:cubicBezTo>
                  <a:close/>
                </a:path>
              </a:pathLst>
            </a:custGeom>
            <a:solidFill>
              <a:srgbClr val="9FEA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7"/>
            <p:cNvSpPr/>
            <p:nvPr/>
          </p:nvSpPr>
          <p:spPr>
            <a:xfrm>
              <a:off x="6146875" y="1767300"/>
              <a:ext cx="74150" cy="57475"/>
            </a:xfrm>
            <a:custGeom>
              <a:avLst/>
              <a:gdLst/>
              <a:ahLst/>
              <a:cxnLst/>
              <a:rect l="l" t="t" r="r" b="b"/>
              <a:pathLst>
                <a:path w="2966" h="2299" extrusionOk="0">
                  <a:moveTo>
                    <a:pt x="1477" y="1"/>
                  </a:moveTo>
                  <a:cubicBezTo>
                    <a:pt x="1" y="1"/>
                    <a:pt x="1" y="2299"/>
                    <a:pt x="1477" y="2299"/>
                  </a:cubicBezTo>
                  <a:cubicBezTo>
                    <a:pt x="2966" y="2299"/>
                    <a:pt x="2966" y="1"/>
                    <a:pt x="1477" y="1"/>
                  </a:cubicBezTo>
                  <a:close/>
                </a:path>
              </a:pathLst>
            </a:custGeom>
            <a:solidFill>
              <a:srgbClr val="9FEA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7"/>
            <p:cNvSpPr/>
            <p:nvPr/>
          </p:nvSpPr>
          <p:spPr>
            <a:xfrm>
              <a:off x="6403775" y="1767300"/>
              <a:ext cx="74125" cy="57475"/>
            </a:xfrm>
            <a:custGeom>
              <a:avLst/>
              <a:gdLst/>
              <a:ahLst/>
              <a:cxnLst/>
              <a:rect l="l" t="t" r="r" b="b"/>
              <a:pathLst>
                <a:path w="2965" h="2299" extrusionOk="0">
                  <a:moveTo>
                    <a:pt x="1488" y="1"/>
                  </a:moveTo>
                  <a:cubicBezTo>
                    <a:pt x="0" y="1"/>
                    <a:pt x="0" y="2299"/>
                    <a:pt x="1488" y="2299"/>
                  </a:cubicBezTo>
                  <a:cubicBezTo>
                    <a:pt x="2965" y="2299"/>
                    <a:pt x="2965" y="1"/>
                    <a:pt x="1488" y="1"/>
                  </a:cubicBezTo>
                  <a:close/>
                </a:path>
              </a:pathLst>
            </a:custGeom>
            <a:solidFill>
              <a:srgbClr val="9FEA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6" name="Google Shape;346;p37"/>
          <p:cNvGrpSpPr/>
          <p:nvPr/>
        </p:nvGrpSpPr>
        <p:grpSpPr>
          <a:xfrm flipH="1">
            <a:off x="6339839" y="1637968"/>
            <a:ext cx="446222" cy="77476"/>
            <a:chOff x="6146875" y="1767300"/>
            <a:chExt cx="331025" cy="57475"/>
          </a:xfrm>
        </p:grpSpPr>
        <p:sp>
          <p:nvSpPr>
            <p:cNvPr id="347" name="Google Shape;347;p37"/>
            <p:cNvSpPr/>
            <p:nvPr/>
          </p:nvSpPr>
          <p:spPr>
            <a:xfrm>
              <a:off x="6277250" y="1767300"/>
              <a:ext cx="74150" cy="57475"/>
            </a:xfrm>
            <a:custGeom>
              <a:avLst/>
              <a:gdLst/>
              <a:ahLst/>
              <a:cxnLst/>
              <a:rect l="l" t="t" r="r" b="b"/>
              <a:pathLst>
                <a:path w="2966" h="2299" extrusionOk="0">
                  <a:moveTo>
                    <a:pt x="1477" y="1"/>
                  </a:moveTo>
                  <a:cubicBezTo>
                    <a:pt x="1" y="1"/>
                    <a:pt x="1" y="2299"/>
                    <a:pt x="1477" y="2299"/>
                  </a:cubicBezTo>
                  <a:cubicBezTo>
                    <a:pt x="2966" y="2299"/>
                    <a:pt x="2966" y="1"/>
                    <a:pt x="1477" y="1"/>
                  </a:cubicBezTo>
                  <a:close/>
                </a:path>
              </a:pathLst>
            </a:custGeom>
            <a:solidFill>
              <a:srgbClr val="9FEA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7"/>
            <p:cNvSpPr/>
            <p:nvPr/>
          </p:nvSpPr>
          <p:spPr>
            <a:xfrm>
              <a:off x="6146875" y="1767300"/>
              <a:ext cx="74150" cy="57475"/>
            </a:xfrm>
            <a:custGeom>
              <a:avLst/>
              <a:gdLst/>
              <a:ahLst/>
              <a:cxnLst/>
              <a:rect l="l" t="t" r="r" b="b"/>
              <a:pathLst>
                <a:path w="2966" h="2299" extrusionOk="0">
                  <a:moveTo>
                    <a:pt x="1477" y="1"/>
                  </a:moveTo>
                  <a:cubicBezTo>
                    <a:pt x="1" y="1"/>
                    <a:pt x="1" y="2299"/>
                    <a:pt x="1477" y="2299"/>
                  </a:cubicBezTo>
                  <a:cubicBezTo>
                    <a:pt x="2966" y="2299"/>
                    <a:pt x="2966" y="1"/>
                    <a:pt x="1477" y="1"/>
                  </a:cubicBezTo>
                  <a:close/>
                </a:path>
              </a:pathLst>
            </a:custGeom>
            <a:solidFill>
              <a:srgbClr val="9FEA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37"/>
            <p:cNvSpPr/>
            <p:nvPr/>
          </p:nvSpPr>
          <p:spPr>
            <a:xfrm>
              <a:off x="6403775" y="1767300"/>
              <a:ext cx="74125" cy="57475"/>
            </a:xfrm>
            <a:custGeom>
              <a:avLst/>
              <a:gdLst/>
              <a:ahLst/>
              <a:cxnLst/>
              <a:rect l="l" t="t" r="r" b="b"/>
              <a:pathLst>
                <a:path w="2965" h="2299" extrusionOk="0">
                  <a:moveTo>
                    <a:pt x="1488" y="1"/>
                  </a:moveTo>
                  <a:cubicBezTo>
                    <a:pt x="0" y="1"/>
                    <a:pt x="0" y="2299"/>
                    <a:pt x="1488" y="2299"/>
                  </a:cubicBezTo>
                  <a:cubicBezTo>
                    <a:pt x="2965" y="2299"/>
                    <a:pt x="2965" y="1"/>
                    <a:pt x="1488" y="1"/>
                  </a:cubicBezTo>
                  <a:close/>
                </a:path>
              </a:pathLst>
            </a:custGeom>
            <a:solidFill>
              <a:srgbClr val="9FEA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9FEAFF"/>
        </a:solidFill>
        <a:effectLst/>
      </p:bgPr>
    </p:bg>
    <p:spTree>
      <p:nvGrpSpPr>
        <p:cNvPr id="1" name="Shape 353"/>
        <p:cNvGrpSpPr/>
        <p:nvPr/>
      </p:nvGrpSpPr>
      <p:grpSpPr>
        <a:xfrm>
          <a:off x="0" y="0"/>
          <a:ext cx="0" cy="0"/>
          <a:chOff x="0" y="0"/>
          <a:chExt cx="0" cy="0"/>
        </a:xfrm>
      </p:grpSpPr>
      <p:sp>
        <p:nvSpPr>
          <p:cNvPr id="354" name="Google Shape;354;p38"/>
          <p:cNvSpPr/>
          <p:nvPr/>
        </p:nvSpPr>
        <p:spPr>
          <a:xfrm>
            <a:off x="3504300" y="1915975"/>
            <a:ext cx="2135400" cy="3227400"/>
          </a:xfrm>
          <a:prstGeom prst="round2SameRect">
            <a:avLst>
              <a:gd name="adj1" fmla="val 10984"/>
              <a:gd name="adj2" fmla="val 0"/>
            </a:avLst>
          </a:prstGeom>
          <a:solidFill>
            <a:srgbClr val="75D9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8"/>
          <p:cNvSpPr/>
          <p:nvPr/>
        </p:nvSpPr>
        <p:spPr>
          <a:xfrm>
            <a:off x="5921350" y="1915975"/>
            <a:ext cx="2135400" cy="3227400"/>
          </a:xfrm>
          <a:prstGeom prst="round2SameRect">
            <a:avLst>
              <a:gd name="adj1" fmla="val 10984"/>
              <a:gd name="adj2" fmla="val 0"/>
            </a:avLst>
          </a:prstGeom>
          <a:solidFill>
            <a:srgbClr val="5AD1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8"/>
          <p:cNvSpPr/>
          <p:nvPr/>
        </p:nvSpPr>
        <p:spPr>
          <a:xfrm>
            <a:off x="1087250" y="1915975"/>
            <a:ext cx="2135400" cy="3227400"/>
          </a:xfrm>
          <a:prstGeom prst="round2SameRect">
            <a:avLst>
              <a:gd name="adj1" fmla="val 10984"/>
              <a:gd name="adj2" fmla="val 0"/>
            </a:avLst>
          </a:prstGeom>
          <a:solidFill>
            <a:srgbClr val="9FEA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8"/>
          <p:cNvSpPr txBox="1">
            <a:spLocks noGrp="1"/>
          </p:cNvSpPr>
          <p:nvPr>
            <p:ph type="title"/>
          </p:nvPr>
        </p:nvSpPr>
        <p:spPr>
          <a:xfrm>
            <a:off x="717525" y="542750"/>
            <a:ext cx="77088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Is It Worth the Cost?</a:t>
            </a:r>
            <a:endParaRPr/>
          </a:p>
        </p:txBody>
      </p:sp>
      <p:sp>
        <p:nvSpPr>
          <p:cNvPr id="358" name="Google Shape;358;p38"/>
          <p:cNvSpPr txBox="1">
            <a:spLocks noGrp="1"/>
          </p:cNvSpPr>
          <p:nvPr>
            <p:ph type="subTitle" idx="1"/>
          </p:nvPr>
        </p:nvSpPr>
        <p:spPr>
          <a:xfrm>
            <a:off x="1162550" y="2509075"/>
            <a:ext cx="1984800" cy="1151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200"/>
              <a:t>Many Remote sensing data are for free. Algorithms regarding wildfire prediction are also well-developed. </a:t>
            </a:r>
            <a:endParaRPr sz="1200"/>
          </a:p>
          <a:p>
            <a:pPr marL="0" lvl="0" indent="0" algn="ctr" rtl="0">
              <a:spcBef>
                <a:spcPts val="1600"/>
              </a:spcBef>
              <a:spcAft>
                <a:spcPts val="1600"/>
              </a:spcAft>
              <a:buNone/>
            </a:pPr>
            <a:endParaRPr/>
          </a:p>
        </p:txBody>
      </p:sp>
      <p:sp>
        <p:nvSpPr>
          <p:cNvPr id="359" name="Google Shape;359;p38"/>
          <p:cNvSpPr txBox="1">
            <a:spLocks noGrp="1"/>
          </p:cNvSpPr>
          <p:nvPr>
            <p:ph type="title" idx="2"/>
          </p:nvPr>
        </p:nvSpPr>
        <p:spPr>
          <a:xfrm>
            <a:off x="1162550" y="3737250"/>
            <a:ext cx="1984800" cy="49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Cost of New Data Source</a:t>
            </a:r>
            <a:endParaRPr/>
          </a:p>
        </p:txBody>
      </p:sp>
      <p:sp>
        <p:nvSpPr>
          <p:cNvPr id="360" name="Google Shape;360;p38"/>
          <p:cNvSpPr txBox="1">
            <a:spLocks noGrp="1"/>
          </p:cNvSpPr>
          <p:nvPr>
            <p:ph type="subTitle" idx="3"/>
          </p:nvPr>
        </p:nvSpPr>
        <p:spPr>
          <a:xfrm>
            <a:off x="3579600" y="2509075"/>
            <a:ext cx="1984800" cy="11511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a:t>There’s well-developed dashboard model that can fit the project. One software engineer specialized with UI design and front-end building</a:t>
            </a:r>
            <a:endParaRPr/>
          </a:p>
        </p:txBody>
      </p:sp>
      <p:sp>
        <p:nvSpPr>
          <p:cNvPr id="361" name="Google Shape;361;p38"/>
          <p:cNvSpPr txBox="1">
            <a:spLocks noGrp="1"/>
          </p:cNvSpPr>
          <p:nvPr>
            <p:ph type="title" idx="4"/>
          </p:nvPr>
        </p:nvSpPr>
        <p:spPr>
          <a:xfrm>
            <a:off x="3579600" y="3737250"/>
            <a:ext cx="1984800" cy="49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Cost of Data Visualization</a:t>
            </a:r>
            <a:endParaRPr/>
          </a:p>
        </p:txBody>
      </p:sp>
      <p:sp>
        <p:nvSpPr>
          <p:cNvPr id="362" name="Google Shape;362;p38"/>
          <p:cNvSpPr txBox="1">
            <a:spLocks noGrp="1"/>
          </p:cNvSpPr>
          <p:nvPr>
            <p:ph type="subTitle" idx="5"/>
          </p:nvPr>
        </p:nvSpPr>
        <p:spPr>
          <a:xfrm>
            <a:off x="5996650" y="2509075"/>
            <a:ext cx="1984800" cy="11511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sz="1200"/>
              <a:t>It is necessary to evaluate the cost and get the whole team properly managed in the financial way.</a:t>
            </a:r>
            <a:endParaRPr sz="1200"/>
          </a:p>
        </p:txBody>
      </p:sp>
      <p:sp>
        <p:nvSpPr>
          <p:cNvPr id="363" name="Google Shape;363;p38"/>
          <p:cNvSpPr txBox="1">
            <a:spLocks noGrp="1"/>
          </p:cNvSpPr>
          <p:nvPr>
            <p:ph type="title" idx="6"/>
          </p:nvPr>
        </p:nvSpPr>
        <p:spPr>
          <a:xfrm>
            <a:off x="5996650" y="3737250"/>
            <a:ext cx="1984800" cy="49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Cost Evaluation</a:t>
            </a:r>
            <a:endParaRPr/>
          </a:p>
        </p:txBody>
      </p:sp>
      <p:grpSp>
        <p:nvGrpSpPr>
          <p:cNvPr id="364" name="Google Shape;364;p38"/>
          <p:cNvGrpSpPr/>
          <p:nvPr/>
        </p:nvGrpSpPr>
        <p:grpSpPr>
          <a:xfrm flipH="1">
            <a:off x="2022623" y="4276561"/>
            <a:ext cx="264654" cy="45951"/>
            <a:chOff x="6146875" y="1767300"/>
            <a:chExt cx="331025" cy="57475"/>
          </a:xfrm>
        </p:grpSpPr>
        <p:sp>
          <p:nvSpPr>
            <p:cNvPr id="365" name="Google Shape;365;p38"/>
            <p:cNvSpPr/>
            <p:nvPr/>
          </p:nvSpPr>
          <p:spPr>
            <a:xfrm>
              <a:off x="6277250" y="1767300"/>
              <a:ext cx="74150" cy="57475"/>
            </a:xfrm>
            <a:custGeom>
              <a:avLst/>
              <a:gdLst/>
              <a:ahLst/>
              <a:cxnLst/>
              <a:rect l="l" t="t" r="r" b="b"/>
              <a:pathLst>
                <a:path w="2966" h="2299" extrusionOk="0">
                  <a:moveTo>
                    <a:pt x="1477" y="1"/>
                  </a:moveTo>
                  <a:cubicBezTo>
                    <a:pt x="1" y="1"/>
                    <a:pt x="1" y="2299"/>
                    <a:pt x="1477" y="2299"/>
                  </a:cubicBezTo>
                  <a:cubicBezTo>
                    <a:pt x="2966" y="2299"/>
                    <a:pt x="2966" y="1"/>
                    <a:pt x="14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8"/>
            <p:cNvSpPr/>
            <p:nvPr/>
          </p:nvSpPr>
          <p:spPr>
            <a:xfrm>
              <a:off x="6146875" y="1767300"/>
              <a:ext cx="74150" cy="57475"/>
            </a:xfrm>
            <a:custGeom>
              <a:avLst/>
              <a:gdLst/>
              <a:ahLst/>
              <a:cxnLst/>
              <a:rect l="l" t="t" r="r" b="b"/>
              <a:pathLst>
                <a:path w="2966" h="2299" extrusionOk="0">
                  <a:moveTo>
                    <a:pt x="1477" y="1"/>
                  </a:moveTo>
                  <a:cubicBezTo>
                    <a:pt x="1" y="1"/>
                    <a:pt x="1" y="2299"/>
                    <a:pt x="1477" y="2299"/>
                  </a:cubicBezTo>
                  <a:cubicBezTo>
                    <a:pt x="2966" y="2299"/>
                    <a:pt x="2966" y="1"/>
                    <a:pt x="14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8"/>
            <p:cNvSpPr/>
            <p:nvPr/>
          </p:nvSpPr>
          <p:spPr>
            <a:xfrm>
              <a:off x="6403775" y="1767300"/>
              <a:ext cx="74125" cy="57475"/>
            </a:xfrm>
            <a:custGeom>
              <a:avLst/>
              <a:gdLst/>
              <a:ahLst/>
              <a:cxnLst/>
              <a:rect l="l" t="t" r="r" b="b"/>
              <a:pathLst>
                <a:path w="2965" h="2299" extrusionOk="0">
                  <a:moveTo>
                    <a:pt x="1488" y="1"/>
                  </a:moveTo>
                  <a:cubicBezTo>
                    <a:pt x="0" y="1"/>
                    <a:pt x="0" y="2299"/>
                    <a:pt x="1488" y="2299"/>
                  </a:cubicBezTo>
                  <a:cubicBezTo>
                    <a:pt x="2965" y="2299"/>
                    <a:pt x="2965" y="1"/>
                    <a:pt x="148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8" name="Google Shape;368;p38"/>
          <p:cNvGrpSpPr/>
          <p:nvPr/>
        </p:nvGrpSpPr>
        <p:grpSpPr>
          <a:xfrm flipH="1">
            <a:off x="4432660" y="4276561"/>
            <a:ext cx="264654" cy="45951"/>
            <a:chOff x="6146875" y="1767300"/>
            <a:chExt cx="331025" cy="57475"/>
          </a:xfrm>
        </p:grpSpPr>
        <p:sp>
          <p:nvSpPr>
            <p:cNvPr id="369" name="Google Shape;369;p38"/>
            <p:cNvSpPr/>
            <p:nvPr/>
          </p:nvSpPr>
          <p:spPr>
            <a:xfrm>
              <a:off x="6277250" y="1767300"/>
              <a:ext cx="74150" cy="57475"/>
            </a:xfrm>
            <a:custGeom>
              <a:avLst/>
              <a:gdLst/>
              <a:ahLst/>
              <a:cxnLst/>
              <a:rect l="l" t="t" r="r" b="b"/>
              <a:pathLst>
                <a:path w="2966" h="2299" extrusionOk="0">
                  <a:moveTo>
                    <a:pt x="1477" y="1"/>
                  </a:moveTo>
                  <a:cubicBezTo>
                    <a:pt x="1" y="1"/>
                    <a:pt x="1" y="2299"/>
                    <a:pt x="1477" y="2299"/>
                  </a:cubicBezTo>
                  <a:cubicBezTo>
                    <a:pt x="2966" y="2299"/>
                    <a:pt x="2966" y="1"/>
                    <a:pt x="14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8"/>
            <p:cNvSpPr/>
            <p:nvPr/>
          </p:nvSpPr>
          <p:spPr>
            <a:xfrm>
              <a:off x="6146875" y="1767300"/>
              <a:ext cx="74150" cy="57475"/>
            </a:xfrm>
            <a:custGeom>
              <a:avLst/>
              <a:gdLst/>
              <a:ahLst/>
              <a:cxnLst/>
              <a:rect l="l" t="t" r="r" b="b"/>
              <a:pathLst>
                <a:path w="2966" h="2299" extrusionOk="0">
                  <a:moveTo>
                    <a:pt x="1477" y="1"/>
                  </a:moveTo>
                  <a:cubicBezTo>
                    <a:pt x="1" y="1"/>
                    <a:pt x="1" y="2299"/>
                    <a:pt x="1477" y="2299"/>
                  </a:cubicBezTo>
                  <a:cubicBezTo>
                    <a:pt x="2966" y="2299"/>
                    <a:pt x="2966" y="1"/>
                    <a:pt x="14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8"/>
            <p:cNvSpPr/>
            <p:nvPr/>
          </p:nvSpPr>
          <p:spPr>
            <a:xfrm>
              <a:off x="6403775" y="1767300"/>
              <a:ext cx="74125" cy="57475"/>
            </a:xfrm>
            <a:custGeom>
              <a:avLst/>
              <a:gdLst/>
              <a:ahLst/>
              <a:cxnLst/>
              <a:rect l="l" t="t" r="r" b="b"/>
              <a:pathLst>
                <a:path w="2965" h="2299" extrusionOk="0">
                  <a:moveTo>
                    <a:pt x="1488" y="1"/>
                  </a:moveTo>
                  <a:cubicBezTo>
                    <a:pt x="0" y="1"/>
                    <a:pt x="0" y="2299"/>
                    <a:pt x="1488" y="2299"/>
                  </a:cubicBezTo>
                  <a:cubicBezTo>
                    <a:pt x="2965" y="2299"/>
                    <a:pt x="2965" y="1"/>
                    <a:pt x="148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2" name="Google Shape;372;p38"/>
          <p:cNvGrpSpPr/>
          <p:nvPr/>
        </p:nvGrpSpPr>
        <p:grpSpPr>
          <a:xfrm flipH="1">
            <a:off x="6856723" y="4276561"/>
            <a:ext cx="264654" cy="45951"/>
            <a:chOff x="6146875" y="1767300"/>
            <a:chExt cx="331025" cy="57475"/>
          </a:xfrm>
        </p:grpSpPr>
        <p:sp>
          <p:nvSpPr>
            <p:cNvPr id="373" name="Google Shape;373;p38"/>
            <p:cNvSpPr/>
            <p:nvPr/>
          </p:nvSpPr>
          <p:spPr>
            <a:xfrm>
              <a:off x="6277250" y="1767300"/>
              <a:ext cx="74150" cy="57475"/>
            </a:xfrm>
            <a:custGeom>
              <a:avLst/>
              <a:gdLst/>
              <a:ahLst/>
              <a:cxnLst/>
              <a:rect l="l" t="t" r="r" b="b"/>
              <a:pathLst>
                <a:path w="2966" h="2299" extrusionOk="0">
                  <a:moveTo>
                    <a:pt x="1477" y="1"/>
                  </a:moveTo>
                  <a:cubicBezTo>
                    <a:pt x="1" y="1"/>
                    <a:pt x="1" y="2299"/>
                    <a:pt x="1477" y="2299"/>
                  </a:cubicBezTo>
                  <a:cubicBezTo>
                    <a:pt x="2966" y="2299"/>
                    <a:pt x="2966" y="1"/>
                    <a:pt x="14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8"/>
            <p:cNvSpPr/>
            <p:nvPr/>
          </p:nvSpPr>
          <p:spPr>
            <a:xfrm>
              <a:off x="6146875" y="1767300"/>
              <a:ext cx="74150" cy="57475"/>
            </a:xfrm>
            <a:custGeom>
              <a:avLst/>
              <a:gdLst/>
              <a:ahLst/>
              <a:cxnLst/>
              <a:rect l="l" t="t" r="r" b="b"/>
              <a:pathLst>
                <a:path w="2966" h="2299" extrusionOk="0">
                  <a:moveTo>
                    <a:pt x="1477" y="1"/>
                  </a:moveTo>
                  <a:cubicBezTo>
                    <a:pt x="1" y="1"/>
                    <a:pt x="1" y="2299"/>
                    <a:pt x="1477" y="2299"/>
                  </a:cubicBezTo>
                  <a:cubicBezTo>
                    <a:pt x="2966" y="2299"/>
                    <a:pt x="2966" y="1"/>
                    <a:pt x="14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8"/>
            <p:cNvSpPr/>
            <p:nvPr/>
          </p:nvSpPr>
          <p:spPr>
            <a:xfrm>
              <a:off x="6403775" y="1767300"/>
              <a:ext cx="74125" cy="57475"/>
            </a:xfrm>
            <a:custGeom>
              <a:avLst/>
              <a:gdLst/>
              <a:ahLst/>
              <a:cxnLst/>
              <a:rect l="l" t="t" r="r" b="b"/>
              <a:pathLst>
                <a:path w="2965" h="2299" extrusionOk="0">
                  <a:moveTo>
                    <a:pt x="1488" y="1"/>
                  </a:moveTo>
                  <a:cubicBezTo>
                    <a:pt x="0" y="1"/>
                    <a:pt x="0" y="2299"/>
                    <a:pt x="1488" y="2299"/>
                  </a:cubicBezTo>
                  <a:cubicBezTo>
                    <a:pt x="2965" y="2299"/>
                    <a:pt x="2965" y="1"/>
                    <a:pt x="148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Google Shape;380;p39"/>
          <p:cNvSpPr txBox="1">
            <a:spLocks noGrp="1"/>
          </p:cNvSpPr>
          <p:nvPr>
            <p:ph type="title"/>
          </p:nvPr>
        </p:nvSpPr>
        <p:spPr>
          <a:xfrm>
            <a:off x="717525" y="542750"/>
            <a:ext cx="77088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a:t>SWOT ANALYSIS</a:t>
            </a:r>
            <a:endParaRPr/>
          </a:p>
          <a:p>
            <a:pPr marL="0" lvl="0" indent="0" algn="ctr" rtl="0">
              <a:spcBef>
                <a:spcPts val="0"/>
              </a:spcBef>
              <a:spcAft>
                <a:spcPts val="0"/>
              </a:spcAft>
              <a:buClr>
                <a:schemeClr val="dk1"/>
              </a:buClr>
              <a:buSzPts val="1100"/>
              <a:buFont typeface="Arial"/>
              <a:buNone/>
            </a:pPr>
            <a:endParaRPr/>
          </a:p>
          <a:p>
            <a:pPr marL="0" lvl="0" indent="0" algn="ctr" rtl="0">
              <a:spcBef>
                <a:spcPts val="0"/>
              </a:spcBef>
              <a:spcAft>
                <a:spcPts val="0"/>
              </a:spcAft>
              <a:buNone/>
            </a:pPr>
            <a:endParaRPr/>
          </a:p>
        </p:txBody>
      </p:sp>
      <p:grpSp>
        <p:nvGrpSpPr>
          <p:cNvPr id="381" name="Google Shape;381;p39"/>
          <p:cNvGrpSpPr/>
          <p:nvPr/>
        </p:nvGrpSpPr>
        <p:grpSpPr>
          <a:xfrm>
            <a:off x="3146357" y="1565440"/>
            <a:ext cx="2851436" cy="2851416"/>
            <a:chOff x="2094000" y="1043125"/>
            <a:chExt cx="3625475" cy="3625450"/>
          </a:xfrm>
        </p:grpSpPr>
        <p:sp>
          <p:nvSpPr>
            <p:cNvPr id="382" name="Google Shape;382;p39"/>
            <p:cNvSpPr/>
            <p:nvPr/>
          </p:nvSpPr>
          <p:spPr>
            <a:xfrm>
              <a:off x="3358450" y="3119850"/>
              <a:ext cx="2311625" cy="1548725"/>
            </a:xfrm>
            <a:custGeom>
              <a:avLst/>
              <a:gdLst/>
              <a:ahLst/>
              <a:cxnLst/>
              <a:rect l="l" t="t" r="r" b="b"/>
              <a:pathLst>
                <a:path w="92465" h="61949" extrusionOk="0">
                  <a:moveTo>
                    <a:pt x="46875" y="1"/>
                  </a:moveTo>
                  <a:cubicBezTo>
                    <a:pt x="44280" y="6156"/>
                    <a:pt x="39469" y="11145"/>
                    <a:pt x="33433" y="13979"/>
                  </a:cubicBezTo>
                  <a:cubicBezTo>
                    <a:pt x="30171" y="15515"/>
                    <a:pt x="26539" y="16408"/>
                    <a:pt x="22705" y="16515"/>
                  </a:cubicBezTo>
                  <a:lnTo>
                    <a:pt x="22705" y="16539"/>
                  </a:lnTo>
                  <a:cubicBezTo>
                    <a:pt x="10168" y="16539"/>
                    <a:pt x="0" y="26695"/>
                    <a:pt x="0" y="39244"/>
                  </a:cubicBezTo>
                  <a:cubicBezTo>
                    <a:pt x="0" y="51674"/>
                    <a:pt x="10001" y="61770"/>
                    <a:pt x="22396" y="61937"/>
                  </a:cubicBezTo>
                  <a:cubicBezTo>
                    <a:pt x="22503" y="61937"/>
                    <a:pt x="22610" y="61949"/>
                    <a:pt x="22705" y="61949"/>
                  </a:cubicBezTo>
                  <a:cubicBezTo>
                    <a:pt x="23122" y="61949"/>
                    <a:pt x="23539" y="61937"/>
                    <a:pt x="23944" y="61913"/>
                  </a:cubicBezTo>
                  <a:cubicBezTo>
                    <a:pt x="29992" y="61747"/>
                    <a:pt x="35850" y="60842"/>
                    <a:pt x="41434" y="59294"/>
                  </a:cubicBezTo>
                  <a:cubicBezTo>
                    <a:pt x="62734" y="53376"/>
                    <a:pt x="80070" y="37982"/>
                    <a:pt x="88630" y="17932"/>
                  </a:cubicBezTo>
                  <a:cubicBezTo>
                    <a:pt x="90226" y="14217"/>
                    <a:pt x="91512" y="10324"/>
                    <a:pt x="92464" y="6311"/>
                  </a:cubicBezTo>
                  <a:lnTo>
                    <a:pt x="92464" y="6311"/>
                  </a:lnTo>
                  <a:cubicBezTo>
                    <a:pt x="87428" y="12121"/>
                    <a:pt x="80010" y="15800"/>
                    <a:pt x="71735" y="15800"/>
                  </a:cubicBezTo>
                  <a:cubicBezTo>
                    <a:pt x="60758" y="15800"/>
                    <a:pt x="51269" y="9323"/>
                    <a:pt x="46875" y="1"/>
                  </a:cubicBezTo>
                  <a:close/>
                </a:path>
              </a:pathLst>
            </a:custGeom>
            <a:solidFill>
              <a:srgbClr val="3FB3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39"/>
            <p:cNvSpPr/>
            <p:nvPr/>
          </p:nvSpPr>
          <p:spPr>
            <a:xfrm>
              <a:off x="2094000" y="2288200"/>
              <a:ext cx="1544850" cy="2328300"/>
            </a:xfrm>
            <a:custGeom>
              <a:avLst/>
              <a:gdLst/>
              <a:ahLst/>
              <a:cxnLst/>
              <a:rect l="l" t="t" r="r" b="b"/>
              <a:pathLst>
                <a:path w="61794" h="93132" extrusionOk="0">
                  <a:moveTo>
                    <a:pt x="22706" y="1"/>
                  </a:moveTo>
                  <a:cubicBezTo>
                    <a:pt x="10168" y="1"/>
                    <a:pt x="0" y="10169"/>
                    <a:pt x="0" y="22706"/>
                  </a:cubicBezTo>
                  <a:cubicBezTo>
                    <a:pt x="0" y="29064"/>
                    <a:pt x="822" y="35231"/>
                    <a:pt x="2358" y="41113"/>
                  </a:cubicBezTo>
                  <a:cubicBezTo>
                    <a:pt x="7501" y="60770"/>
                    <a:pt x="20658" y="77165"/>
                    <a:pt x="38160" y="86583"/>
                  </a:cubicBezTo>
                  <a:cubicBezTo>
                    <a:pt x="43470" y="89452"/>
                    <a:pt x="49197" y="91667"/>
                    <a:pt x="55210" y="93131"/>
                  </a:cubicBezTo>
                  <a:cubicBezTo>
                    <a:pt x="49471" y="88095"/>
                    <a:pt x="45840" y="80725"/>
                    <a:pt x="45840" y="72510"/>
                  </a:cubicBezTo>
                  <a:cubicBezTo>
                    <a:pt x="45840" y="61473"/>
                    <a:pt x="52388" y="51948"/>
                    <a:pt x="61794" y="47590"/>
                  </a:cubicBezTo>
                  <a:cubicBezTo>
                    <a:pt x="55579" y="44911"/>
                    <a:pt x="50566" y="39982"/>
                    <a:pt x="47792" y="33826"/>
                  </a:cubicBezTo>
                  <a:cubicBezTo>
                    <a:pt x="46268" y="30433"/>
                    <a:pt x="45411" y="26671"/>
                    <a:pt x="45411" y="22706"/>
                  </a:cubicBezTo>
                  <a:cubicBezTo>
                    <a:pt x="45411" y="10169"/>
                    <a:pt x="35255" y="1"/>
                    <a:pt x="22706" y="1"/>
                  </a:cubicBezTo>
                  <a:close/>
                </a:path>
              </a:pathLst>
            </a:custGeom>
            <a:solidFill>
              <a:srgbClr val="74D8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9"/>
            <p:cNvSpPr/>
            <p:nvPr/>
          </p:nvSpPr>
          <p:spPr>
            <a:xfrm>
              <a:off x="4188300" y="1105025"/>
              <a:ext cx="1531175" cy="2291375"/>
            </a:xfrm>
            <a:custGeom>
              <a:avLst/>
              <a:gdLst/>
              <a:ahLst/>
              <a:cxnLst/>
              <a:rect l="l" t="t" r="r" b="b"/>
              <a:pathLst>
                <a:path w="61247" h="91655" extrusionOk="0">
                  <a:moveTo>
                    <a:pt x="7573" y="1"/>
                  </a:moveTo>
                  <a:lnTo>
                    <a:pt x="7573" y="1"/>
                  </a:lnTo>
                  <a:cubicBezTo>
                    <a:pt x="13050" y="5025"/>
                    <a:pt x="16491" y="12228"/>
                    <a:pt x="16491" y="20229"/>
                  </a:cubicBezTo>
                  <a:cubicBezTo>
                    <a:pt x="16491" y="31469"/>
                    <a:pt x="9693" y="41149"/>
                    <a:pt x="1" y="45399"/>
                  </a:cubicBezTo>
                  <a:cubicBezTo>
                    <a:pt x="429" y="45590"/>
                    <a:pt x="858" y="45792"/>
                    <a:pt x="1275" y="46018"/>
                  </a:cubicBezTo>
                  <a:cubicBezTo>
                    <a:pt x="6478" y="48733"/>
                    <a:pt x="10669" y="53079"/>
                    <a:pt x="13205" y="58377"/>
                  </a:cubicBezTo>
                  <a:cubicBezTo>
                    <a:pt x="14741" y="61603"/>
                    <a:pt x="15646" y="65175"/>
                    <a:pt x="15800" y="68950"/>
                  </a:cubicBezTo>
                  <a:lnTo>
                    <a:pt x="15824" y="68950"/>
                  </a:lnTo>
                  <a:cubicBezTo>
                    <a:pt x="15824" y="81487"/>
                    <a:pt x="25992" y="91655"/>
                    <a:pt x="38541" y="91655"/>
                  </a:cubicBezTo>
                  <a:cubicBezTo>
                    <a:pt x="50936" y="91655"/>
                    <a:pt x="60997" y="81725"/>
                    <a:pt x="61235" y="69390"/>
                  </a:cubicBezTo>
                  <a:cubicBezTo>
                    <a:pt x="61235" y="69247"/>
                    <a:pt x="61247" y="69092"/>
                    <a:pt x="61247" y="68950"/>
                  </a:cubicBezTo>
                  <a:cubicBezTo>
                    <a:pt x="61247" y="68497"/>
                    <a:pt x="61235" y="68045"/>
                    <a:pt x="61199" y="67604"/>
                  </a:cubicBezTo>
                  <a:cubicBezTo>
                    <a:pt x="61008" y="61544"/>
                    <a:pt x="60056" y="55686"/>
                    <a:pt x="58472" y="50102"/>
                  </a:cubicBezTo>
                  <a:cubicBezTo>
                    <a:pt x="53329" y="32064"/>
                    <a:pt x="41399" y="16919"/>
                    <a:pt x="25611" y="7585"/>
                  </a:cubicBezTo>
                  <a:cubicBezTo>
                    <a:pt x="20039" y="4287"/>
                    <a:pt x="13979" y="1715"/>
                    <a:pt x="7573" y="1"/>
                  </a:cubicBezTo>
                  <a:close/>
                </a:path>
              </a:pathLst>
            </a:custGeom>
            <a:solidFill>
              <a:srgbClr val="A0E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9"/>
            <p:cNvSpPr/>
            <p:nvPr/>
          </p:nvSpPr>
          <p:spPr>
            <a:xfrm>
              <a:off x="2152925" y="1043125"/>
              <a:ext cx="2329200" cy="1534725"/>
            </a:xfrm>
            <a:custGeom>
              <a:avLst/>
              <a:gdLst/>
              <a:ahLst/>
              <a:cxnLst/>
              <a:rect l="l" t="t" r="r" b="b"/>
              <a:pathLst>
                <a:path w="93168" h="61389" extrusionOk="0">
                  <a:moveTo>
                    <a:pt x="70153" y="0"/>
                  </a:moveTo>
                  <a:cubicBezTo>
                    <a:pt x="63949" y="0"/>
                    <a:pt x="57925" y="786"/>
                    <a:pt x="52174" y="2250"/>
                  </a:cubicBezTo>
                  <a:cubicBezTo>
                    <a:pt x="30564" y="7751"/>
                    <a:pt x="12848" y="22943"/>
                    <a:pt x="3918" y="42946"/>
                  </a:cubicBezTo>
                  <a:cubicBezTo>
                    <a:pt x="2323" y="46518"/>
                    <a:pt x="1013" y="50256"/>
                    <a:pt x="1" y="54102"/>
                  </a:cubicBezTo>
                  <a:cubicBezTo>
                    <a:pt x="5025" y="48554"/>
                    <a:pt x="12288" y="45053"/>
                    <a:pt x="20349" y="45053"/>
                  </a:cubicBezTo>
                  <a:cubicBezTo>
                    <a:pt x="31529" y="45053"/>
                    <a:pt x="41161" y="51780"/>
                    <a:pt x="45447" y="61389"/>
                  </a:cubicBezTo>
                  <a:cubicBezTo>
                    <a:pt x="48174" y="55316"/>
                    <a:pt x="53091" y="50435"/>
                    <a:pt x="59187" y="47732"/>
                  </a:cubicBezTo>
                  <a:cubicBezTo>
                    <a:pt x="62544" y="46244"/>
                    <a:pt x="66247" y="45410"/>
                    <a:pt x="70153" y="45410"/>
                  </a:cubicBezTo>
                  <a:cubicBezTo>
                    <a:pt x="70414" y="45410"/>
                    <a:pt x="70676" y="45434"/>
                    <a:pt x="70926" y="45434"/>
                  </a:cubicBezTo>
                  <a:lnTo>
                    <a:pt x="70926" y="45399"/>
                  </a:lnTo>
                  <a:cubicBezTo>
                    <a:pt x="83249" y="45149"/>
                    <a:pt x="93167" y="35088"/>
                    <a:pt x="93167" y="22705"/>
                  </a:cubicBezTo>
                  <a:cubicBezTo>
                    <a:pt x="93167" y="10359"/>
                    <a:pt x="83309" y="322"/>
                    <a:pt x="71034" y="12"/>
                  </a:cubicBezTo>
                  <a:lnTo>
                    <a:pt x="70926" y="12"/>
                  </a:lnTo>
                  <a:cubicBezTo>
                    <a:pt x="70772" y="12"/>
                    <a:pt x="70617" y="0"/>
                    <a:pt x="70462" y="0"/>
                  </a:cubicBezTo>
                  <a:close/>
                </a:path>
              </a:pathLst>
            </a:custGeom>
            <a:solidFill>
              <a:srgbClr val="053B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386" name="Google Shape;386;p39"/>
          <p:cNvCxnSpPr/>
          <p:nvPr/>
        </p:nvCxnSpPr>
        <p:spPr>
          <a:xfrm>
            <a:off x="5447300" y="2067350"/>
            <a:ext cx="928800" cy="0"/>
          </a:xfrm>
          <a:prstGeom prst="straightConnector1">
            <a:avLst/>
          </a:prstGeom>
          <a:noFill/>
          <a:ln w="9525" cap="flat" cmpd="sng">
            <a:solidFill>
              <a:srgbClr val="053B5C"/>
            </a:solidFill>
            <a:prstDash val="solid"/>
            <a:round/>
            <a:headEnd type="none" w="med" len="med"/>
            <a:tailEnd type="oval" w="med" len="med"/>
          </a:ln>
        </p:spPr>
      </p:cxnSp>
      <p:cxnSp>
        <p:nvCxnSpPr>
          <p:cNvPr id="387" name="Google Shape;387;p39"/>
          <p:cNvCxnSpPr/>
          <p:nvPr/>
        </p:nvCxnSpPr>
        <p:spPr>
          <a:xfrm>
            <a:off x="5447300" y="3774225"/>
            <a:ext cx="928800" cy="0"/>
          </a:xfrm>
          <a:prstGeom prst="straightConnector1">
            <a:avLst/>
          </a:prstGeom>
          <a:noFill/>
          <a:ln w="9525" cap="flat" cmpd="sng">
            <a:solidFill>
              <a:srgbClr val="053B5C"/>
            </a:solidFill>
            <a:prstDash val="solid"/>
            <a:round/>
            <a:headEnd type="none" w="med" len="med"/>
            <a:tailEnd type="oval" w="med" len="med"/>
          </a:ln>
        </p:spPr>
      </p:cxnSp>
      <p:cxnSp>
        <p:nvCxnSpPr>
          <p:cNvPr id="388" name="Google Shape;388;p39"/>
          <p:cNvCxnSpPr/>
          <p:nvPr/>
        </p:nvCxnSpPr>
        <p:spPr>
          <a:xfrm>
            <a:off x="2783750" y="2067350"/>
            <a:ext cx="928800" cy="0"/>
          </a:xfrm>
          <a:prstGeom prst="straightConnector1">
            <a:avLst/>
          </a:prstGeom>
          <a:noFill/>
          <a:ln w="9525" cap="flat" cmpd="sng">
            <a:solidFill>
              <a:srgbClr val="053B5C"/>
            </a:solidFill>
            <a:prstDash val="solid"/>
            <a:round/>
            <a:headEnd type="oval" w="med" len="med"/>
            <a:tailEnd type="none" w="med" len="med"/>
          </a:ln>
        </p:spPr>
      </p:cxnSp>
      <p:cxnSp>
        <p:nvCxnSpPr>
          <p:cNvPr id="389" name="Google Shape;389;p39"/>
          <p:cNvCxnSpPr/>
          <p:nvPr/>
        </p:nvCxnSpPr>
        <p:spPr>
          <a:xfrm>
            <a:off x="2783750" y="3774225"/>
            <a:ext cx="928800" cy="0"/>
          </a:xfrm>
          <a:prstGeom prst="straightConnector1">
            <a:avLst/>
          </a:prstGeom>
          <a:noFill/>
          <a:ln w="9525" cap="flat" cmpd="sng">
            <a:solidFill>
              <a:srgbClr val="053B5C"/>
            </a:solidFill>
            <a:prstDash val="solid"/>
            <a:round/>
            <a:headEnd type="oval" w="med" len="med"/>
            <a:tailEnd type="none" w="med" len="med"/>
          </a:ln>
        </p:spPr>
      </p:cxnSp>
      <p:sp>
        <p:nvSpPr>
          <p:cNvPr id="390" name="Google Shape;390;p39"/>
          <p:cNvSpPr txBox="1">
            <a:spLocks noGrp="1"/>
          </p:cNvSpPr>
          <p:nvPr>
            <p:ph type="title" idx="2"/>
          </p:nvPr>
        </p:nvSpPr>
        <p:spPr>
          <a:xfrm>
            <a:off x="717513" y="1608375"/>
            <a:ext cx="1984800" cy="4926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Strengths</a:t>
            </a:r>
            <a:endParaRPr/>
          </a:p>
        </p:txBody>
      </p:sp>
      <p:sp>
        <p:nvSpPr>
          <p:cNvPr id="391" name="Google Shape;391;p39"/>
          <p:cNvSpPr txBox="1">
            <a:spLocks noGrp="1"/>
          </p:cNvSpPr>
          <p:nvPr>
            <p:ph type="subTitle" idx="1"/>
          </p:nvPr>
        </p:nvSpPr>
        <p:spPr>
          <a:xfrm>
            <a:off x="717513" y="2011675"/>
            <a:ext cx="1984800" cy="939600"/>
          </a:xfrm>
          <a:prstGeom prst="rect">
            <a:avLst/>
          </a:prstGeom>
        </p:spPr>
        <p:txBody>
          <a:bodyPr spcFirstLastPara="1" wrap="square" lIns="91425" tIns="91425" rIns="91425" bIns="91425" anchor="t" anchorCtr="0">
            <a:noAutofit/>
          </a:bodyPr>
          <a:lstStyle/>
          <a:p>
            <a:pPr marL="0" lvl="0" indent="0" algn="r" rtl="0">
              <a:spcBef>
                <a:spcPts val="0"/>
              </a:spcBef>
              <a:spcAft>
                <a:spcPts val="1600"/>
              </a:spcAft>
              <a:buNone/>
            </a:pPr>
            <a:r>
              <a:rPr lang="en"/>
              <a:t>Modelling can help to make prediction by using previous data</a:t>
            </a:r>
            <a:endParaRPr/>
          </a:p>
        </p:txBody>
      </p:sp>
      <p:sp>
        <p:nvSpPr>
          <p:cNvPr id="392" name="Google Shape;392;p39"/>
          <p:cNvSpPr txBox="1">
            <a:spLocks noGrp="1"/>
          </p:cNvSpPr>
          <p:nvPr>
            <p:ph type="title" idx="3"/>
          </p:nvPr>
        </p:nvSpPr>
        <p:spPr>
          <a:xfrm>
            <a:off x="6441667" y="1608375"/>
            <a:ext cx="1984800" cy="49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Opportunities</a:t>
            </a:r>
            <a:endParaRPr/>
          </a:p>
        </p:txBody>
      </p:sp>
      <p:sp>
        <p:nvSpPr>
          <p:cNvPr id="393" name="Google Shape;393;p39"/>
          <p:cNvSpPr txBox="1">
            <a:spLocks noGrp="1"/>
          </p:cNvSpPr>
          <p:nvPr>
            <p:ph type="subTitle" idx="4"/>
          </p:nvPr>
        </p:nvSpPr>
        <p:spPr>
          <a:xfrm>
            <a:off x="6441667" y="2011675"/>
            <a:ext cx="1984800" cy="939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Recently, there is no better way than data analysis to make this prediction</a:t>
            </a:r>
            <a:endParaRPr/>
          </a:p>
        </p:txBody>
      </p:sp>
      <p:sp>
        <p:nvSpPr>
          <p:cNvPr id="394" name="Google Shape;394;p39"/>
          <p:cNvSpPr txBox="1">
            <a:spLocks noGrp="1"/>
          </p:cNvSpPr>
          <p:nvPr>
            <p:ph type="title" idx="5"/>
          </p:nvPr>
        </p:nvSpPr>
        <p:spPr>
          <a:xfrm>
            <a:off x="717513" y="3229675"/>
            <a:ext cx="1984800" cy="4926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Weaknesses</a:t>
            </a:r>
            <a:endParaRPr/>
          </a:p>
        </p:txBody>
      </p:sp>
      <p:sp>
        <p:nvSpPr>
          <p:cNvPr id="395" name="Google Shape;395;p39"/>
          <p:cNvSpPr txBox="1">
            <a:spLocks noGrp="1"/>
          </p:cNvSpPr>
          <p:nvPr>
            <p:ph type="subTitle" idx="6"/>
          </p:nvPr>
        </p:nvSpPr>
        <p:spPr>
          <a:xfrm>
            <a:off x="717513" y="3632975"/>
            <a:ext cx="1984800" cy="939600"/>
          </a:xfrm>
          <a:prstGeom prst="rect">
            <a:avLst/>
          </a:prstGeom>
        </p:spPr>
        <p:txBody>
          <a:bodyPr spcFirstLastPara="1" wrap="square" lIns="91425" tIns="91425" rIns="91425" bIns="91425" anchor="t" anchorCtr="0">
            <a:noAutofit/>
          </a:bodyPr>
          <a:lstStyle/>
          <a:p>
            <a:pPr marL="0" lvl="0" indent="0" algn="r" rtl="0">
              <a:spcBef>
                <a:spcPts val="0"/>
              </a:spcBef>
              <a:spcAft>
                <a:spcPts val="1600"/>
              </a:spcAft>
              <a:buNone/>
            </a:pPr>
            <a:r>
              <a:rPr lang="en"/>
              <a:t>Data analysis can only predict the trends, there are many issues, such as human factors, that might affect the result</a:t>
            </a:r>
            <a:endParaRPr/>
          </a:p>
        </p:txBody>
      </p:sp>
      <p:sp>
        <p:nvSpPr>
          <p:cNvPr id="396" name="Google Shape;396;p39"/>
          <p:cNvSpPr txBox="1">
            <a:spLocks noGrp="1"/>
          </p:cNvSpPr>
          <p:nvPr>
            <p:ph type="title" idx="7"/>
          </p:nvPr>
        </p:nvSpPr>
        <p:spPr>
          <a:xfrm>
            <a:off x="6441667" y="3229675"/>
            <a:ext cx="1984800" cy="49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Threats</a:t>
            </a:r>
            <a:endParaRPr/>
          </a:p>
        </p:txBody>
      </p:sp>
      <p:sp>
        <p:nvSpPr>
          <p:cNvPr id="397" name="Google Shape;397;p39"/>
          <p:cNvSpPr txBox="1">
            <a:spLocks noGrp="1"/>
          </p:cNvSpPr>
          <p:nvPr>
            <p:ph type="subTitle" idx="8"/>
          </p:nvPr>
        </p:nvSpPr>
        <p:spPr>
          <a:xfrm>
            <a:off x="6441667" y="3632975"/>
            <a:ext cx="1984800" cy="939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Since the result might be not correct, it might be considered as a program that wasting money and time</a:t>
            </a:r>
            <a:endParaRPr/>
          </a:p>
        </p:txBody>
      </p:sp>
      <p:grpSp>
        <p:nvGrpSpPr>
          <p:cNvPr id="398" name="Google Shape;398;p39"/>
          <p:cNvGrpSpPr/>
          <p:nvPr/>
        </p:nvGrpSpPr>
        <p:grpSpPr>
          <a:xfrm>
            <a:off x="3306869" y="2907280"/>
            <a:ext cx="349629" cy="346261"/>
            <a:chOff x="3860250" y="1427025"/>
            <a:chExt cx="487900" cy="483200"/>
          </a:xfrm>
        </p:grpSpPr>
        <p:sp>
          <p:nvSpPr>
            <p:cNvPr id="399" name="Google Shape;399;p39"/>
            <p:cNvSpPr/>
            <p:nvPr/>
          </p:nvSpPr>
          <p:spPr>
            <a:xfrm>
              <a:off x="3875800" y="1427025"/>
              <a:ext cx="472350" cy="468650"/>
            </a:xfrm>
            <a:custGeom>
              <a:avLst/>
              <a:gdLst/>
              <a:ahLst/>
              <a:cxnLst/>
              <a:rect l="l" t="t" r="r" b="b"/>
              <a:pathLst>
                <a:path w="18894" h="18746" extrusionOk="0">
                  <a:moveTo>
                    <a:pt x="15874" y="1821"/>
                  </a:moveTo>
                  <a:lnTo>
                    <a:pt x="6498" y="9403"/>
                  </a:lnTo>
                  <a:lnTo>
                    <a:pt x="1918" y="5629"/>
                  </a:lnTo>
                  <a:lnTo>
                    <a:pt x="15874" y="1821"/>
                  </a:lnTo>
                  <a:close/>
                  <a:moveTo>
                    <a:pt x="14524" y="4370"/>
                  </a:moveTo>
                  <a:lnTo>
                    <a:pt x="8425" y="11912"/>
                  </a:lnTo>
                  <a:lnTo>
                    <a:pt x="6257" y="12634"/>
                  </a:lnTo>
                  <a:lnTo>
                    <a:pt x="6981" y="10469"/>
                  </a:lnTo>
                  <a:lnTo>
                    <a:pt x="14524" y="4370"/>
                  </a:lnTo>
                  <a:close/>
                  <a:moveTo>
                    <a:pt x="17072" y="3020"/>
                  </a:moveTo>
                  <a:lnTo>
                    <a:pt x="13265" y="16976"/>
                  </a:lnTo>
                  <a:lnTo>
                    <a:pt x="9491" y="12392"/>
                  </a:lnTo>
                  <a:lnTo>
                    <a:pt x="17072" y="3020"/>
                  </a:lnTo>
                  <a:close/>
                  <a:moveTo>
                    <a:pt x="18298" y="0"/>
                  </a:moveTo>
                  <a:cubicBezTo>
                    <a:pt x="18286" y="0"/>
                    <a:pt x="18274" y="0"/>
                    <a:pt x="18262" y="3"/>
                  </a:cubicBezTo>
                  <a:lnTo>
                    <a:pt x="18253" y="3"/>
                  </a:lnTo>
                  <a:cubicBezTo>
                    <a:pt x="18238" y="6"/>
                    <a:pt x="18223" y="6"/>
                    <a:pt x="18211" y="12"/>
                  </a:cubicBezTo>
                  <a:lnTo>
                    <a:pt x="18193" y="15"/>
                  </a:lnTo>
                  <a:lnTo>
                    <a:pt x="18178" y="18"/>
                  </a:lnTo>
                  <a:lnTo>
                    <a:pt x="562" y="4822"/>
                  </a:lnTo>
                  <a:cubicBezTo>
                    <a:pt x="121" y="4943"/>
                    <a:pt x="0" y="5511"/>
                    <a:pt x="351" y="5804"/>
                  </a:cubicBezTo>
                  <a:lnTo>
                    <a:pt x="5834" y="10321"/>
                  </a:lnTo>
                  <a:lnTo>
                    <a:pt x="4826" y="13349"/>
                  </a:lnTo>
                  <a:cubicBezTo>
                    <a:pt x="4696" y="13732"/>
                    <a:pt x="4991" y="14098"/>
                    <a:pt x="5359" y="14098"/>
                  </a:cubicBezTo>
                  <a:cubicBezTo>
                    <a:pt x="5418" y="14098"/>
                    <a:pt x="5479" y="14089"/>
                    <a:pt x="5541" y="14068"/>
                  </a:cubicBezTo>
                  <a:lnTo>
                    <a:pt x="8570" y="13060"/>
                  </a:lnTo>
                  <a:lnTo>
                    <a:pt x="13087" y="18540"/>
                  </a:lnTo>
                  <a:cubicBezTo>
                    <a:pt x="13195" y="18670"/>
                    <a:pt x="13355" y="18745"/>
                    <a:pt x="13525" y="18745"/>
                  </a:cubicBezTo>
                  <a:cubicBezTo>
                    <a:pt x="13564" y="18745"/>
                    <a:pt x="13603" y="18742"/>
                    <a:pt x="13642" y="18733"/>
                  </a:cubicBezTo>
                  <a:cubicBezTo>
                    <a:pt x="13848" y="18691"/>
                    <a:pt x="14014" y="18534"/>
                    <a:pt x="14071" y="18328"/>
                  </a:cubicBezTo>
                  <a:lnTo>
                    <a:pt x="18875" y="716"/>
                  </a:lnTo>
                  <a:cubicBezTo>
                    <a:pt x="18875" y="710"/>
                    <a:pt x="18875" y="704"/>
                    <a:pt x="18878" y="698"/>
                  </a:cubicBezTo>
                  <a:lnTo>
                    <a:pt x="18881" y="683"/>
                  </a:lnTo>
                  <a:cubicBezTo>
                    <a:pt x="18884" y="668"/>
                    <a:pt x="18887" y="653"/>
                    <a:pt x="18890" y="637"/>
                  </a:cubicBezTo>
                  <a:cubicBezTo>
                    <a:pt x="18890" y="637"/>
                    <a:pt x="18890" y="634"/>
                    <a:pt x="18890" y="631"/>
                  </a:cubicBezTo>
                  <a:cubicBezTo>
                    <a:pt x="18890" y="619"/>
                    <a:pt x="18890" y="604"/>
                    <a:pt x="18893" y="592"/>
                  </a:cubicBezTo>
                  <a:lnTo>
                    <a:pt x="18893" y="580"/>
                  </a:lnTo>
                  <a:cubicBezTo>
                    <a:pt x="18893" y="568"/>
                    <a:pt x="18893" y="553"/>
                    <a:pt x="18893" y="541"/>
                  </a:cubicBezTo>
                  <a:cubicBezTo>
                    <a:pt x="18893" y="538"/>
                    <a:pt x="18893" y="535"/>
                    <a:pt x="18893" y="532"/>
                  </a:cubicBezTo>
                  <a:cubicBezTo>
                    <a:pt x="18893" y="517"/>
                    <a:pt x="18890" y="502"/>
                    <a:pt x="18890" y="487"/>
                  </a:cubicBezTo>
                  <a:cubicBezTo>
                    <a:pt x="18890" y="483"/>
                    <a:pt x="18890" y="480"/>
                    <a:pt x="18887" y="477"/>
                  </a:cubicBezTo>
                  <a:cubicBezTo>
                    <a:pt x="18887" y="465"/>
                    <a:pt x="18884" y="453"/>
                    <a:pt x="18881" y="441"/>
                  </a:cubicBezTo>
                  <a:lnTo>
                    <a:pt x="18878" y="429"/>
                  </a:lnTo>
                  <a:cubicBezTo>
                    <a:pt x="18875" y="417"/>
                    <a:pt x="18872" y="402"/>
                    <a:pt x="18866" y="390"/>
                  </a:cubicBezTo>
                  <a:cubicBezTo>
                    <a:pt x="18866" y="387"/>
                    <a:pt x="18866" y="384"/>
                    <a:pt x="18863" y="381"/>
                  </a:cubicBezTo>
                  <a:cubicBezTo>
                    <a:pt x="18860" y="369"/>
                    <a:pt x="18854" y="354"/>
                    <a:pt x="18848" y="345"/>
                  </a:cubicBezTo>
                  <a:cubicBezTo>
                    <a:pt x="18848" y="339"/>
                    <a:pt x="18845" y="333"/>
                    <a:pt x="18842" y="329"/>
                  </a:cubicBezTo>
                  <a:cubicBezTo>
                    <a:pt x="18839" y="323"/>
                    <a:pt x="18833" y="308"/>
                    <a:pt x="18830" y="299"/>
                  </a:cubicBezTo>
                  <a:cubicBezTo>
                    <a:pt x="18824" y="290"/>
                    <a:pt x="18824" y="290"/>
                    <a:pt x="18821" y="287"/>
                  </a:cubicBezTo>
                  <a:cubicBezTo>
                    <a:pt x="18815" y="275"/>
                    <a:pt x="18806" y="263"/>
                    <a:pt x="18797" y="248"/>
                  </a:cubicBezTo>
                  <a:lnTo>
                    <a:pt x="18790" y="239"/>
                  </a:lnTo>
                  <a:cubicBezTo>
                    <a:pt x="18784" y="230"/>
                    <a:pt x="18775" y="221"/>
                    <a:pt x="18769" y="212"/>
                  </a:cubicBezTo>
                  <a:cubicBezTo>
                    <a:pt x="18760" y="203"/>
                    <a:pt x="18763" y="203"/>
                    <a:pt x="18760" y="200"/>
                  </a:cubicBezTo>
                  <a:cubicBezTo>
                    <a:pt x="18751" y="188"/>
                    <a:pt x="18739" y="176"/>
                    <a:pt x="18727" y="163"/>
                  </a:cubicBezTo>
                  <a:cubicBezTo>
                    <a:pt x="18718" y="154"/>
                    <a:pt x="18706" y="142"/>
                    <a:pt x="18694" y="133"/>
                  </a:cubicBezTo>
                  <a:lnTo>
                    <a:pt x="18682" y="124"/>
                  </a:lnTo>
                  <a:cubicBezTo>
                    <a:pt x="18673" y="115"/>
                    <a:pt x="18664" y="109"/>
                    <a:pt x="18655" y="103"/>
                  </a:cubicBezTo>
                  <a:lnTo>
                    <a:pt x="18643" y="94"/>
                  </a:lnTo>
                  <a:cubicBezTo>
                    <a:pt x="18630" y="88"/>
                    <a:pt x="18618" y="79"/>
                    <a:pt x="18606" y="73"/>
                  </a:cubicBezTo>
                  <a:lnTo>
                    <a:pt x="18591" y="64"/>
                  </a:lnTo>
                  <a:lnTo>
                    <a:pt x="18564" y="52"/>
                  </a:lnTo>
                  <a:lnTo>
                    <a:pt x="18549" y="43"/>
                  </a:lnTo>
                  <a:cubicBezTo>
                    <a:pt x="18537" y="40"/>
                    <a:pt x="18522" y="34"/>
                    <a:pt x="18510" y="28"/>
                  </a:cubicBezTo>
                  <a:lnTo>
                    <a:pt x="18501" y="28"/>
                  </a:lnTo>
                  <a:cubicBezTo>
                    <a:pt x="18489" y="22"/>
                    <a:pt x="18476" y="18"/>
                    <a:pt x="18464" y="15"/>
                  </a:cubicBezTo>
                  <a:lnTo>
                    <a:pt x="18449" y="12"/>
                  </a:lnTo>
                  <a:lnTo>
                    <a:pt x="18416" y="6"/>
                  </a:lnTo>
                  <a:lnTo>
                    <a:pt x="18404" y="3"/>
                  </a:lnTo>
                  <a:cubicBezTo>
                    <a:pt x="18389" y="3"/>
                    <a:pt x="18374" y="0"/>
                    <a:pt x="1835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solidFill>
                  <a:srgbClr val="435D74"/>
                </a:solidFill>
              </a:endParaRPr>
            </a:p>
          </p:txBody>
        </p:sp>
        <p:sp>
          <p:nvSpPr>
            <p:cNvPr id="400" name="Google Shape;400;p39"/>
            <p:cNvSpPr/>
            <p:nvPr/>
          </p:nvSpPr>
          <p:spPr>
            <a:xfrm>
              <a:off x="3860250" y="1861675"/>
              <a:ext cx="54675" cy="48550"/>
            </a:xfrm>
            <a:custGeom>
              <a:avLst/>
              <a:gdLst/>
              <a:ahLst/>
              <a:cxnLst/>
              <a:rect l="l" t="t" r="r" b="b"/>
              <a:pathLst>
                <a:path w="2187" h="1942" extrusionOk="0">
                  <a:moveTo>
                    <a:pt x="1563" y="1"/>
                  </a:moveTo>
                  <a:cubicBezTo>
                    <a:pt x="1416" y="1"/>
                    <a:pt x="1268" y="58"/>
                    <a:pt x="1157" y="172"/>
                  </a:cubicBezTo>
                  <a:lnTo>
                    <a:pt x="357" y="976"/>
                  </a:lnTo>
                  <a:cubicBezTo>
                    <a:pt x="0" y="1332"/>
                    <a:pt x="254" y="1942"/>
                    <a:pt x="758" y="1942"/>
                  </a:cubicBezTo>
                  <a:cubicBezTo>
                    <a:pt x="906" y="1942"/>
                    <a:pt x="1051" y="1882"/>
                    <a:pt x="1157" y="1776"/>
                  </a:cubicBezTo>
                  <a:lnTo>
                    <a:pt x="1957" y="973"/>
                  </a:lnTo>
                  <a:cubicBezTo>
                    <a:pt x="2184" y="755"/>
                    <a:pt x="2187" y="390"/>
                    <a:pt x="1963" y="166"/>
                  </a:cubicBezTo>
                  <a:cubicBezTo>
                    <a:pt x="1853" y="56"/>
                    <a:pt x="1708" y="1"/>
                    <a:pt x="156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solidFill>
                  <a:srgbClr val="435D74"/>
                </a:solidFill>
              </a:endParaRPr>
            </a:p>
          </p:txBody>
        </p:sp>
        <p:sp>
          <p:nvSpPr>
            <p:cNvPr id="401" name="Google Shape;401;p39"/>
            <p:cNvSpPr/>
            <p:nvPr/>
          </p:nvSpPr>
          <p:spPr>
            <a:xfrm>
              <a:off x="3923425" y="1801775"/>
              <a:ext cx="51350" cy="48550"/>
            </a:xfrm>
            <a:custGeom>
              <a:avLst/>
              <a:gdLst/>
              <a:ahLst/>
              <a:cxnLst/>
              <a:rect l="l" t="t" r="r" b="b"/>
              <a:pathLst>
                <a:path w="2054" h="1942" extrusionOk="0">
                  <a:moveTo>
                    <a:pt x="1430" y="0"/>
                  </a:moveTo>
                  <a:cubicBezTo>
                    <a:pt x="1286" y="0"/>
                    <a:pt x="1141" y="56"/>
                    <a:pt x="1030" y="168"/>
                  </a:cubicBezTo>
                  <a:lnTo>
                    <a:pt x="230" y="968"/>
                  </a:lnTo>
                  <a:cubicBezTo>
                    <a:pt x="4" y="1189"/>
                    <a:pt x="1" y="1551"/>
                    <a:pt x="224" y="1774"/>
                  </a:cubicBezTo>
                  <a:cubicBezTo>
                    <a:pt x="334" y="1886"/>
                    <a:pt x="478" y="1941"/>
                    <a:pt x="623" y="1941"/>
                  </a:cubicBezTo>
                  <a:cubicBezTo>
                    <a:pt x="771" y="1941"/>
                    <a:pt x="919" y="1883"/>
                    <a:pt x="1030" y="1768"/>
                  </a:cubicBezTo>
                  <a:lnTo>
                    <a:pt x="1831" y="968"/>
                  </a:lnTo>
                  <a:cubicBezTo>
                    <a:pt x="2054" y="745"/>
                    <a:pt x="2051" y="388"/>
                    <a:pt x="1831" y="168"/>
                  </a:cubicBezTo>
                  <a:cubicBezTo>
                    <a:pt x="1720" y="56"/>
                    <a:pt x="1575" y="0"/>
                    <a:pt x="143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solidFill>
                  <a:srgbClr val="435D74"/>
                </a:solidFill>
              </a:endParaRPr>
            </a:p>
          </p:txBody>
        </p:sp>
      </p:grpSp>
      <p:sp>
        <p:nvSpPr>
          <p:cNvPr id="402" name="Google Shape;402;p39"/>
          <p:cNvSpPr/>
          <p:nvPr/>
        </p:nvSpPr>
        <p:spPr>
          <a:xfrm>
            <a:off x="4386247" y="1781246"/>
            <a:ext cx="349629" cy="346225"/>
          </a:xfrm>
          <a:custGeom>
            <a:avLst/>
            <a:gdLst/>
            <a:ahLst/>
            <a:cxnLst/>
            <a:rect l="l" t="t" r="r" b="b"/>
            <a:pathLst>
              <a:path w="19516" h="19326" extrusionOk="0">
                <a:moveTo>
                  <a:pt x="15929" y="1934"/>
                </a:moveTo>
                <a:lnTo>
                  <a:pt x="15929" y="2834"/>
                </a:lnTo>
                <a:cubicBezTo>
                  <a:pt x="15929" y="3145"/>
                  <a:pt x="16182" y="3398"/>
                  <a:pt x="16496" y="3398"/>
                </a:cubicBezTo>
                <a:lnTo>
                  <a:pt x="17393" y="3398"/>
                </a:lnTo>
                <a:lnTo>
                  <a:pt x="16261" y="4531"/>
                </a:lnTo>
                <a:lnTo>
                  <a:pt x="14796" y="4531"/>
                </a:lnTo>
                <a:lnTo>
                  <a:pt x="14796" y="3066"/>
                </a:lnTo>
                <a:lnTo>
                  <a:pt x="15929" y="1934"/>
                </a:lnTo>
                <a:close/>
                <a:moveTo>
                  <a:pt x="9663" y="7927"/>
                </a:moveTo>
                <a:cubicBezTo>
                  <a:pt x="9926" y="7927"/>
                  <a:pt x="10183" y="7991"/>
                  <a:pt x="10418" y="8109"/>
                </a:cubicBezTo>
                <a:lnTo>
                  <a:pt x="9262" y="9262"/>
                </a:lnTo>
                <a:cubicBezTo>
                  <a:pt x="9041" y="9485"/>
                  <a:pt x="9041" y="9842"/>
                  <a:pt x="9262" y="10065"/>
                </a:cubicBezTo>
                <a:cubicBezTo>
                  <a:pt x="9372" y="10175"/>
                  <a:pt x="9517" y="10231"/>
                  <a:pt x="9662" y="10231"/>
                </a:cubicBezTo>
                <a:cubicBezTo>
                  <a:pt x="9807" y="10231"/>
                  <a:pt x="9952" y="10175"/>
                  <a:pt x="10062" y="10065"/>
                </a:cubicBezTo>
                <a:lnTo>
                  <a:pt x="11218" y="8909"/>
                </a:lnTo>
                <a:cubicBezTo>
                  <a:pt x="11336" y="9141"/>
                  <a:pt x="11399" y="9401"/>
                  <a:pt x="11399" y="9664"/>
                </a:cubicBezTo>
                <a:cubicBezTo>
                  <a:pt x="11399" y="10585"/>
                  <a:pt x="10605" y="11364"/>
                  <a:pt x="9663" y="11364"/>
                </a:cubicBezTo>
                <a:cubicBezTo>
                  <a:pt x="8721" y="11364"/>
                  <a:pt x="7927" y="10585"/>
                  <a:pt x="7927" y="9664"/>
                </a:cubicBezTo>
                <a:cubicBezTo>
                  <a:pt x="7927" y="8722"/>
                  <a:pt x="8721" y="7927"/>
                  <a:pt x="9663" y="7927"/>
                </a:cubicBezTo>
                <a:close/>
                <a:moveTo>
                  <a:pt x="9663" y="5663"/>
                </a:moveTo>
                <a:cubicBezTo>
                  <a:pt x="10527" y="5666"/>
                  <a:pt x="11363" y="5953"/>
                  <a:pt x="12049" y="6478"/>
                </a:cubicBezTo>
                <a:lnTo>
                  <a:pt x="11242" y="7287"/>
                </a:lnTo>
                <a:cubicBezTo>
                  <a:pt x="10777" y="6967"/>
                  <a:pt x="10228" y="6798"/>
                  <a:pt x="9663" y="6795"/>
                </a:cubicBezTo>
                <a:cubicBezTo>
                  <a:pt x="8108" y="6795"/>
                  <a:pt x="6795" y="8109"/>
                  <a:pt x="6795" y="9664"/>
                </a:cubicBezTo>
                <a:cubicBezTo>
                  <a:pt x="6795" y="10422"/>
                  <a:pt x="7103" y="11143"/>
                  <a:pt x="7649" y="11669"/>
                </a:cubicBezTo>
                <a:cubicBezTo>
                  <a:pt x="8208" y="12220"/>
                  <a:pt x="8935" y="12495"/>
                  <a:pt x="9663" y="12495"/>
                </a:cubicBezTo>
                <a:cubicBezTo>
                  <a:pt x="10391" y="12495"/>
                  <a:pt x="11119" y="12220"/>
                  <a:pt x="11677" y="11669"/>
                </a:cubicBezTo>
                <a:cubicBezTo>
                  <a:pt x="12224" y="11143"/>
                  <a:pt x="12532" y="10422"/>
                  <a:pt x="12532" y="9664"/>
                </a:cubicBezTo>
                <a:cubicBezTo>
                  <a:pt x="12529" y="9099"/>
                  <a:pt x="12360" y="8549"/>
                  <a:pt x="12043" y="8084"/>
                </a:cubicBezTo>
                <a:lnTo>
                  <a:pt x="12849" y="7278"/>
                </a:lnTo>
                <a:cubicBezTo>
                  <a:pt x="13374" y="7964"/>
                  <a:pt x="13661" y="8800"/>
                  <a:pt x="13664" y="9664"/>
                </a:cubicBezTo>
                <a:cubicBezTo>
                  <a:pt x="13664" y="11850"/>
                  <a:pt x="11870" y="13628"/>
                  <a:pt x="9663" y="13628"/>
                </a:cubicBezTo>
                <a:cubicBezTo>
                  <a:pt x="7456" y="13628"/>
                  <a:pt x="5662" y="11850"/>
                  <a:pt x="5662" y="9664"/>
                </a:cubicBezTo>
                <a:cubicBezTo>
                  <a:pt x="5662" y="7496"/>
                  <a:pt x="7495" y="5663"/>
                  <a:pt x="9663" y="5663"/>
                </a:cubicBezTo>
                <a:close/>
                <a:moveTo>
                  <a:pt x="9676" y="3398"/>
                </a:moveTo>
                <a:cubicBezTo>
                  <a:pt x="11130" y="3398"/>
                  <a:pt x="12541" y="3902"/>
                  <a:pt x="13664" y="4826"/>
                </a:cubicBezTo>
                <a:lnTo>
                  <a:pt x="13664" y="4863"/>
                </a:lnTo>
                <a:lnTo>
                  <a:pt x="12861" y="5663"/>
                </a:lnTo>
                <a:cubicBezTo>
                  <a:pt x="11911" y="4901"/>
                  <a:pt x="10770" y="4528"/>
                  <a:pt x="9634" y="4528"/>
                </a:cubicBezTo>
                <a:cubicBezTo>
                  <a:pt x="8214" y="4528"/>
                  <a:pt x="6803" y="5111"/>
                  <a:pt x="5786" y="6246"/>
                </a:cubicBezTo>
                <a:cubicBezTo>
                  <a:pt x="3959" y="8287"/>
                  <a:pt x="4047" y="11403"/>
                  <a:pt x="5985" y="13341"/>
                </a:cubicBezTo>
                <a:cubicBezTo>
                  <a:pt x="6991" y="14346"/>
                  <a:pt x="8313" y="14852"/>
                  <a:pt x="9638" y="14852"/>
                </a:cubicBezTo>
                <a:cubicBezTo>
                  <a:pt x="10866" y="14852"/>
                  <a:pt x="12096" y="14417"/>
                  <a:pt x="13078" y="13538"/>
                </a:cubicBezTo>
                <a:cubicBezTo>
                  <a:pt x="15119" y="11711"/>
                  <a:pt x="15376" y="8604"/>
                  <a:pt x="13664" y="6463"/>
                </a:cubicBezTo>
                <a:lnTo>
                  <a:pt x="14464" y="5663"/>
                </a:lnTo>
                <a:lnTo>
                  <a:pt x="14503" y="5663"/>
                </a:lnTo>
                <a:cubicBezTo>
                  <a:pt x="15430" y="6789"/>
                  <a:pt x="15935" y="8205"/>
                  <a:pt x="15929" y="9664"/>
                </a:cubicBezTo>
                <a:cubicBezTo>
                  <a:pt x="15929" y="13100"/>
                  <a:pt x="13117" y="15893"/>
                  <a:pt x="9663" y="15893"/>
                </a:cubicBezTo>
                <a:cubicBezTo>
                  <a:pt x="6209" y="15893"/>
                  <a:pt x="3398" y="13100"/>
                  <a:pt x="3398" y="9664"/>
                </a:cubicBezTo>
                <a:cubicBezTo>
                  <a:pt x="3398" y="6209"/>
                  <a:pt x="6209" y="3398"/>
                  <a:pt x="9663" y="3398"/>
                </a:cubicBezTo>
                <a:cubicBezTo>
                  <a:pt x="9668" y="3398"/>
                  <a:pt x="9672" y="3398"/>
                  <a:pt x="9676" y="3398"/>
                </a:cubicBezTo>
                <a:close/>
                <a:moveTo>
                  <a:pt x="9663" y="1134"/>
                </a:moveTo>
                <a:cubicBezTo>
                  <a:pt x="11176" y="1134"/>
                  <a:pt x="12661" y="1532"/>
                  <a:pt x="13975" y="2287"/>
                </a:cubicBezTo>
                <a:lnTo>
                  <a:pt x="13830" y="2432"/>
                </a:lnTo>
                <a:cubicBezTo>
                  <a:pt x="13724" y="2538"/>
                  <a:pt x="13664" y="2683"/>
                  <a:pt x="13664" y="2834"/>
                </a:cubicBezTo>
                <a:lnTo>
                  <a:pt x="13664" y="3428"/>
                </a:lnTo>
                <a:cubicBezTo>
                  <a:pt x="12473" y="2670"/>
                  <a:pt x="11090" y="2266"/>
                  <a:pt x="9679" y="2266"/>
                </a:cubicBezTo>
                <a:cubicBezTo>
                  <a:pt x="9674" y="2266"/>
                  <a:pt x="9668" y="2266"/>
                  <a:pt x="9663" y="2266"/>
                </a:cubicBezTo>
                <a:cubicBezTo>
                  <a:pt x="7701" y="2266"/>
                  <a:pt x="5847" y="3039"/>
                  <a:pt x="4443" y="4443"/>
                </a:cubicBezTo>
                <a:cubicBezTo>
                  <a:pt x="3039" y="5847"/>
                  <a:pt x="2266" y="7701"/>
                  <a:pt x="2266" y="9664"/>
                </a:cubicBezTo>
                <a:cubicBezTo>
                  <a:pt x="2266" y="11626"/>
                  <a:pt x="3039" y="13474"/>
                  <a:pt x="4443" y="14866"/>
                </a:cubicBezTo>
                <a:cubicBezTo>
                  <a:pt x="5886" y="16305"/>
                  <a:pt x="7775" y="17024"/>
                  <a:pt x="9663" y="17024"/>
                </a:cubicBezTo>
                <a:cubicBezTo>
                  <a:pt x="11552" y="17024"/>
                  <a:pt x="13441" y="16305"/>
                  <a:pt x="14884" y="14866"/>
                </a:cubicBezTo>
                <a:cubicBezTo>
                  <a:pt x="16288" y="13474"/>
                  <a:pt x="17061" y="11626"/>
                  <a:pt x="17061" y="9664"/>
                </a:cubicBezTo>
                <a:cubicBezTo>
                  <a:pt x="17064" y="8248"/>
                  <a:pt x="16659" y="6859"/>
                  <a:pt x="15898" y="5663"/>
                </a:cubicBezTo>
                <a:lnTo>
                  <a:pt x="16496" y="5663"/>
                </a:lnTo>
                <a:cubicBezTo>
                  <a:pt x="16644" y="5663"/>
                  <a:pt x="16789" y="5602"/>
                  <a:pt x="16895" y="5497"/>
                </a:cubicBezTo>
                <a:lnTo>
                  <a:pt x="17040" y="5352"/>
                </a:lnTo>
                <a:cubicBezTo>
                  <a:pt x="17795" y="6665"/>
                  <a:pt x="18193" y="8151"/>
                  <a:pt x="18193" y="9664"/>
                </a:cubicBezTo>
                <a:cubicBezTo>
                  <a:pt x="18193" y="14368"/>
                  <a:pt x="14367" y="18194"/>
                  <a:pt x="9663" y="18194"/>
                </a:cubicBezTo>
                <a:cubicBezTo>
                  <a:pt x="4959" y="18194"/>
                  <a:pt x="1133" y="14368"/>
                  <a:pt x="1133" y="9664"/>
                </a:cubicBezTo>
                <a:cubicBezTo>
                  <a:pt x="1133" y="4959"/>
                  <a:pt x="4959" y="1134"/>
                  <a:pt x="9663" y="1134"/>
                </a:cubicBezTo>
                <a:close/>
                <a:moveTo>
                  <a:pt x="16491" y="0"/>
                </a:moveTo>
                <a:cubicBezTo>
                  <a:pt x="16352" y="0"/>
                  <a:pt x="16210" y="52"/>
                  <a:pt x="16095" y="167"/>
                </a:cubicBezTo>
                <a:lnTo>
                  <a:pt x="14799" y="1463"/>
                </a:lnTo>
                <a:cubicBezTo>
                  <a:pt x="13256" y="509"/>
                  <a:pt x="11478" y="4"/>
                  <a:pt x="9663" y="1"/>
                </a:cubicBezTo>
                <a:cubicBezTo>
                  <a:pt x="7094" y="1"/>
                  <a:pt x="4669" y="1010"/>
                  <a:pt x="2839" y="2840"/>
                </a:cubicBezTo>
                <a:cubicBezTo>
                  <a:pt x="1009" y="4669"/>
                  <a:pt x="1" y="7094"/>
                  <a:pt x="1" y="9664"/>
                </a:cubicBezTo>
                <a:cubicBezTo>
                  <a:pt x="1" y="12233"/>
                  <a:pt x="1009" y="14658"/>
                  <a:pt x="2839" y="16488"/>
                </a:cubicBezTo>
                <a:cubicBezTo>
                  <a:pt x="4669" y="18317"/>
                  <a:pt x="7094" y="19326"/>
                  <a:pt x="9663" y="19326"/>
                </a:cubicBezTo>
                <a:cubicBezTo>
                  <a:pt x="12233" y="19326"/>
                  <a:pt x="14657" y="18317"/>
                  <a:pt x="16487" y="16488"/>
                </a:cubicBezTo>
                <a:cubicBezTo>
                  <a:pt x="18317" y="14658"/>
                  <a:pt x="19325" y="12233"/>
                  <a:pt x="19325" y="9664"/>
                </a:cubicBezTo>
                <a:cubicBezTo>
                  <a:pt x="19322" y="7849"/>
                  <a:pt x="18818" y="6070"/>
                  <a:pt x="17864" y="4528"/>
                </a:cubicBezTo>
                <a:lnTo>
                  <a:pt x="19159" y="3232"/>
                </a:lnTo>
                <a:cubicBezTo>
                  <a:pt x="19516" y="2876"/>
                  <a:pt x="19265" y="2266"/>
                  <a:pt x="18761" y="2266"/>
                </a:cubicBezTo>
                <a:lnTo>
                  <a:pt x="17061" y="2266"/>
                </a:lnTo>
                <a:lnTo>
                  <a:pt x="17061" y="569"/>
                </a:lnTo>
                <a:cubicBezTo>
                  <a:pt x="17061" y="226"/>
                  <a:pt x="16782" y="0"/>
                  <a:pt x="1649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solidFill>
                <a:srgbClr val="435D74"/>
              </a:solidFill>
            </a:endParaRPr>
          </a:p>
        </p:txBody>
      </p:sp>
      <p:grpSp>
        <p:nvGrpSpPr>
          <p:cNvPr id="403" name="Google Shape;403;p39"/>
          <p:cNvGrpSpPr/>
          <p:nvPr/>
        </p:nvGrpSpPr>
        <p:grpSpPr>
          <a:xfrm>
            <a:off x="4396396" y="3939812"/>
            <a:ext cx="329331" cy="325928"/>
            <a:chOff x="3282325" y="2035675"/>
            <a:chExt cx="459575" cy="454825"/>
          </a:xfrm>
        </p:grpSpPr>
        <p:sp>
          <p:nvSpPr>
            <p:cNvPr id="404" name="Google Shape;404;p39"/>
            <p:cNvSpPr/>
            <p:nvPr/>
          </p:nvSpPr>
          <p:spPr>
            <a:xfrm>
              <a:off x="3337050" y="2234125"/>
              <a:ext cx="85925" cy="206325"/>
            </a:xfrm>
            <a:custGeom>
              <a:avLst/>
              <a:gdLst/>
              <a:ahLst/>
              <a:cxnLst/>
              <a:rect l="l" t="t" r="r" b="b"/>
              <a:pathLst>
                <a:path w="3437" h="8253" extrusionOk="0">
                  <a:moveTo>
                    <a:pt x="2305" y="1133"/>
                  </a:moveTo>
                  <a:lnTo>
                    <a:pt x="2305" y="7120"/>
                  </a:lnTo>
                  <a:lnTo>
                    <a:pt x="1133" y="7120"/>
                  </a:lnTo>
                  <a:lnTo>
                    <a:pt x="1133" y="1133"/>
                  </a:lnTo>
                  <a:close/>
                  <a:moveTo>
                    <a:pt x="568" y="0"/>
                  </a:moveTo>
                  <a:cubicBezTo>
                    <a:pt x="254" y="0"/>
                    <a:pt x="1" y="254"/>
                    <a:pt x="1" y="568"/>
                  </a:cubicBezTo>
                  <a:lnTo>
                    <a:pt x="1" y="7688"/>
                  </a:lnTo>
                  <a:cubicBezTo>
                    <a:pt x="1" y="7999"/>
                    <a:pt x="254" y="8253"/>
                    <a:pt x="568" y="8253"/>
                  </a:cubicBezTo>
                  <a:lnTo>
                    <a:pt x="2869" y="8253"/>
                  </a:lnTo>
                  <a:cubicBezTo>
                    <a:pt x="3183" y="8253"/>
                    <a:pt x="3437" y="7999"/>
                    <a:pt x="3437" y="7688"/>
                  </a:cubicBezTo>
                  <a:lnTo>
                    <a:pt x="3437" y="568"/>
                  </a:lnTo>
                  <a:cubicBezTo>
                    <a:pt x="3437" y="254"/>
                    <a:pt x="3183" y="0"/>
                    <a:pt x="286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solidFill>
                  <a:srgbClr val="435D74"/>
                </a:solidFill>
              </a:endParaRPr>
            </a:p>
          </p:txBody>
        </p:sp>
        <p:sp>
          <p:nvSpPr>
            <p:cNvPr id="405" name="Google Shape;405;p39"/>
            <p:cNvSpPr/>
            <p:nvPr/>
          </p:nvSpPr>
          <p:spPr>
            <a:xfrm>
              <a:off x="3451275" y="2175475"/>
              <a:ext cx="84925" cy="264975"/>
            </a:xfrm>
            <a:custGeom>
              <a:avLst/>
              <a:gdLst/>
              <a:ahLst/>
              <a:cxnLst/>
              <a:rect l="l" t="t" r="r" b="b"/>
              <a:pathLst>
                <a:path w="3397" h="10599" extrusionOk="0">
                  <a:moveTo>
                    <a:pt x="2265" y="1133"/>
                  </a:moveTo>
                  <a:lnTo>
                    <a:pt x="2265" y="9466"/>
                  </a:lnTo>
                  <a:lnTo>
                    <a:pt x="1132" y="9466"/>
                  </a:lnTo>
                  <a:lnTo>
                    <a:pt x="1132" y="1133"/>
                  </a:lnTo>
                  <a:close/>
                  <a:moveTo>
                    <a:pt x="565" y="0"/>
                  </a:moveTo>
                  <a:cubicBezTo>
                    <a:pt x="254" y="0"/>
                    <a:pt x="0" y="254"/>
                    <a:pt x="0" y="565"/>
                  </a:cubicBezTo>
                  <a:lnTo>
                    <a:pt x="0" y="10034"/>
                  </a:lnTo>
                  <a:cubicBezTo>
                    <a:pt x="0" y="10345"/>
                    <a:pt x="254" y="10599"/>
                    <a:pt x="565" y="10599"/>
                  </a:cubicBezTo>
                  <a:lnTo>
                    <a:pt x="2829" y="10599"/>
                  </a:lnTo>
                  <a:cubicBezTo>
                    <a:pt x="3143" y="10599"/>
                    <a:pt x="3397" y="10345"/>
                    <a:pt x="3397" y="10034"/>
                  </a:cubicBezTo>
                  <a:lnTo>
                    <a:pt x="3397" y="565"/>
                  </a:lnTo>
                  <a:cubicBezTo>
                    <a:pt x="3397" y="254"/>
                    <a:pt x="3143" y="0"/>
                    <a:pt x="282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solidFill>
                  <a:srgbClr val="435D74"/>
                </a:solidFill>
              </a:endParaRPr>
            </a:p>
          </p:txBody>
        </p:sp>
        <p:sp>
          <p:nvSpPr>
            <p:cNvPr id="406" name="Google Shape;406;p39"/>
            <p:cNvSpPr/>
            <p:nvPr/>
          </p:nvSpPr>
          <p:spPr>
            <a:xfrm>
              <a:off x="3564500" y="2116825"/>
              <a:ext cx="84950" cy="323625"/>
            </a:xfrm>
            <a:custGeom>
              <a:avLst/>
              <a:gdLst/>
              <a:ahLst/>
              <a:cxnLst/>
              <a:rect l="l" t="t" r="r" b="b"/>
              <a:pathLst>
                <a:path w="3398" h="12945" extrusionOk="0">
                  <a:moveTo>
                    <a:pt x="2265" y="1132"/>
                  </a:moveTo>
                  <a:lnTo>
                    <a:pt x="2265" y="11812"/>
                  </a:lnTo>
                  <a:lnTo>
                    <a:pt x="1133" y="11812"/>
                  </a:lnTo>
                  <a:lnTo>
                    <a:pt x="1133" y="1132"/>
                  </a:lnTo>
                  <a:close/>
                  <a:moveTo>
                    <a:pt x="565" y="0"/>
                  </a:moveTo>
                  <a:cubicBezTo>
                    <a:pt x="254" y="0"/>
                    <a:pt x="0" y="251"/>
                    <a:pt x="0" y="565"/>
                  </a:cubicBezTo>
                  <a:lnTo>
                    <a:pt x="0" y="12380"/>
                  </a:lnTo>
                  <a:cubicBezTo>
                    <a:pt x="0" y="12691"/>
                    <a:pt x="254" y="12945"/>
                    <a:pt x="565" y="12945"/>
                  </a:cubicBezTo>
                  <a:lnTo>
                    <a:pt x="2829" y="12945"/>
                  </a:lnTo>
                  <a:cubicBezTo>
                    <a:pt x="3144" y="12945"/>
                    <a:pt x="3397" y="12691"/>
                    <a:pt x="3397" y="12380"/>
                  </a:cubicBezTo>
                  <a:lnTo>
                    <a:pt x="3397" y="565"/>
                  </a:lnTo>
                  <a:cubicBezTo>
                    <a:pt x="3397" y="251"/>
                    <a:pt x="3144" y="0"/>
                    <a:pt x="282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solidFill>
                  <a:srgbClr val="435D74"/>
                </a:solidFill>
              </a:endParaRPr>
            </a:p>
          </p:txBody>
        </p:sp>
        <p:sp>
          <p:nvSpPr>
            <p:cNvPr id="407" name="Google Shape;407;p39"/>
            <p:cNvSpPr/>
            <p:nvPr/>
          </p:nvSpPr>
          <p:spPr>
            <a:xfrm>
              <a:off x="3282325" y="2035675"/>
              <a:ext cx="459575" cy="454825"/>
            </a:xfrm>
            <a:custGeom>
              <a:avLst/>
              <a:gdLst/>
              <a:ahLst/>
              <a:cxnLst/>
              <a:rect l="l" t="t" r="r" b="b"/>
              <a:pathLst>
                <a:path w="18383" h="18193" extrusionOk="0">
                  <a:moveTo>
                    <a:pt x="568" y="0"/>
                  </a:moveTo>
                  <a:cubicBezTo>
                    <a:pt x="254" y="0"/>
                    <a:pt x="1" y="251"/>
                    <a:pt x="1" y="565"/>
                  </a:cubicBezTo>
                  <a:lnTo>
                    <a:pt x="1" y="17625"/>
                  </a:lnTo>
                  <a:cubicBezTo>
                    <a:pt x="1" y="17939"/>
                    <a:pt x="254" y="18192"/>
                    <a:pt x="568" y="18192"/>
                  </a:cubicBezTo>
                  <a:lnTo>
                    <a:pt x="17815" y="18192"/>
                  </a:lnTo>
                  <a:cubicBezTo>
                    <a:pt x="18129" y="18192"/>
                    <a:pt x="18383" y="17939"/>
                    <a:pt x="18383" y="17625"/>
                  </a:cubicBezTo>
                  <a:cubicBezTo>
                    <a:pt x="18383" y="17311"/>
                    <a:pt x="18129" y="17060"/>
                    <a:pt x="17815" y="17060"/>
                  </a:cubicBezTo>
                  <a:lnTo>
                    <a:pt x="1133" y="17060"/>
                  </a:lnTo>
                  <a:lnTo>
                    <a:pt x="1133" y="565"/>
                  </a:lnTo>
                  <a:cubicBezTo>
                    <a:pt x="1133" y="251"/>
                    <a:pt x="879" y="0"/>
                    <a:pt x="56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solidFill>
                  <a:srgbClr val="435D74"/>
                </a:solidFill>
              </a:endParaRPr>
            </a:p>
          </p:txBody>
        </p:sp>
      </p:grpSp>
      <p:sp>
        <p:nvSpPr>
          <p:cNvPr id="408" name="Google Shape;408;p39"/>
          <p:cNvSpPr/>
          <p:nvPr/>
        </p:nvSpPr>
        <p:spPr>
          <a:xfrm>
            <a:off x="5500695" y="2907298"/>
            <a:ext cx="284006" cy="346225"/>
          </a:xfrm>
          <a:custGeom>
            <a:avLst/>
            <a:gdLst/>
            <a:ahLst/>
            <a:cxnLst/>
            <a:rect l="l" t="t" r="r" b="b"/>
            <a:pathLst>
              <a:path w="15853" h="19326" extrusionOk="0">
                <a:moveTo>
                  <a:pt x="9627" y="1133"/>
                </a:moveTo>
                <a:cubicBezTo>
                  <a:pt x="9938" y="1133"/>
                  <a:pt x="10191" y="1387"/>
                  <a:pt x="10191" y="1701"/>
                </a:cubicBezTo>
                <a:lnTo>
                  <a:pt x="10191" y="2265"/>
                </a:lnTo>
                <a:lnTo>
                  <a:pt x="1133" y="2265"/>
                </a:lnTo>
                <a:lnTo>
                  <a:pt x="1133" y="1701"/>
                </a:lnTo>
                <a:cubicBezTo>
                  <a:pt x="1133" y="1387"/>
                  <a:pt x="1387" y="1133"/>
                  <a:pt x="1701" y="1133"/>
                </a:cubicBezTo>
                <a:close/>
                <a:moveTo>
                  <a:pt x="10191" y="3398"/>
                </a:moveTo>
                <a:lnTo>
                  <a:pt x="10191" y="8063"/>
                </a:lnTo>
                <a:cubicBezTo>
                  <a:pt x="10009" y="7998"/>
                  <a:pt x="9817" y="7965"/>
                  <a:pt x="9625" y="7965"/>
                </a:cubicBezTo>
                <a:cubicBezTo>
                  <a:pt x="9434" y="7965"/>
                  <a:pt x="9242" y="7998"/>
                  <a:pt x="9059" y="8063"/>
                </a:cubicBezTo>
                <a:lnTo>
                  <a:pt x="9059" y="6230"/>
                </a:lnTo>
                <a:cubicBezTo>
                  <a:pt x="9059" y="5291"/>
                  <a:pt x="8298" y="4530"/>
                  <a:pt x="7362" y="4530"/>
                </a:cubicBezTo>
                <a:cubicBezTo>
                  <a:pt x="6423" y="4530"/>
                  <a:pt x="5662" y="5291"/>
                  <a:pt x="5662" y="6230"/>
                </a:cubicBezTo>
                <a:lnTo>
                  <a:pt x="5662" y="10285"/>
                </a:lnTo>
                <a:cubicBezTo>
                  <a:pt x="4346" y="10557"/>
                  <a:pt x="3401" y="11716"/>
                  <a:pt x="3398" y="13060"/>
                </a:cubicBezTo>
                <a:lnTo>
                  <a:pt x="3398" y="14231"/>
                </a:lnTo>
                <a:cubicBezTo>
                  <a:pt x="3398" y="14419"/>
                  <a:pt x="3404" y="14609"/>
                  <a:pt x="3413" y="14796"/>
                </a:cubicBezTo>
                <a:lnTo>
                  <a:pt x="1133" y="14796"/>
                </a:lnTo>
                <a:lnTo>
                  <a:pt x="1133" y="3398"/>
                </a:lnTo>
                <a:close/>
                <a:moveTo>
                  <a:pt x="3543" y="15928"/>
                </a:moveTo>
                <a:cubicBezTo>
                  <a:pt x="3606" y="16312"/>
                  <a:pt x="3694" y="16689"/>
                  <a:pt x="3802" y="17061"/>
                </a:cubicBezTo>
                <a:lnTo>
                  <a:pt x="1701" y="17061"/>
                </a:lnTo>
                <a:cubicBezTo>
                  <a:pt x="1387" y="17061"/>
                  <a:pt x="1133" y="16807"/>
                  <a:pt x="1133" y="16496"/>
                </a:cubicBezTo>
                <a:lnTo>
                  <a:pt x="1133" y="15928"/>
                </a:lnTo>
                <a:close/>
                <a:moveTo>
                  <a:pt x="7362" y="5662"/>
                </a:moveTo>
                <a:cubicBezTo>
                  <a:pt x="7673" y="5662"/>
                  <a:pt x="7927" y="5916"/>
                  <a:pt x="7927" y="6230"/>
                </a:cubicBezTo>
                <a:lnTo>
                  <a:pt x="7927" y="11928"/>
                </a:lnTo>
                <a:cubicBezTo>
                  <a:pt x="7927" y="12242"/>
                  <a:pt x="8181" y="12492"/>
                  <a:pt x="8495" y="12492"/>
                </a:cubicBezTo>
                <a:cubicBezTo>
                  <a:pt x="8806" y="12492"/>
                  <a:pt x="9059" y="12242"/>
                  <a:pt x="9059" y="11928"/>
                </a:cubicBezTo>
                <a:lnTo>
                  <a:pt x="9059" y="9663"/>
                </a:lnTo>
                <a:cubicBezTo>
                  <a:pt x="9059" y="9349"/>
                  <a:pt x="9313" y="9098"/>
                  <a:pt x="9627" y="9098"/>
                </a:cubicBezTo>
                <a:cubicBezTo>
                  <a:pt x="9938" y="9098"/>
                  <a:pt x="10191" y="9349"/>
                  <a:pt x="10191" y="9663"/>
                </a:cubicBezTo>
                <a:lnTo>
                  <a:pt x="10191" y="11928"/>
                </a:lnTo>
                <a:cubicBezTo>
                  <a:pt x="10191" y="12242"/>
                  <a:pt x="10445" y="12492"/>
                  <a:pt x="10759" y="12492"/>
                </a:cubicBezTo>
                <a:cubicBezTo>
                  <a:pt x="11070" y="12492"/>
                  <a:pt x="11324" y="12242"/>
                  <a:pt x="11324" y="11928"/>
                </a:cubicBezTo>
                <a:lnTo>
                  <a:pt x="11324" y="10795"/>
                </a:lnTo>
                <a:cubicBezTo>
                  <a:pt x="11324" y="10481"/>
                  <a:pt x="11577" y="10231"/>
                  <a:pt x="11891" y="10231"/>
                </a:cubicBezTo>
                <a:cubicBezTo>
                  <a:pt x="12202" y="10231"/>
                  <a:pt x="12456" y="10481"/>
                  <a:pt x="12456" y="10795"/>
                </a:cubicBezTo>
                <a:lnTo>
                  <a:pt x="12456" y="13060"/>
                </a:lnTo>
                <a:cubicBezTo>
                  <a:pt x="12456" y="13374"/>
                  <a:pt x="12710" y="13625"/>
                  <a:pt x="13024" y="13625"/>
                </a:cubicBezTo>
                <a:cubicBezTo>
                  <a:pt x="13335" y="13625"/>
                  <a:pt x="13588" y="13374"/>
                  <a:pt x="13588" y="13060"/>
                </a:cubicBezTo>
                <a:lnTo>
                  <a:pt x="13588" y="11928"/>
                </a:lnTo>
                <a:cubicBezTo>
                  <a:pt x="13588" y="11614"/>
                  <a:pt x="13842" y="11363"/>
                  <a:pt x="14156" y="11363"/>
                </a:cubicBezTo>
                <a:cubicBezTo>
                  <a:pt x="14467" y="11363"/>
                  <a:pt x="14721" y="11614"/>
                  <a:pt x="14721" y="11928"/>
                </a:cubicBezTo>
                <a:lnTo>
                  <a:pt x="14721" y="14231"/>
                </a:lnTo>
                <a:cubicBezTo>
                  <a:pt x="14718" y="15602"/>
                  <a:pt x="14407" y="16958"/>
                  <a:pt x="13806" y="18193"/>
                </a:cubicBezTo>
                <a:lnTo>
                  <a:pt x="5448" y="18193"/>
                </a:lnTo>
                <a:cubicBezTo>
                  <a:pt x="4844" y="16958"/>
                  <a:pt x="4533" y="15602"/>
                  <a:pt x="4530" y="14231"/>
                </a:cubicBezTo>
                <a:lnTo>
                  <a:pt x="4530" y="13060"/>
                </a:lnTo>
                <a:cubicBezTo>
                  <a:pt x="4530" y="12341"/>
                  <a:pt x="4983" y="11698"/>
                  <a:pt x="5662" y="11460"/>
                </a:cubicBezTo>
                <a:lnTo>
                  <a:pt x="5662" y="14231"/>
                </a:lnTo>
                <a:cubicBezTo>
                  <a:pt x="5662" y="14542"/>
                  <a:pt x="5916" y="14796"/>
                  <a:pt x="6230" y="14796"/>
                </a:cubicBezTo>
                <a:cubicBezTo>
                  <a:pt x="6541" y="14796"/>
                  <a:pt x="6795" y="14542"/>
                  <a:pt x="6795" y="14231"/>
                </a:cubicBezTo>
                <a:lnTo>
                  <a:pt x="6795" y="6230"/>
                </a:lnTo>
                <a:cubicBezTo>
                  <a:pt x="6795" y="5916"/>
                  <a:pt x="7048" y="5662"/>
                  <a:pt x="7362" y="5662"/>
                </a:cubicBezTo>
                <a:close/>
                <a:moveTo>
                  <a:pt x="1701" y="1"/>
                </a:moveTo>
                <a:cubicBezTo>
                  <a:pt x="762" y="1"/>
                  <a:pt x="1" y="762"/>
                  <a:pt x="1" y="1701"/>
                </a:cubicBezTo>
                <a:lnTo>
                  <a:pt x="1" y="16496"/>
                </a:lnTo>
                <a:cubicBezTo>
                  <a:pt x="1" y="17432"/>
                  <a:pt x="762" y="18193"/>
                  <a:pt x="1701" y="18193"/>
                </a:cubicBezTo>
                <a:lnTo>
                  <a:pt x="4204" y="18193"/>
                </a:lnTo>
                <a:cubicBezTo>
                  <a:pt x="4285" y="18389"/>
                  <a:pt x="4376" y="18582"/>
                  <a:pt x="4470" y="18773"/>
                </a:cubicBezTo>
                <a:lnTo>
                  <a:pt x="4590" y="19011"/>
                </a:lnTo>
                <a:cubicBezTo>
                  <a:pt x="4687" y="19204"/>
                  <a:pt x="4880" y="19325"/>
                  <a:pt x="5098" y="19325"/>
                </a:cubicBezTo>
                <a:lnTo>
                  <a:pt x="14156" y="19325"/>
                </a:lnTo>
                <a:cubicBezTo>
                  <a:pt x="14370" y="19325"/>
                  <a:pt x="14564" y="19204"/>
                  <a:pt x="14660" y="19011"/>
                </a:cubicBezTo>
                <a:lnTo>
                  <a:pt x="14781" y="18773"/>
                </a:lnTo>
                <a:cubicBezTo>
                  <a:pt x="15485" y="17363"/>
                  <a:pt x="15850" y="15808"/>
                  <a:pt x="15853" y="14231"/>
                </a:cubicBezTo>
                <a:lnTo>
                  <a:pt x="15853" y="11928"/>
                </a:lnTo>
                <a:cubicBezTo>
                  <a:pt x="15853" y="10953"/>
                  <a:pt x="15054" y="10228"/>
                  <a:pt x="14155" y="10228"/>
                </a:cubicBezTo>
                <a:cubicBezTo>
                  <a:pt x="13949" y="10228"/>
                  <a:pt x="13737" y="10266"/>
                  <a:pt x="13528" y="10348"/>
                </a:cubicBezTo>
                <a:cubicBezTo>
                  <a:pt x="13326" y="9609"/>
                  <a:pt x="12655" y="9098"/>
                  <a:pt x="11891" y="9098"/>
                </a:cubicBezTo>
                <a:cubicBezTo>
                  <a:pt x="11883" y="9098"/>
                  <a:pt x="11875" y="9098"/>
                  <a:pt x="11867" y="9098"/>
                </a:cubicBezTo>
                <a:cubicBezTo>
                  <a:pt x="11682" y="9098"/>
                  <a:pt x="11497" y="9131"/>
                  <a:pt x="11324" y="9195"/>
                </a:cubicBezTo>
                <a:lnTo>
                  <a:pt x="11324" y="1701"/>
                </a:lnTo>
                <a:cubicBezTo>
                  <a:pt x="11324" y="762"/>
                  <a:pt x="10563" y="1"/>
                  <a:pt x="962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solidFill>
                <a:srgbClr val="435D74"/>
              </a:solidFill>
            </a:endParaRPr>
          </a:p>
        </p:txBody>
      </p:sp>
      <p:grpSp>
        <p:nvGrpSpPr>
          <p:cNvPr id="409" name="Google Shape;409;p39"/>
          <p:cNvGrpSpPr/>
          <p:nvPr/>
        </p:nvGrpSpPr>
        <p:grpSpPr>
          <a:xfrm flipH="1">
            <a:off x="2168739" y="1588606"/>
            <a:ext cx="446222" cy="77476"/>
            <a:chOff x="6146875" y="1767300"/>
            <a:chExt cx="331025" cy="57475"/>
          </a:xfrm>
        </p:grpSpPr>
        <p:sp>
          <p:nvSpPr>
            <p:cNvPr id="410" name="Google Shape;410;p39"/>
            <p:cNvSpPr/>
            <p:nvPr/>
          </p:nvSpPr>
          <p:spPr>
            <a:xfrm>
              <a:off x="6277250" y="1767300"/>
              <a:ext cx="74150" cy="57475"/>
            </a:xfrm>
            <a:custGeom>
              <a:avLst/>
              <a:gdLst/>
              <a:ahLst/>
              <a:cxnLst/>
              <a:rect l="l" t="t" r="r" b="b"/>
              <a:pathLst>
                <a:path w="2966" h="2299" extrusionOk="0">
                  <a:moveTo>
                    <a:pt x="1477" y="1"/>
                  </a:moveTo>
                  <a:cubicBezTo>
                    <a:pt x="1" y="1"/>
                    <a:pt x="1" y="2299"/>
                    <a:pt x="1477" y="2299"/>
                  </a:cubicBezTo>
                  <a:cubicBezTo>
                    <a:pt x="2966" y="2299"/>
                    <a:pt x="2966" y="1"/>
                    <a:pt x="1477" y="1"/>
                  </a:cubicBezTo>
                  <a:close/>
                </a:path>
              </a:pathLst>
            </a:custGeom>
            <a:solidFill>
              <a:srgbClr val="053B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9"/>
            <p:cNvSpPr/>
            <p:nvPr/>
          </p:nvSpPr>
          <p:spPr>
            <a:xfrm>
              <a:off x="6146875" y="1767300"/>
              <a:ext cx="74150" cy="57475"/>
            </a:xfrm>
            <a:custGeom>
              <a:avLst/>
              <a:gdLst/>
              <a:ahLst/>
              <a:cxnLst/>
              <a:rect l="l" t="t" r="r" b="b"/>
              <a:pathLst>
                <a:path w="2966" h="2299" extrusionOk="0">
                  <a:moveTo>
                    <a:pt x="1477" y="1"/>
                  </a:moveTo>
                  <a:cubicBezTo>
                    <a:pt x="1" y="1"/>
                    <a:pt x="1" y="2299"/>
                    <a:pt x="1477" y="2299"/>
                  </a:cubicBezTo>
                  <a:cubicBezTo>
                    <a:pt x="2966" y="2299"/>
                    <a:pt x="2966" y="1"/>
                    <a:pt x="1477" y="1"/>
                  </a:cubicBezTo>
                  <a:close/>
                </a:path>
              </a:pathLst>
            </a:custGeom>
            <a:solidFill>
              <a:srgbClr val="053B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9"/>
            <p:cNvSpPr/>
            <p:nvPr/>
          </p:nvSpPr>
          <p:spPr>
            <a:xfrm>
              <a:off x="6403775" y="1767300"/>
              <a:ext cx="74125" cy="57475"/>
            </a:xfrm>
            <a:custGeom>
              <a:avLst/>
              <a:gdLst/>
              <a:ahLst/>
              <a:cxnLst/>
              <a:rect l="l" t="t" r="r" b="b"/>
              <a:pathLst>
                <a:path w="2965" h="2299" extrusionOk="0">
                  <a:moveTo>
                    <a:pt x="1488" y="1"/>
                  </a:moveTo>
                  <a:cubicBezTo>
                    <a:pt x="0" y="1"/>
                    <a:pt x="0" y="2299"/>
                    <a:pt x="1488" y="2299"/>
                  </a:cubicBezTo>
                  <a:cubicBezTo>
                    <a:pt x="2965" y="2299"/>
                    <a:pt x="2965" y="1"/>
                    <a:pt x="1488" y="1"/>
                  </a:cubicBezTo>
                  <a:close/>
                </a:path>
              </a:pathLst>
            </a:custGeom>
            <a:solidFill>
              <a:srgbClr val="053B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3" name="Google Shape;413;p39"/>
          <p:cNvGrpSpPr/>
          <p:nvPr/>
        </p:nvGrpSpPr>
        <p:grpSpPr>
          <a:xfrm flipH="1">
            <a:off x="6535839" y="1588606"/>
            <a:ext cx="446222" cy="77476"/>
            <a:chOff x="6146875" y="1767300"/>
            <a:chExt cx="331025" cy="57475"/>
          </a:xfrm>
        </p:grpSpPr>
        <p:sp>
          <p:nvSpPr>
            <p:cNvPr id="414" name="Google Shape;414;p39"/>
            <p:cNvSpPr/>
            <p:nvPr/>
          </p:nvSpPr>
          <p:spPr>
            <a:xfrm>
              <a:off x="6277250" y="1767300"/>
              <a:ext cx="74150" cy="57475"/>
            </a:xfrm>
            <a:custGeom>
              <a:avLst/>
              <a:gdLst/>
              <a:ahLst/>
              <a:cxnLst/>
              <a:rect l="l" t="t" r="r" b="b"/>
              <a:pathLst>
                <a:path w="2966" h="2299" extrusionOk="0">
                  <a:moveTo>
                    <a:pt x="1477" y="1"/>
                  </a:moveTo>
                  <a:cubicBezTo>
                    <a:pt x="1" y="1"/>
                    <a:pt x="1" y="2299"/>
                    <a:pt x="1477" y="2299"/>
                  </a:cubicBezTo>
                  <a:cubicBezTo>
                    <a:pt x="2966" y="2299"/>
                    <a:pt x="2966" y="1"/>
                    <a:pt x="1477" y="1"/>
                  </a:cubicBezTo>
                  <a:close/>
                </a:path>
              </a:pathLst>
            </a:custGeom>
            <a:solidFill>
              <a:srgbClr val="A0E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9"/>
            <p:cNvSpPr/>
            <p:nvPr/>
          </p:nvSpPr>
          <p:spPr>
            <a:xfrm>
              <a:off x="6146875" y="1767300"/>
              <a:ext cx="74150" cy="57475"/>
            </a:xfrm>
            <a:custGeom>
              <a:avLst/>
              <a:gdLst/>
              <a:ahLst/>
              <a:cxnLst/>
              <a:rect l="l" t="t" r="r" b="b"/>
              <a:pathLst>
                <a:path w="2966" h="2299" extrusionOk="0">
                  <a:moveTo>
                    <a:pt x="1477" y="1"/>
                  </a:moveTo>
                  <a:cubicBezTo>
                    <a:pt x="1" y="1"/>
                    <a:pt x="1" y="2299"/>
                    <a:pt x="1477" y="2299"/>
                  </a:cubicBezTo>
                  <a:cubicBezTo>
                    <a:pt x="2966" y="2299"/>
                    <a:pt x="2966" y="1"/>
                    <a:pt x="1477" y="1"/>
                  </a:cubicBezTo>
                  <a:close/>
                </a:path>
              </a:pathLst>
            </a:custGeom>
            <a:solidFill>
              <a:srgbClr val="A0E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9"/>
            <p:cNvSpPr/>
            <p:nvPr/>
          </p:nvSpPr>
          <p:spPr>
            <a:xfrm>
              <a:off x="6403775" y="1767300"/>
              <a:ext cx="74125" cy="57475"/>
            </a:xfrm>
            <a:custGeom>
              <a:avLst/>
              <a:gdLst/>
              <a:ahLst/>
              <a:cxnLst/>
              <a:rect l="l" t="t" r="r" b="b"/>
              <a:pathLst>
                <a:path w="2965" h="2299" extrusionOk="0">
                  <a:moveTo>
                    <a:pt x="1488" y="1"/>
                  </a:moveTo>
                  <a:cubicBezTo>
                    <a:pt x="0" y="1"/>
                    <a:pt x="0" y="2299"/>
                    <a:pt x="1488" y="2299"/>
                  </a:cubicBezTo>
                  <a:cubicBezTo>
                    <a:pt x="2965" y="2299"/>
                    <a:pt x="2965" y="1"/>
                    <a:pt x="1488" y="1"/>
                  </a:cubicBezTo>
                  <a:close/>
                </a:path>
              </a:pathLst>
            </a:custGeom>
            <a:solidFill>
              <a:srgbClr val="A0E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7" name="Google Shape;417;p39"/>
          <p:cNvGrpSpPr/>
          <p:nvPr/>
        </p:nvGrpSpPr>
        <p:grpSpPr>
          <a:xfrm flipH="1">
            <a:off x="2168739" y="3220681"/>
            <a:ext cx="446222" cy="77476"/>
            <a:chOff x="6146875" y="1767300"/>
            <a:chExt cx="331025" cy="57475"/>
          </a:xfrm>
        </p:grpSpPr>
        <p:sp>
          <p:nvSpPr>
            <p:cNvPr id="418" name="Google Shape;418;p39"/>
            <p:cNvSpPr/>
            <p:nvPr/>
          </p:nvSpPr>
          <p:spPr>
            <a:xfrm>
              <a:off x="6277250" y="1767300"/>
              <a:ext cx="74150" cy="57475"/>
            </a:xfrm>
            <a:custGeom>
              <a:avLst/>
              <a:gdLst/>
              <a:ahLst/>
              <a:cxnLst/>
              <a:rect l="l" t="t" r="r" b="b"/>
              <a:pathLst>
                <a:path w="2966" h="2299" extrusionOk="0">
                  <a:moveTo>
                    <a:pt x="1477" y="1"/>
                  </a:moveTo>
                  <a:cubicBezTo>
                    <a:pt x="1" y="1"/>
                    <a:pt x="1" y="2299"/>
                    <a:pt x="1477" y="2299"/>
                  </a:cubicBezTo>
                  <a:cubicBezTo>
                    <a:pt x="2966" y="2299"/>
                    <a:pt x="2966" y="1"/>
                    <a:pt x="1477" y="1"/>
                  </a:cubicBezTo>
                  <a:close/>
                </a:path>
              </a:pathLst>
            </a:custGeom>
            <a:solidFill>
              <a:srgbClr val="74D8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9"/>
            <p:cNvSpPr/>
            <p:nvPr/>
          </p:nvSpPr>
          <p:spPr>
            <a:xfrm>
              <a:off x="6146875" y="1767300"/>
              <a:ext cx="74150" cy="57475"/>
            </a:xfrm>
            <a:custGeom>
              <a:avLst/>
              <a:gdLst/>
              <a:ahLst/>
              <a:cxnLst/>
              <a:rect l="l" t="t" r="r" b="b"/>
              <a:pathLst>
                <a:path w="2966" h="2299" extrusionOk="0">
                  <a:moveTo>
                    <a:pt x="1477" y="1"/>
                  </a:moveTo>
                  <a:cubicBezTo>
                    <a:pt x="1" y="1"/>
                    <a:pt x="1" y="2299"/>
                    <a:pt x="1477" y="2299"/>
                  </a:cubicBezTo>
                  <a:cubicBezTo>
                    <a:pt x="2966" y="2299"/>
                    <a:pt x="2966" y="1"/>
                    <a:pt x="1477" y="1"/>
                  </a:cubicBezTo>
                  <a:close/>
                </a:path>
              </a:pathLst>
            </a:custGeom>
            <a:solidFill>
              <a:srgbClr val="74D8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9"/>
            <p:cNvSpPr/>
            <p:nvPr/>
          </p:nvSpPr>
          <p:spPr>
            <a:xfrm>
              <a:off x="6403775" y="1767300"/>
              <a:ext cx="74125" cy="57475"/>
            </a:xfrm>
            <a:custGeom>
              <a:avLst/>
              <a:gdLst/>
              <a:ahLst/>
              <a:cxnLst/>
              <a:rect l="l" t="t" r="r" b="b"/>
              <a:pathLst>
                <a:path w="2965" h="2299" extrusionOk="0">
                  <a:moveTo>
                    <a:pt x="1488" y="1"/>
                  </a:moveTo>
                  <a:cubicBezTo>
                    <a:pt x="0" y="1"/>
                    <a:pt x="0" y="2299"/>
                    <a:pt x="1488" y="2299"/>
                  </a:cubicBezTo>
                  <a:cubicBezTo>
                    <a:pt x="2965" y="2299"/>
                    <a:pt x="2965" y="1"/>
                    <a:pt x="1488" y="1"/>
                  </a:cubicBezTo>
                  <a:close/>
                </a:path>
              </a:pathLst>
            </a:custGeom>
            <a:solidFill>
              <a:srgbClr val="74D8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1" name="Google Shape;421;p39"/>
          <p:cNvGrpSpPr/>
          <p:nvPr/>
        </p:nvGrpSpPr>
        <p:grpSpPr>
          <a:xfrm flipH="1">
            <a:off x="6535839" y="3220681"/>
            <a:ext cx="446222" cy="77476"/>
            <a:chOff x="6146875" y="1767300"/>
            <a:chExt cx="331025" cy="57475"/>
          </a:xfrm>
        </p:grpSpPr>
        <p:sp>
          <p:nvSpPr>
            <p:cNvPr id="422" name="Google Shape;422;p39"/>
            <p:cNvSpPr/>
            <p:nvPr/>
          </p:nvSpPr>
          <p:spPr>
            <a:xfrm>
              <a:off x="6277250" y="1767300"/>
              <a:ext cx="74150" cy="57475"/>
            </a:xfrm>
            <a:custGeom>
              <a:avLst/>
              <a:gdLst/>
              <a:ahLst/>
              <a:cxnLst/>
              <a:rect l="l" t="t" r="r" b="b"/>
              <a:pathLst>
                <a:path w="2966" h="2299" extrusionOk="0">
                  <a:moveTo>
                    <a:pt x="1477" y="1"/>
                  </a:moveTo>
                  <a:cubicBezTo>
                    <a:pt x="1" y="1"/>
                    <a:pt x="1" y="2299"/>
                    <a:pt x="1477" y="2299"/>
                  </a:cubicBezTo>
                  <a:cubicBezTo>
                    <a:pt x="2966" y="2299"/>
                    <a:pt x="2966" y="1"/>
                    <a:pt x="1477" y="1"/>
                  </a:cubicBezTo>
                  <a:close/>
                </a:path>
              </a:pathLst>
            </a:custGeom>
            <a:solidFill>
              <a:srgbClr val="40B4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9"/>
            <p:cNvSpPr/>
            <p:nvPr/>
          </p:nvSpPr>
          <p:spPr>
            <a:xfrm>
              <a:off x="6146875" y="1767300"/>
              <a:ext cx="74150" cy="57475"/>
            </a:xfrm>
            <a:custGeom>
              <a:avLst/>
              <a:gdLst/>
              <a:ahLst/>
              <a:cxnLst/>
              <a:rect l="l" t="t" r="r" b="b"/>
              <a:pathLst>
                <a:path w="2966" h="2299" extrusionOk="0">
                  <a:moveTo>
                    <a:pt x="1477" y="1"/>
                  </a:moveTo>
                  <a:cubicBezTo>
                    <a:pt x="1" y="1"/>
                    <a:pt x="1" y="2299"/>
                    <a:pt x="1477" y="2299"/>
                  </a:cubicBezTo>
                  <a:cubicBezTo>
                    <a:pt x="2966" y="2299"/>
                    <a:pt x="2966" y="1"/>
                    <a:pt x="1477" y="1"/>
                  </a:cubicBezTo>
                  <a:close/>
                </a:path>
              </a:pathLst>
            </a:custGeom>
            <a:solidFill>
              <a:srgbClr val="40B4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9"/>
            <p:cNvSpPr/>
            <p:nvPr/>
          </p:nvSpPr>
          <p:spPr>
            <a:xfrm>
              <a:off x="6403775" y="1767300"/>
              <a:ext cx="74125" cy="57475"/>
            </a:xfrm>
            <a:custGeom>
              <a:avLst/>
              <a:gdLst/>
              <a:ahLst/>
              <a:cxnLst/>
              <a:rect l="l" t="t" r="r" b="b"/>
              <a:pathLst>
                <a:path w="2965" h="2299" extrusionOk="0">
                  <a:moveTo>
                    <a:pt x="1488" y="1"/>
                  </a:moveTo>
                  <a:cubicBezTo>
                    <a:pt x="0" y="1"/>
                    <a:pt x="0" y="2299"/>
                    <a:pt x="1488" y="2299"/>
                  </a:cubicBezTo>
                  <a:cubicBezTo>
                    <a:pt x="2965" y="2299"/>
                    <a:pt x="2965" y="1"/>
                    <a:pt x="1488" y="1"/>
                  </a:cubicBezTo>
                  <a:close/>
                </a:path>
              </a:pathLst>
            </a:custGeom>
            <a:solidFill>
              <a:srgbClr val="40B4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5" name="Google Shape;425;p39"/>
          <p:cNvGrpSpPr/>
          <p:nvPr/>
        </p:nvGrpSpPr>
        <p:grpSpPr>
          <a:xfrm rot="10690018">
            <a:off x="7690194" y="79769"/>
            <a:ext cx="1152535" cy="877616"/>
            <a:chOff x="3077675" y="6690087"/>
            <a:chExt cx="2525088" cy="1922768"/>
          </a:xfrm>
        </p:grpSpPr>
        <p:sp>
          <p:nvSpPr>
            <p:cNvPr id="426" name="Google Shape;426;p39"/>
            <p:cNvSpPr/>
            <p:nvPr/>
          </p:nvSpPr>
          <p:spPr>
            <a:xfrm>
              <a:off x="3538754" y="6690087"/>
              <a:ext cx="2064009" cy="1922768"/>
            </a:xfrm>
            <a:custGeom>
              <a:avLst/>
              <a:gdLst/>
              <a:ahLst/>
              <a:cxnLst/>
              <a:rect l="l" t="t" r="r" b="b"/>
              <a:pathLst>
                <a:path w="83428" h="77719" extrusionOk="0">
                  <a:moveTo>
                    <a:pt x="43744" y="1"/>
                  </a:moveTo>
                  <a:cubicBezTo>
                    <a:pt x="43607" y="1"/>
                    <a:pt x="43469" y="5"/>
                    <a:pt x="43328" y="15"/>
                  </a:cubicBezTo>
                  <a:cubicBezTo>
                    <a:pt x="39256" y="277"/>
                    <a:pt x="37779" y="4360"/>
                    <a:pt x="36839" y="7718"/>
                  </a:cubicBezTo>
                  <a:cubicBezTo>
                    <a:pt x="35589" y="12203"/>
                    <a:pt x="34968" y="18558"/>
                    <a:pt x="31040" y="18558"/>
                  </a:cubicBezTo>
                  <a:cubicBezTo>
                    <a:pt x="29952" y="18558"/>
                    <a:pt x="28611" y="18070"/>
                    <a:pt x="26933" y="16921"/>
                  </a:cubicBezTo>
                  <a:cubicBezTo>
                    <a:pt x="25614" y="16019"/>
                    <a:pt x="23908" y="14589"/>
                    <a:pt x="22178" y="14589"/>
                  </a:cubicBezTo>
                  <a:cubicBezTo>
                    <a:pt x="21830" y="14589"/>
                    <a:pt x="21481" y="14647"/>
                    <a:pt x="21134" y="14778"/>
                  </a:cubicBezTo>
                  <a:cubicBezTo>
                    <a:pt x="15276" y="16993"/>
                    <a:pt x="19075" y="24530"/>
                    <a:pt x="19753" y="28387"/>
                  </a:cubicBezTo>
                  <a:cubicBezTo>
                    <a:pt x="20166" y="30701"/>
                    <a:pt x="20096" y="34763"/>
                    <a:pt x="17456" y="34763"/>
                  </a:cubicBezTo>
                  <a:cubicBezTo>
                    <a:pt x="17054" y="34763"/>
                    <a:pt x="16592" y="34669"/>
                    <a:pt x="16062" y="34459"/>
                  </a:cubicBezTo>
                  <a:cubicBezTo>
                    <a:pt x="11365" y="32594"/>
                    <a:pt x="10296" y="26273"/>
                    <a:pt x="4770" y="26273"/>
                  </a:cubicBezTo>
                  <a:cubicBezTo>
                    <a:pt x="4512" y="26273"/>
                    <a:pt x="4244" y="26287"/>
                    <a:pt x="3966" y="26315"/>
                  </a:cubicBezTo>
                  <a:cubicBezTo>
                    <a:pt x="715" y="26649"/>
                    <a:pt x="1" y="29554"/>
                    <a:pt x="489" y="32328"/>
                  </a:cubicBezTo>
                  <a:cubicBezTo>
                    <a:pt x="1251" y="36555"/>
                    <a:pt x="3644" y="40222"/>
                    <a:pt x="5085" y="44211"/>
                  </a:cubicBezTo>
                  <a:cubicBezTo>
                    <a:pt x="6597" y="48390"/>
                    <a:pt x="7061" y="52997"/>
                    <a:pt x="6549" y="57403"/>
                  </a:cubicBezTo>
                  <a:cubicBezTo>
                    <a:pt x="6275" y="59784"/>
                    <a:pt x="4037" y="62999"/>
                    <a:pt x="4632" y="65380"/>
                  </a:cubicBezTo>
                  <a:cubicBezTo>
                    <a:pt x="5513" y="68856"/>
                    <a:pt x="12336" y="68321"/>
                    <a:pt x="15050" y="68797"/>
                  </a:cubicBezTo>
                  <a:cubicBezTo>
                    <a:pt x="18884" y="69476"/>
                    <a:pt x="22766" y="70095"/>
                    <a:pt x="26468" y="71345"/>
                  </a:cubicBezTo>
                  <a:cubicBezTo>
                    <a:pt x="30939" y="72847"/>
                    <a:pt x="38196" y="77718"/>
                    <a:pt x="44090" y="77718"/>
                  </a:cubicBezTo>
                  <a:cubicBezTo>
                    <a:pt x="46186" y="77718"/>
                    <a:pt x="48109" y="77102"/>
                    <a:pt x="49674" y="75500"/>
                  </a:cubicBezTo>
                  <a:cubicBezTo>
                    <a:pt x="51602" y="73524"/>
                    <a:pt x="50626" y="70488"/>
                    <a:pt x="49185" y="68559"/>
                  </a:cubicBezTo>
                  <a:cubicBezTo>
                    <a:pt x="47364" y="66130"/>
                    <a:pt x="44090" y="64594"/>
                    <a:pt x="42661" y="61856"/>
                  </a:cubicBezTo>
                  <a:cubicBezTo>
                    <a:pt x="41468" y="59570"/>
                    <a:pt x="43103" y="58980"/>
                    <a:pt x="45242" y="58980"/>
                  </a:cubicBezTo>
                  <a:cubicBezTo>
                    <a:pt x="47158" y="58980"/>
                    <a:pt x="49479" y="59453"/>
                    <a:pt x="50531" y="59605"/>
                  </a:cubicBezTo>
                  <a:cubicBezTo>
                    <a:pt x="52312" y="59861"/>
                    <a:pt x="54410" y="60234"/>
                    <a:pt x="56446" y="60234"/>
                  </a:cubicBezTo>
                  <a:cubicBezTo>
                    <a:pt x="59050" y="60234"/>
                    <a:pt x="61553" y="59624"/>
                    <a:pt x="63163" y="57379"/>
                  </a:cubicBezTo>
                  <a:cubicBezTo>
                    <a:pt x="66116" y="53271"/>
                    <a:pt x="61497" y="49068"/>
                    <a:pt x="58818" y="46354"/>
                  </a:cubicBezTo>
                  <a:cubicBezTo>
                    <a:pt x="55151" y="42627"/>
                    <a:pt x="56532" y="41246"/>
                    <a:pt x="59306" y="40817"/>
                  </a:cubicBezTo>
                  <a:cubicBezTo>
                    <a:pt x="60111" y="40689"/>
                    <a:pt x="61032" y="40643"/>
                    <a:pt x="61979" y="40643"/>
                  </a:cubicBezTo>
                  <a:cubicBezTo>
                    <a:pt x="63762" y="40643"/>
                    <a:pt x="65636" y="40807"/>
                    <a:pt x="66997" y="40901"/>
                  </a:cubicBezTo>
                  <a:cubicBezTo>
                    <a:pt x="68350" y="40991"/>
                    <a:pt x="70090" y="41137"/>
                    <a:pt x="71903" y="41137"/>
                  </a:cubicBezTo>
                  <a:cubicBezTo>
                    <a:pt x="76075" y="41137"/>
                    <a:pt x="80636" y="40364"/>
                    <a:pt x="81773" y="36364"/>
                  </a:cubicBezTo>
                  <a:cubicBezTo>
                    <a:pt x="83428" y="30578"/>
                    <a:pt x="75260" y="28090"/>
                    <a:pt x="71057" y="27816"/>
                  </a:cubicBezTo>
                  <a:cubicBezTo>
                    <a:pt x="69545" y="27720"/>
                    <a:pt x="66307" y="27518"/>
                    <a:pt x="65557" y="25863"/>
                  </a:cubicBezTo>
                  <a:cubicBezTo>
                    <a:pt x="64425" y="23339"/>
                    <a:pt x="68890" y="21386"/>
                    <a:pt x="70414" y="20291"/>
                  </a:cubicBezTo>
                  <a:cubicBezTo>
                    <a:pt x="73534" y="18029"/>
                    <a:pt x="75927" y="14493"/>
                    <a:pt x="76606" y="10659"/>
                  </a:cubicBezTo>
                  <a:cubicBezTo>
                    <a:pt x="77201" y="7313"/>
                    <a:pt x="75355" y="4337"/>
                    <a:pt x="72319" y="2920"/>
                  </a:cubicBezTo>
                  <a:cubicBezTo>
                    <a:pt x="71216" y="2408"/>
                    <a:pt x="70191" y="2186"/>
                    <a:pt x="69227" y="2186"/>
                  </a:cubicBezTo>
                  <a:cubicBezTo>
                    <a:pt x="63183" y="2186"/>
                    <a:pt x="59515" y="10924"/>
                    <a:pt x="53960" y="12135"/>
                  </a:cubicBezTo>
                  <a:cubicBezTo>
                    <a:pt x="53728" y="12186"/>
                    <a:pt x="53514" y="12210"/>
                    <a:pt x="53317" y="12210"/>
                  </a:cubicBezTo>
                  <a:cubicBezTo>
                    <a:pt x="50797" y="12210"/>
                    <a:pt x="50946" y="8282"/>
                    <a:pt x="50317" y="6206"/>
                  </a:cubicBezTo>
                  <a:cubicBezTo>
                    <a:pt x="49353" y="3076"/>
                    <a:pt x="47297" y="1"/>
                    <a:pt x="43744" y="1"/>
                  </a:cubicBezTo>
                  <a:close/>
                </a:path>
              </a:pathLst>
            </a:custGeom>
            <a:solidFill>
              <a:srgbClr val="5AD1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39"/>
            <p:cNvSpPr/>
            <p:nvPr/>
          </p:nvSpPr>
          <p:spPr>
            <a:xfrm>
              <a:off x="3077675" y="7144734"/>
              <a:ext cx="1927197" cy="1319656"/>
            </a:xfrm>
            <a:custGeom>
              <a:avLst/>
              <a:gdLst/>
              <a:ahLst/>
              <a:cxnLst/>
              <a:rect l="l" t="t" r="r" b="b"/>
              <a:pathLst>
                <a:path w="77898" h="53341" extrusionOk="0">
                  <a:moveTo>
                    <a:pt x="77657" y="0"/>
                  </a:moveTo>
                  <a:cubicBezTo>
                    <a:pt x="77524" y="0"/>
                    <a:pt x="77309" y="98"/>
                    <a:pt x="77038" y="330"/>
                  </a:cubicBezTo>
                  <a:cubicBezTo>
                    <a:pt x="77038" y="330"/>
                    <a:pt x="75681" y="1521"/>
                    <a:pt x="73430" y="3497"/>
                  </a:cubicBezTo>
                  <a:cubicBezTo>
                    <a:pt x="72299" y="4486"/>
                    <a:pt x="70954" y="5664"/>
                    <a:pt x="69430" y="6998"/>
                  </a:cubicBezTo>
                  <a:cubicBezTo>
                    <a:pt x="68668" y="7665"/>
                    <a:pt x="67870" y="8367"/>
                    <a:pt x="67037" y="9093"/>
                  </a:cubicBezTo>
                  <a:cubicBezTo>
                    <a:pt x="66203" y="9820"/>
                    <a:pt x="65334" y="10594"/>
                    <a:pt x="64441" y="11391"/>
                  </a:cubicBezTo>
                  <a:cubicBezTo>
                    <a:pt x="63548" y="12177"/>
                    <a:pt x="62631" y="12999"/>
                    <a:pt x="61691" y="13832"/>
                  </a:cubicBezTo>
                  <a:cubicBezTo>
                    <a:pt x="61453" y="14034"/>
                    <a:pt x="61215" y="14249"/>
                    <a:pt x="60976" y="14463"/>
                  </a:cubicBezTo>
                  <a:cubicBezTo>
                    <a:pt x="60750" y="14677"/>
                    <a:pt x="60512" y="14892"/>
                    <a:pt x="60274" y="15106"/>
                  </a:cubicBezTo>
                  <a:cubicBezTo>
                    <a:pt x="59798" y="15535"/>
                    <a:pt x="59321" y="15975"/>
                    <a:pt x="58845" y="16416"/>
                  </a:cubicBezTo>
                  <a:cubicBezTo>
                    <a:pt x="57881" y="17297"/>
                    <a:pt x="56916" y="18190"/>
                    <a:pt x="55940" y="19083"/>
                  </a:cubicBezTo>
                  <a:lnTo>
                    <a:pt x="55571" y="19416"/>
                  </a:lnTo>
                  <a:lnTo>
                    <a:pt x="55214" y="19773"/>
                  </a:lnTo>
                  <a:cubicBezTo>
                    <a:pt x="54976" y="20011"/>
                    <a:pt x="54738" y="20250"/>
                    <a:pt x="54499" y="20488"/>
                  </a:cubicBezTo>
                  <a:cubicBezTo>
                    <a:pt x="54035" y="20964"/>
                    <a:pt x="53571" y="21440"/>
                    <a:pt x="53106" y="21916"/>
                  </a:cubicBezTo>
                  <a:cubicBezTo>
                    <a:pt x="51261" y="23845"/>
                    <a:pt x="49463" y="25798"/>
                    <a:pt x="47725" y="27691"/>
                  </a:cubicBezTo>
                  <a:cubicBezTo>
                    <a:pt x="45975" y="29572"/>
                    <a:pt x="44284" y="31370"/>
                    <a:pt x="42653" y="33025"/>
                  </a:cubicBezTo>
                  <a:cubicBezTo>
                    <a:pt x="41033" y="34668"/>
                    <a:pt x="39259" y="36406"/>
                    <a:pt x="37342" y="38085"/>
                  </a:cubicBezTo>
                  <a:cubicBezTo>
                    <a:pt x="36378" y="38918"/>
                    <a:pt x="35390" y="39752"/>
                    <a:pt x="34354" y="40538"/>
                  </a:cubicBezTo>
                  <a:cubicBezTo>
                    <a:pt x="33318" y="41335"/>
                    <a:pt x="32247" y="42109"/>
                    <a:pt x="31151" y="42824"/>
                  </a:cubicBezTo>
                  <a:cubicBezTo>
                    <a:pt x="30044" y="43550"/>
                    <a:pt x="28913" y="44205"/>
                    <a:pt x="27746" y="44812"/>
                  </a:cubicBezTo>
                  <a:cubicBezTo>
                    <a:pt x="27460" y="44967"/>
                    <a:pt x="27175" y="45122"/>
                    <a:pt x="26877" y="45253"/>
                  </a:cubicBezTo>
                  <a:cubicBezTo>
                    <a:pt x="26579" y="45395"/>
                    <a:pt x="26293" y="45538"/>
                    <a:pt x="25996" y="45669"/>
                  </a:cubicBezTo>
                  <a:cubicBezTo>
                    <a:pt x="25401" y="45919"/>
                    <a:pt x="24793" y="46146"/>
                    <a:pt x="24186" y="46384"/>
                  </a:cubicBezTo>
                  <a:cubicBezTo>
                    <a:pt x="23888" y="46503"/>
                    <a:pt x="23591" y="46622"/>
                    <a:pt x="23293" y="46741"/>
                  </a:cubicBezTo>
                  <a:cubicBezTo>
                    <a:pt x="23138" y="46800"/>
                    <a:pt x="22995" y="46860"/>
                    <a:pt x="22853" y="46919"/>
                  </a:cubicBezTo>
                  <a:cubicBezTo>
                    <a:pt x="22698" y="46967"/>
                    <a:pt x="22543" y="47027"/>
                    <a:pt x="22400" y="47074"/>
                  </a:cubicBezTo>
                  <a:cubicBezTo>
                    <a:pt x="21793" y="47289"/>
                    <a:pt x="21198" y="47491"/>
                    <a:pt x="20602" y="47693"/>
                  </a:cubicBezTo>
                  <a:cubicBezTo>
                    <a:pt x="20317" y="47801"/>
                    <a:pt x="20019" y="47908"/>
                    <a:pt x="19721" y="48003"/>
                  </a:cubicBezTo>
                  <a:cubicBezTo>
                    <a:pt x="19435" y="48098"/>
                    <a:pt x="19138" y="48182"/>
                    <a:pt x="18852" y="48277"/>
                  </a:cubicBezTo>
                  <a:cubicBezTo>
                    <a:pt x="18257" y="48455"/>
                    <a:pt x="17685" y="48634"/>
                    <a:pt x="17114" y="48813"/>
                  </a:cubicBezTo>
                  <a:cubicBezTo>
                    <a:pt x="12566" y="50170"/>
                    <a:pt x="8470" y="51087"/>
                    <a:pt x="5553" y="51753"/>
                  </a:cubicBezTo>
                  <a:cubicBezTo>
                    <a:pt x="4100" y="52075"/>
                    <a:pt x="2922" y="52337"/>
                    <a:pt x="2112" y="52503"/>
                  </a:cubicBezTo>
                  <a:cubicBezTo>
                    <a:pt x="1314" y="52682"/>
                    <a:pt x="874" y="52777"/>
                    <a:pt x="874" y="52777"/>
                  </a:cubicBezTo>
                  <a:cubicBezTo>
                    <a:pt x="47" y="52974"/>
                    <a:pt x="1" y="53340"/>
                    <a:pt x="641" y="53340"/>
                  </a:cubicBezTo>
                  <a:cubicBezTo>
                    <a:pt x="739" y="53340"/>
                    <a:pt x="852" y="53332"/>
                    <a:pt x="981" y="53313"/>
                  </a:cubicBezTo>
                  <a:cubicBezTo>
                    <a:pt x="981" y="53313"/>
                    <a:pt x="1421" y="53218"/>
                    <a:pt x="2231" y="53063"/>
                  </a:cubicBezTo>
                  <a:cubicBezTo>
                    <a:pt x="3041" y="52896"/>
                    <a:pt x="4219" y="52658"/>
                    <a:pt x="5684" y="52361"/>
                  </a:cubicBezTo>
                  <a:cubicBezTo>
                    <a:pt x="8625" y="51741"/>
                    <a:pt x="12732" y="50884"/>
                    <a:pt x="17340" y="49575"/>
                  </a:cubicBezTo>
                  <a:cubicBezTo>
                    <a:pt x="17911" y="49408"/>
                    <a:pt x="18495" y="49241"/>
                    <a:pt x="19090" y="49063"/>
                  </a:cubicBezTo>
                  <a:cubicBezTo>
                    <a:pt x="19388" y="48979"/>
                    <a:pt x="19686" y="48884"/>
                    <a:pt x="19983" y="48801"/>
                  </a:cubicBezTo>
                  <a:cubicBezTo>
                    <a:pt x="20281" y="48705"/>
                    <a:pt x="20578" y="48598"/>
                    <a:pt x="20876" y="48503"/>
                  </a:cubicBezTo>
                  <a:cubicBezTo>
                    <a:pt x="21471" y="48301"/>
                    <a:pt x="22079" y="48098"/>
                    <a:pt x="22686" y="47896"/>
                  </a:cubicBezTo>
                  <a:cubicBezTo>
                    <a:pt x="22841" y="47848"/>
                    <a:pt x="22995" y="47789"/>
                    <a:pt x="23150" y="47741"/>
                  </a:cubicBezTo>
                  <a:cubicBezTo>
                    <a:pt x="23293" y="47681"/>
                    <a:pt x="23448" y="47622"/>
                    <a:pt x="23603" y="47562"/>
                  </a:cubicBezTo>
                  <a:cubicBezTo>
                    <a:pt x="23900" y="47455"/>
                    <a:pt x="24210" y="47336"/>
                    <a:pt x="24519" y="47217"/>
                  </a:cubicBezTo>
                  <a:cubicBezTo>
                    <a:pt x="25127" y="46979"/>
                    <a:pt x="25746" y="46753"/>
                    <a:pt x="26365" y="46515"/>
                  </a:cubicBezTo>
                  <a:cubicBezTo>
                    <a:pt x="26663" y="46372"/>
                    <a:pt x="26972" y="46229"/>
                    <a:pt x="27270" y="46086"/>
                  </a:cubicBezTo>
                  <a:cubicBezTo>
                    <a:pt x="27579" y="45955"/>
                    <a:pt x="27877" y="45800"/>
                    <a:pt x="28175" y="45646"/>
                  </a:cubicBezTo>
                  <a:cubicBezTo>
                    <a:pt x="29365" y="45038"/>
                    <a:pt x="30544" y="44372"/>
                    <a:pt x="31675" y="43645"/>
                  </a:cubicBezTo>
                  <a:cubicBezTo>
                    <a:pt x="32806" y="42919"/>
                    <a:pt x="33902" y="42145"/>
                    <a:pt x="34961" y="41347"/>
                  </a:cubicBezTo>
                  <a:cubicBezTo>
                    <a:pt x="36021" y="40538"/>
                    <a:pt x="37033" y="39704"/>
                    <a:pt x="38021" y="38859"/>
                  </a:cubicBezTo>
                  <a:cubicBezTo>
                    <a:pt x="39974" y="37168"/>
                    <a:pt x="41772" y="35430"/>
                    <a:pt x="43415" y="33763"/>
                  </a:cubicBezTo>
                  <a:cubicBezTo>
                    <a:pt x="45046" y="32108"/>
                    <a:pt x="46748" y="30286"/>
                    <a:pt x="48475" y="28381"/>
                  </a:cubicBezTo>
                  <a:cubicBezTo>
                    <a:pt x="50213" y="26488"/>
                    <a:pt x="51999" y="24524"/>
                    <a:pt x="53809" y="22595"/>
                  </a:cubicBezTo>
                  <a:cubicBezTo>
                    <a:pt x="54273" y="22107"/>
                    <a:pt x="54726" y="21631"/>
                    <a:pt x="55190" y="21154"/>
                  </a:cubicBezTo>
                  <a:cubicBezTo>
                    <a:pt x="55416" y="20916"/>
                    <a:pt x="55642" y="20678"/>
                    <a:pt x="55881" y="20452"/>
                  </a:cubicBezTo>
                  <a:lnTo>
                    <a:pt x="56226" y="20095"/>
                  </a:lnTo>
                  <a:lnTo>
                    <a:pt x="56583" y="19761"/>
                  </a:lnTo>
                  <a:cubicBezTo>
                    <a:pt x="57547" y="18857"/>
                    <a:pt x="58512" y="17952"/>
                    <a:pt x="59452" y="17071"/>
                  </a:cubicBezTo>
                  <a:cubicBezTo>
                    <a:pt x="59929" y="16618"/>
                    <a:pt x="60393" y="16178"/>
                    <a:pt x="60869" y="15749"/>
                  </a:cubicBezTo>
                  <a:cubicBezTo>
                    <a:pt x="61095" y="15523"/>
                    <a:pt x="61334" y="15308"/>
                    <a:pt x="61560" y="15094"/>
                  </a:cubicBezTo>
                  <a:cubicBezTo>
                    <a:pt x="61798" y="14880"/>
                    <a:pt x="62024" y="14666"/>
                    <a:pt x="62262" y="14451"/>
                  </a:cubicBezTo>
                  <a:cubicBezTo>
                    <a:pt x="63191" y="13606"/>
                    <a:pt x="64096" y="12784"/>
                    <a:pt x="64977" y="11987"/>
                  </a:cubicBezTo>
                  <a:cubicBezTo>
                    <a:pt x="72049" y="5581"/>
                    <a:pt x="77407" y="735"/>
                    <a:pt x="77407" y="735"/>
                  </a:cubicBezTo>
                  <a:cubicBezTo>
                    <a:pt x="77868" y="321"/>
                    <a:pt x="77898" y="0"/>
                    <a:pt x="77657" y="0"/>
                  </a:cubicBezTo>
                  <a:close/>
                </a:path>
              </a:pathLst>
            </a:custGeom>
            <a:solidFill>
              <a:srgbClr val="439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39"/>
            <p:cNvSpPr/>
            <p:nvPr/>
          </p:nvSpPr>
          <p:spPr>
            <a:xfrm>
              <a:off x="4083257" y="7963826"/>
              <a:ext cx="485028" cy="66056"/>
            </a:xfrm>
            <a:custGeom>
              <a:avLst/>
              <a:gdLst/>
              <a:ahLst/>
              <a:cxnLst/>
              <a:rect l="l" t="t" r="r" b="b"/>
              <a:pathLst>
                <a:path w="19605" h="2670" extrusionOk="0">
                  <a:moveTo>
                    <a:pt x="13901" y="0"/>
                  </a:moveTo>
                  <a:cubicBezTo>
                    <a:pt x="13437" y="0"/>
                    <a:pt x="12960" y="12"/>
                    <a:pt x="12472" y="24"/>
                  </a:cubicBezTo>
                  <a:cubicBezTo>
                    <a:pt x="12234" y="24"/>
                    <a:pt x="11996" y="36"/>
                    <a:pt x="11758" y="36"/>
                  </a:cubicBezTo>
                  <a:cubicBezTo>
                    <a:pt x="11639" y="48"/>
                    <a:pt x="11520" y="48"/>
                    <a:pt x="11401" y="48"/>
                  </a:cubicBezTo>
                  <a:cubicBezTo>
                    <a:pt x="11282" y="60"/>
                    <a:pt x="11163" y="72"/>
                    <a:pt x="11044" y="72"/>
                  </a:cubicBezTo>
                  <a:cubicBezTo>
                    <a:pt x="10579" y="107"/>
                    <a:pt x="10127" y="143"/>
                    <a:pt x="9710" y="179"/>
                  </a:cubicBezTo>
                  <a:cubicBezTo>
                    <a:pt x="9472" y="203"/>
                    <a:pt x="9222" y="226"/>
                    <a:pt x="8972" y="250"/>
                  </a:cubicBezTo>
                  <a:cubicBezTo>
                    <a:pt x="8722" y="286"/>
                    <a:pt x="8460" y="322"/>
                    <a:pt x="8198" y="357"/>
                  </a:cubicBezTo>
                  <a:cubicBezTo>
                    <a:pt x="7674" y="429"/>
                    <a:pt x="7138" y="500"/>
                    <a:pt x="6602" y="584"/>
                  </a:cubicBezTo>
                  <a:cubicBezTo>
                    <a:pt x="6067" y="679"/>
                    <a:pt x="5519" y="786"/>
                    <a:pt x="4995" y="881"/>
                  </a:cubicBezTo>
                  <a:cubicBezTo>
                    <a:pt x="4733" y="941"/>
                    <a:pt x="4471" y="988"/>
                    <a:pt x="4221" y="1036"/>
                  </a:cubicBezTo>
                  <a:cubicBezTo>
                    <a:pt x="3971" y="1096"/>
                    <a:pt x="3733" y="1155"/>
                    <a:pt x="3495" y="1215"/>
                  </a:cubicBezTo>
                  <a:cubicBezTo>
                    <a:pt x="3019" y="1334"/>
                    <a:pt x="2566" y="1441"/>
                    <a:pt x="2161" y="1536"/>
                  </a:cubicBezTo>
                  <a:cubicBezTo>
                    <a:pt x="1769" y="1655"/>
                    <a:pt x="1411" y="1762"/>
                    <a:pt x="1114" y="1846"/>
                  </a:cubicBezTo>
                  <a:cubicBezTo>
                    <a:pt x="530" y="2024"/>
                    <a:pt x="173" y="2131"/>
                    <a:pt x="173" y="2131"/>
                  </a:cubicBezTo>
                  <a:cubicBezTo>
                    <a:pt x="1" y="2200"/>
                    <a:pt x="117" y="2669"/>
                    <a:pt x="307" y="2669"/>
                  </a:cubicBezTo>
                  <a:cubicBezTo>
                    <a:pt x="314" y="2669"/>
                    <a:pt x="321" y="2668"/>
                    <a:pt x="328" y="2667"/>
                  </a:cubicBezTo>
                  <a:cubicBezTo>
                    <a:pt x="328" y="2667"/>
                    <a:pt x="685" y="2584"/>
                    <a:pt x="1280" y="2453"/>
                  </a:cubicBezTo>
                  <a:cubicBezTo>
                    <a:pt x="1578" y="2393"/>
                    <a:pt x="1923" y="2310"/>
                    <a:pt x="2328" y="2227"/>
                  </a:cubicBezTo>
                  <a:cubicBezTo>
                    <a:pt x="2733" y="2155"/>
                    <a:pt x="3173" y="2084"/>
                    <a:pt x="3650" y="2000"/>
                  </a:cubicBezTo>
                  <a:cubicBezTo>
                    <a:pt x="3888" y="1953"/>
                    <a:pt x="4126" y="1917"/>
                    <a:pt x="4376" y="1870"/>
                  </a:cubicBezTo>
                  <a:cubicBezTo>
                    <a:pt x="4626" y="1834"/>
                    <a:pt x="4888" y="1798"/>
                    <a:pt x="5150" y="1762"/>
                  </a:cubicBezTo>
                  <a:cubicBezTo>
                    <a:pt x="5674" y="1691"/>
                    <a:pt x="6210" y="1619"/>
                    <a:pt x="6733" y="1548"/>
                  </a:cubicBezTo>
                  <a:cubicBezTo>
                    <a:pt x="7269" y="1489"/>
                    <a:pt x="7805" y="1429"/>
                    <a:pt x="8317" y="1381"/>
                  </a:cubicBezTo>
                  <a:cubicBezTo>
                    <a:pt x="8579" y="1346"/>
                    <a:pt x="8829" y="1322"/>
                    <a:pt x="9079" y="1298"/>
                  </a:cubicBezTo>
                  <a:cubicBezTo>
                    <a:pt x="9329" y="1274"/>
                    <a:pt x="9567" y="1250"/>
                    <a:pt x="9805" y="1239"/>
                  </a:cubicBezTo>
                  <a:cubicBezTo>
                    <a:pt x="10222" y="1191"/>
                    <a:pt x="10663" y="1155"/>
                    <a:pt x="11127" y="1108"/>
                  </a:cubicBezTo>
                  <a:cubicBezTo>
                    <a:pt x="11234" y="1096"/>
                    <a:pt x="11353" y="1084"/>
                    <a:pt x="11460" y="1072"/>
                  </a:cubicBezTo>
                  <a:cubicBezTo>
                    <a:pt x="11579" y="1072"/>
                    <a:pt x="11698" y="1060"/>
                    <a:pt x="11817" y="1060"/>
                  </a:cubicBezTo>
                  <a:cubicBezTo>
                    <a:pt x="12056" y="1036"/>
                    <a:pt x="12282" y="1024"/>
                    <a:pt x="12520" y="1012"/>
                  </a:cubicBezTo>
                  <a:cubicBezTo>
                    <a:pt x="12996" y="977"/>
                    <a:pt x="13460" y="941"/>
                    <a:pt x="13925" y="917"/>
                  </a:cubicBezTo>
                  <a:cubicBezTo>
                    <a:pt x="14389" y="893"/>
                    <a:pt x="14842" y="881"/>
                    <a:pt x="15258" y="869"/>
                  </a:cubicBezTo>
                  <a:cubicBezTo>
                    <a:pt x="15830" y="838"/>
                    <a:pt x="16354" y="838"/>
                    <a:pt x="16802" y="838"/>
                  </a:cubicBezTo>
                  <a:lnTo>
                    <a:pt x="16802" y="838"/>
                  </a:lnTo>
                  <a:cubicBezTo>
                    <a:pt x="17026" y="838"/>
                    <a:pt x="17231" y="838"/>
                    <a:pt x="17413" y="834"/>
                  </a:cubicBezTo>
                  <a:cubicBezTo>
                    <a:pt x="17866" y="834"/>
                    <a:pt x="18189" y="834"/>
                    <a:pt x="18314" y="827"/>
                  </a:cubicBezTo>
                  <a:lnTo>
                    <a:pt x="18314" y="827"/>
                  </a:lnTo>
                  <a:cubicBezTo>
                    <a:pt x="18323" y="833"/>
                    <a:pt x="18333" y="839"/>
                    <a:pt x="18342" y="846"/>
                  </a:cubicBezTo>
                  <a:cubicBezTo>
                    <a:pt x="18378" y="858"/>
                    <a:pt x="18413" y="869"/>
                    <a:pt x="18449" y="881"/>
                  </a:cubicBezTo>
                  <a:cubicBezTo>
                    <a:pt x="18509" y="905"/>
                    <a:pt x="18556" y="917"/>
                    <a:pt x="18616" y="929"/>
                  </a:cubicBezTo>
                  <a:cubicBezTo>
                    <a:pt x="18711" y="953"/>
                    <a:pt x="18794" y="977"/>
                    <a:pt x="18866" y="988"/>
                  </a:cubicBezTo>
                  <a:cubicBezTo>
                    <a:pt x="19009" y="1012"/>
                    <a:pt x="19104" y="1024"/>
                    <a:pt x="19175" y="1036"/>
                  </a:cubicBezTo>
                  <a:cubicBezTo>
                    <a:pt x="19318" y="1060"/>
                    <a:pt x="19330" y="1060"/>
                    <a:pt x="19330" y="1060"/>
                  </a:cubicBezTo>
                  <a:cubicBezTo>
                    <a:pt x="19533" y="1060"/>
                    <a:pt x="19604" y="607"/>
                    <a:pt x="19414" y="524"/>
                  </a:cubicBezTo>
                  <a:cubicBezTo>
                    <a:pt x="19414" y="524"/>
                    <a:pt x="19402" y="524"/>
                    <a:pt x="19271" y="500"/>
                  </a:cubicBezTo>
                  <a:cubicBezTo>
                    <a:pt x="19199" y="488"/>
                    <a:pt x="19104" y="465"/>
                    <a:pt x="18973" y="441"/>
                  </a:cubicBezTo>
                  <a:cubicBezTo>
                    <a:pt x="18914" y="429"/>
                    <a:pt x="18830" y="417"/>
                    <a:pt x="18759" y="393"/>
                  </a:cubicBezTo>
                  <a:cubicBezTo>
                    <a:pt x="18723" y="381"/>
                    <a:pt x="18675" y="369"/>
                    <a:pt x="18640" y="357"/>
                  </a:cubicBezTo>
                  <a:cubicBezTo>
                    <a:pt x="18616" y="346"/>
                    <a:pt x="18604" y="334"/>
                    <a:pt x="18580" y="334"/>
                  </a:cubicBezTo>
                  <a:cubicBezTo>
                    <a:pt x="18568" y="322"/>
                    <a:pt x="18556" y="322"/>
                    <a:pt x="18544" y="310"/>
                  </a:cubicBezTo>
                  <a:lnTo>
                    <a:pt x="18449" y="274"/>
                  </a:lnTo>
                  <a:lnTo>
                    <a:pt x="18402" y="262"/>
                  </a:lnTo>
                  <a:cubicBezTo>
                    <a:pt x="18354" y="250"/>
                    <a:pt x="18009" y="215"/>
                    <a:pt x="17449" y="167"/>
                  </a:cubicBezTo>
                  <a:cubicBezTo>
                    <a:pt x="16889" y="119"/>
                    <a:pt x="16127" y="36"/>
                    <a:pt x="15258" y="36"/>
                  </a:cubicBezTo>
                  <a:cubicBezTo>
                    <a:pt x="14830" y="24"/>
                    <a:pt x="14377" y="12"/>
                    <a:pt x="13901" y="0"/>
                  </a:cubicBezTo>
                  <a:close/>
                </a:path>
              </a:pathLst>
            </a:custGeom>
            <a:solidFill>
              <a:srgbClr val="439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39"/>
            <p:cNvSpPr/>
            <p:nvPr/>
          </p:nvSpPr>
          <p:spPr>
            <a:xfrm>
              <a:off x="4465836" y="7206782"/>
              <a:ext cx="184066" cy="404227"/>
            </a:xfrm>
            <a:custGeom>
              <a:avLst/>
              <a:gdLst/>
              <a:ahLst/>
              <a:cxnLst/>
              <a:rect l="l" t="t" r="r" b="b"/>
              <a:pathLst>
                <a:path w="7440" h="16339" extrusionOk="0">
                  <a:moveTo>
                    <a:pt x="7065" y="0"/>
                  </a:moveTo>
                  <a:cubicBezTo>
                    <a:pt x="6996" y="0"/>
                    <a:pt x="6934" y="18"/>
                    <a:pt x="6902" y="61"/>
                  </a:cubicBezTo>
                  <a:cubicBezTo>
                    <a:pt x="6902" y="61"/>
                    <a:pt x="6771" y="370"/>
                    <a:pt x="6569" y="870"/>
                  </a:cubicBezTo>
                  <a:cubicBezTo>
                    <a:pt x="6367" y="1406"/>
                    <a:pt x="6081" y="2097"/>
                    <a:pt x="5759" y="2930"/>
                  </a:cubicBezTo>
                  <a:cubicBezTo>
                    <a:pt x="5140" y="4573"/>
                    <a:pt x="4378" y="6609"/>
                    <a:pt x="3771" y="8205"/>
                  </a:cubicBezTo>
                  <a:cubicBezTo>
                    <a:pt x="3473" y="9002"/>
                    <a:pt x="3128" y="9895"/>
                    <a:pt x="2759" y="10788"/>
                  </a:cubicBezTo>
                  <a:cubicBezTo>
                    <a:pt x="2378" y="11681"/>
                    <a:pt x="1973" y="12562"/>
                    <a:pt x="1580" y="13336"/>
                  </a:cubicBezTo>
                  <a:cubicBezTo>
                    <a:pt x="1378" y="13717"/>
                    <a:pt x="1187" y="14086"/>
                    <a:pt x="1009" y="14408"/>
                  </a:cubicBezTo>
                  <a:cubicBezTo>
                    <a:pt x="830" y="14717"/>
                    <a:pt x="663" y="15003"/>
                    <a:pt x="533" y="15241"/>
                  </a:cubicBezTo>
                  <a:cubicBezTo>
                    <a:pt x="247" y="15706"/>
                    <a:pt x="68" y="15991"/>
                    <a:pt x="68" y="15991"/>
                  </a:cubicBezTo>
                  <a:cubicBezTo>
                    <a:pt x="0" y="16117"/>
                    <a:pt x="265" y="16339"/>
                    <a:pt x="429" y="16339"/>
                  </a:cubicBezTo>
                  <a:cubicBezTo>
                    <a:pt x="466" y="16339"/>
                    <a:pt x="499" y="16327"/>
                    <a:pt x="521" y="16301"/>
                  </a:cubicBezTo>
                  <a:cubicBezTo>
                    <a:pt x="521" y="16301"/>
                    <a:pt x="723" y="16027"/>
                    <a:pt x="1056" y="15587"/>
                  </a:cubicBezTo>
                  <a:cubicBezTo>
                    <a:pt x="1211" y="15360"/>
                    <a:pt x="1402" y="15086"/>
                    <a:pt x="1616" y="14765"/>
                  </a:cubicBezTo>
                  <a:cubicBezTo>
                    <a:pt x="1818" y="14455"/>
                    <a:pt x="2045" y="14098"/>
                    <a:pt x="2283" y="13729"/>
                  </a:cubicBezTo>
                  <a:cubicBezTo>
                    <a:pt x="2735" y="12955"/>
                    <a:pt x="3211" y="12086"/>
                    <a:pt x="3640" y="11193"/>
                  </a:cubicBezTo>
                  <a:cubicBezTo>
                    <a:pt x="4069" y="10288"/>
                    <a:pt x="4462" y="9383"/>
                    <a:pt x="4759" y="8574"/>
                  </a:cubicBezTo>
                  <a:cubicBezTo>
                    <a:pt x="5378" y="6966"/>
                    <a:pt x="6009" y="4871"/>
                    <a:pt x="6521" y="3192"/>
                  </a:cubicBezTo>
                  <a:cubicBezTo>
                    <a:pt x="7033" y="1501"/>
                    <a:pt x="7414" y="227"/>
                    <a:pt x="7414" y="227"/>
                  </a:cubicBezTo>
                  <a:cubicBezTo>
                    <a:pt x="7439" y="102"/>
                    <a:pt x="7229" y="0"/>
                    <a:pt x="7065" y="0"/>
                  </a:cubicBezTo>
                  <a:close/>
                </a:path>
              </a:pathLst>
            </a:custGeom>
            <a:solidFill>
              <a:srgbClr val="439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0" name="Google Shape;430;p39"/>
          <p:cNvGrpSpPr/>
          <p:nvPr/>
        </p:nvGrpSpPr>
        <p:grpSpPr>
          <a:xfrm rot="8905895">
            <a:off x="8402486" y="210113"/>
            <a:ext cx="491590" cy="778812"/>
            <a:chOff x="-1904298" y="1056455"/>
            <a:chExt cx="581725" cy="921611"/>
          </a:xfrm>
        </p:grpSpPr>
        <p:sp>
          <p:nvSpPr>
            <p:cNvPr id="431" name="Google Shape;431;p39"/>
            <p:cNvSpPr/>
            <p:nvPr/>
          </p:nvSpPr>
          <p:spPr>
            <a:xfrm>
              <a:off x="-1904298" y="1056455"/>
              <a:ext cx="581725" cy="887132"/>
            </a:xfrm>
            <a:custGeom>
              <a:avLst/>
              <a:gdLst/>
              <a:ahLst/>
              <a:cxnLst/>
              <a:rect l="l" t="t" r="r" b="b"/>
              <a:pathLst>
                <a:path w="38196" h="58249" extrusionOk="0">
                  <a:moveTo>
                    <a:pt x="34903" y="0"/>
                  </a:moveTo>
                  <a:cubicBezTo>
                    <a:pt x="34867" y="0"/>
                    <a:pt x="34830" y="5"/>
                    <a:pt x="34790" y="15"/>
                  </a:cubicBezTo>
                  <a:cubicBezTo>
                    <a:pt x="28206" y="1801"/>
                    <a:pt x="22396" y="5385"/>
                    <a:pt x="17002" y="9468"/>
                  </a:cubicBezTo>
                  <a:cubicBezTo>
                    <a:pt x="11918" y="13326"/>
                    <a:pt x="6870" y="17434"/>
                    <a:pt x="3929" y="23232"/>
                  </a:cubicBezTo>
                  <a:cubicBezTo>
                    <a:pt x="1143" y="28733"/>
                    <a:pt x="179" y="34983"/>
                    <a:pt x="83" y="41103"/>
                  </a:cubicBezTo>
                  <a:cubicBezTo>
                    <a:pt x="0" y="46771"/>
                    <a:pt x="310" y="52998"/>
                    <a:pt x="4120" y="57534"/>
                  </a:cubicBezTo>
                  <a:cubicBezTo>
                    <a:pt x="4191" y="57635"/>
                    <a:pt x="4287" y="57668"/>
                    <a:pt x="4373" y="57668"/>
                  </a:cubicBezTo>
                  <a:cubicBezTo>
                    <a:pt x="4388" y="57668"/>
                    <a:pt x="4403" y="57667"/>
                    <a:pt x="4417" y="57665"/>
                  </a:cubicBezTo>
                  <a:lnTo>
                    <a:pt x="4417" y="57665"/>
                  </a:lnTo>
                  <a:cubicBezTo>
                    <a:pt x="4322" y="57903"/>
                    <a:pt x="4429" y="58248"/>
                    <a:pt x="4774" y="58248"/>
                  </a:cubicBezTo>
                  <a:cubicBezTo>
                    <a:pt x="16324" y="58213"/>
                    <a:pt x="26372" y="48259"/>
                    <a:pt x="31444" y="38674"/>
                  </a:cubicBezTo>
                  <a:cubicBezTo>
                    <a:pt x="37648" y="26983"/>
                    <a:pt x="38195" y="13278"/>
                    <a:pt x="35874" y="467"/>
                  </a:cubicBezTo>
                  <a:cubicBezTo>
                    <a:pt x="35836" y="265"/>
                    <a:pt x="35686" y="176"/>
                    <a:pt x="35526" y="176"/>
                  </a:cubicBezTo>
                  <a:cubicBezTo>
                    <a:pt x="35432" y="176"/>
                    <a:pt x="35334" y="207"/>
                    <a:pt x="35254" y="265"/>
                  </a:cubicBezTo>
                  <a:cubicBezTo>
                    <a:pt x="35205" y="116"/>
                    <a:pt x="35081" y="0"/>
                    <a:pt x="34903" y="0"/>
                  </a:cubicBezTo>
                  <a:close/>
                </a:path>
              </a:pathLst>
            </a:custGeom>
            <a:solidFill>
              <a:srgbClr val="74D8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9"/>
            <p:cNvSpPr/>
            <p:nvPr/>
          </p:nvSpPr>
          <p:spPr>
            <a:xfrm>
              <a:off x="-1862965" y="1216748"/>
              <a:ext cx="442995" cy="761317"/>
            </a:xfrm>
            <a:custGeom>
              <a:avLst/>
              <a:gdLst/>
              <a:ahLst/>
              <a:cxnLst/>
              <a:rect l="l" t="t" r="r" b="b"/>
              <a:pathLst>
                <a:path w="29087" h="49988" extrusionOk="0">
                  <a:moveTo>
                    <a:pt x="21381" y="0"/>
                  </a:moveTo>
                  <a:cubicBezTo>
                    <a:pt x="21179" y="0"/>
                    <a:pt x="20962" y="128"/>
                    <a:pt x="20932" y="384"/>
                  </a:cubicBezTo>
                  <a:cubicBezTo>
                    <a:pt x="20491" y="4468"/>
                    <a:pt x="20277" y="13386"/>
                    <a:pt x="20325" y="13540"/>
                  </a:cubicBezTo>
                  <a:cubicBezTo>
                    <a:pt x="17836" y="17624"/>
                    <a:pt x="15348" y="21696"/>
                    <a:pt x="12871" y="25780"/>
                  </a:cubicBezTo>
                  <a:cubicBezTo>
                    <a:pt x="12657" y="26137"/>
                    <a:pt x="12443" y="26494"/>
                    <a:pt x="12228" y="26852"/>
                  </a:cubicBezTo>
                  <a:cubicBezTo>
                    <a:pt x="10454" y="22565"/>
                    <a:pt x="9609" y="18065"/>
                    <a:pt x="9728" y="13433"/>
                  </a:cubicBezTo>
                  <a:cubicBezTo>
                    <a:pt x="9740" y="13171"/>
                    <a:pt x="9544" y="13040"/>
                    <a:pt x="9343" y="13040"/>
                  </a:cubicBezTo>
                  <a:cubicBezTo>
                    <a:pt x="9142" y="13040"/>
                    <a:pt x="8936" y="13171"/>
                    <a:pt x="8930" y="13433"/>
                  </a:cubicBezTo>
                  <a:cubicBezTo>
                    <a:pt x="8799" y="18196"/>
                    <a:pt x="9669" y="22839"/>
                    <a:pt x="11526" y="27245"/>
                  </a:cubicBezTo>
                  <a:cubicBezTo>
                    <a:pt x="11585" y="27387"/>
                    <a:pt x="11716" y="27471"/>
                    <a:pt x="11847" y="27495"/>
                  </a:cubicBezTo>
                  <a:cubicBezTo>
                    <a:pt x="8859" y="32483"/>
                    <a:pt x="6001" y="37567"/>
                    <a:pt x="3692" y="42889"/>
                  </a:cubicBezTo>
                  <a:cubicBezTo>
                    <a:pt x="1668" y="38996"/>
                    <a:pt x="834" y="34745"/>
                    <a:pt x="1227" y="30364"/>
                  </a:cubicBezTo>
                  <a:cubicBezTo>
                    <a:pt x="1251" y="30108"/>
                    <a:pt x="1063" y="29980"/>
                    <a:pt x="864" y="29980"/>
                  </a:cubicBezTo>
                  <a:cubicBezTo>
                    <a:pt x="664" y="29980"/>
                    <a:pt x="453" y="30108"/>
                    <a:pt x="429" y="30364"/>
                  </a:cubicBezTo>
                  <a:cubicBezTo>
                    <a:pt x="1" y="35019"/>
                    <a:pt x="953" y="39556"/>
                    <a:pt x="3180" y="43675"/>
                  </a:cubicBezTo>
                  <a:cubicBezTo>
                    <a:pt x="3215" y="43723"/>
                    <a:pt x="3251" y="43770"/>
                    <a:pt x="3299" y="43806"/>
                  </a:cubicBezTo>
                  <a:cubicBezTo>
                    <a:pt x="2513" y="45663"/>
                    <a:pt x="1799" y="47557"/>
                    <a:pt x="1167" y="49497"/>
                  </a:cubicBezTo>
                  <a:cubicBezTo>
                    <a:pt x="1074" y="49793"/>
                    <a:pt x="1320" y="49988"/>
                    <a:pt x="1563" y="49988"/>
                  </a:cubicBezTo>
                  <a:cubicBezTo>
                    <a:pt x="1722" y="49988"/>
                    <a:pt x="1880" y="49904"/>
                    <a:pt x="1941" y="49712"/>
                  </a:cubicBezTo>
                  <a:cubicBezTo>
                    <a:pt x="3323" y="45449"/>
                    <a:pt x="5132" y="41389"/>
                    <a:pt x="7168" y="37436"/>
                  </a:cubicBezTo>
                  <a:cubicBezTo>
                    <a:pt x="7216" y="37532"/>
                    <a:pt x="7287" y="37603"/>
                    <a:pt x="7430" y="37627"/>
                  </a:cubicBezTo>
                  <a:cubicBezTo>
                    <a:pt x="8398" y="37795"/>
                    <a:pt x="9366" y="37879"/>
                    <a:pt x="10324" y="37879"/>
                  </a:cubicBezTo>
                  <a:cubicBezTo>
                    <a:pt x="13834" y="37879"/>
                    <a:pt x="17225" y="36758"/>
                    <a:pt x="20087" y="34579"/>
                  </a:cubicBezTo>
                  <a:cubicBezTo>
                    <a:pt x="20431" y="34323"/>
                    <a:pt x="20214" y="33799"/>
                    <a:pt x="19894" y="33799"/>
                  </a:cubicBezTo>
                  <a:cubicBezTo>
                    <a:pt x="19826" y="33799"/>
                    <a:pt x="19754" y="33822"/>
                    <a:pt x="19682" y="33876"/>
                  </a:cubicBezTo>
                  <a:cubicBezTo>
                    <a:pt x="16937" y="35970"/>
                    <a:pt x="13691" y="37085"/>
                    <a:pt x="10318" y="37085"/>
                  </a:cubicBezTo>
                  <a:cubicBezTo>
                    <a:pt x="9433" y="37085"/>
                    <a:pt x="8540" y="37009"/>
                    <a:pt x="7644" y="36853"/>
                  </a:cubicBezTo>
                  <a:cubicBezTo>
                    <a:pt x="7615" y="36847"/>
                    <a:pt x="7585" y="36844"/>
                    <a:pt x="7557" y="36844"/>
                  </a:cubicBezTo>
                  <a:cubicBezTo>
                    <a:pt x="7528" y="36844"/>
                    <a:pt x="7502" y="36847"/>
                    <a:pt x="7478" y="36853"/>
                  </a:cubicBezTo>
                  <a:cubicBezTo>
                    <a:pt x="9478" y="33019"/>
                    <a:pt x="11693" y="29281"/>
                    <a:pt x="13943" y="25578"/>
                  </a:cubicBezTo>
                  <a:cubicBezTo>
                    <a:pt x="14872" y="24042"/>
                    <a:pt x="15812" y="22518"/>
                    <a:pt x="16741" y="20982"/>
                  </a:cubicBezTo>
                  <a:cubicBezTo>
                    <a:pt x="16788" y="21006"/>
                    <a:pt x="16848" y="21018"/>
                    <a:pt x="16919" y="21018"/>
                  </a:cubicBezTo>
                  <a:cubicBezTo>
                    <a:pt x="20956" y="20768"/>
                    <a:pt x="24861" y="19946"/>
                    <a:pt x="28659" y="18553"/>
                  </a:cubicBezTo>
                  <a:cubicBezTo>
                    <a:pt x="29087" y="18393"/>
                    <a:pt x="28967" y="17753"/>
                    <a:pt x="28585" y="17753"/>
                  </a:cubicBezTo>
                  <a:cubicBezTo>
                    <a:pt x="28542" y="17753"/>
                    <a:pt x="28495" y="17761"/>
                    <a:pt x="28445" y="17779"/>
                  </a:cubicBezTo>
                  <a:cubicBezTo>
                    <a:pt x="24813" y="19113"/>
                    <a:pt x="21087" y="19910"/>
                    <a:pt x="17229" y="20184"/>
                  </a:cubicBezTo>
                  <a:cubicBezTo>
                    <a:pt x="21075" y="13874"/>
                    <a:pt x="24944" y="7564"/>
                    <a:pt x="28790" y="1265"/>
                  </a:cubicBezTo>
                  <a:cubicBezTo>
                    <a:pt x="28979" y="953"/>
                    <a:pt x="28702" y="663"/>
                    <a:pt x="28427" y="663"/>
                  </a:cubicBezTo>
                  <a:cubicBezTo>
                    <a:pt x="28303" y="663"/>
                    <a:pt x="28180" y="721"/>
                    <a:pt x="28099" y="860"/>
                  </a:cubicBezTo>
                  <a:cubicBezTo>
                    <a:pt x="25790" y="4635"/>
                    <a:pt x="23468" y="8409"/>
                    <a:pt x="21158" y="12183"/>
                  </a:cubicBezTo>
                  <a:cubicBezTo>
                    <a:pt x="21134" y="8242"/>
                    <a:pt x="21313" y="4313"/>
                    <a:pt x="21741" y="384"/>
                  </a:cubicBezTo>
                  <a:cubicBezTo>
                    <a:pt x="21771" y="128"/>
                    <a:pt x="21584" y="0"/>
                    <a:pt x="21381" y="0"/>
                  </a:cubicBezTo>
                  <a:close/>
                </a:path>
              </a:pathLst>
            </a:custGeom>
            <a:solidFill>
              <a:srgbClr val="449E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3" name="Google Shape;433;p39"/>
          <p:cNvSpPr/>
          <p:nvPr/>
        </p:nvSpPr>
        <p:spPr>
          <a:xfrm rot="10800000" flipH="1">
            <a:off x="7676500" y="-6"/>
            <a:ext cx="1430684" cy="365231"/>
          </a:xfrm>
          <a:custGeom>
            <a:avLst/>
            <a:gdLst/>
            <a:ahLst/>
            <a:cxnLst/>
            <a:rect l="l" t="t" r="r" b="b"/>
            <a:pathLst>
              <a:path w="43054" h="10991" extrusionOk="0">
                <a:moveTo>
                  <a:pt x="21920" y="1"/>
                </a:moveTo>
                <a:cubicBezTo>
                  <a:pt x="19110" y="1"/>
                  <a:pt x="16717" y="2084"/>
                  <a:pt x="15753" y="5025"/>
                </a:cubicBezTo>
                <a:cubicBezTo>
                  <a:pt x="14574" y="3882"/>
                  <a:pt x="12967" y="3168"/>
                  <a:pt x="11181" y="3168"/>
                </a:cubicBezTo>
                <a:cubicBezTo>
                  <a:pt x="7954" y="3168"/>
                  <a:pt x="5275" y="5502"/>
                  <a:pt x="4739" y="8573"/>
                </a:cubicBezTo>
                <a:cubicBezTo>
                  <a:pt x="4299" y="8359"/>
                  <a:pt x="3811" y="8228"/>
                  <a:pt x="3287" y="8228"/>
                </a:cubicBezTo>
                <a:cubicBezTo>
                  <a:pt x="1644" y="8228"/>
                  <a:pt x="275" y="9419"/>
                  <a:pt x="1" y="10990"/>
                </a:cubicBezTo>
                <a:lnTo>
                  <a:pt x="43054" y="10990"/>
                </a:lnTo>
                <a:cubicBezTo>
                  <a:pt x="43054" y="10990"/>
                  <a:pt x="43054" y="10990"/>
                  <a:pt x="43054" y="10978"/>
                </a:cubicBezTo>
                <a:cubicBezTo>
                  <a:pt x="43054" y="8407"/>
                  <a:pt x="40970" y="6323"/>
                  <a:pt x="38398" y="6323"/>
                </a:cubicBezTo>
                <a:cubicBezTo>
                  <a:pt x="37744" y="6323"/>
                  <a:pt x="37124" y="6454"/>
                  <a:pt x="36565" y="6704"/>
                </a:cubicBezTo>
                <a:cubicBezTo>
                  <a:pt x="35815" y="4025"/>
                  <a:pt x="33374" y="2061"/>
                  <a:pt x="30469" y="2061"/>
                </a:cubicBezTo>
                <a:cubicBezTo>
                  <a:pt x="29231" y="2061"/>
                  <a:pt x="28088" y="2418"/>
                  <a:pt x="27123" y="3025"/>
                </a:cubicBezTo>
                <a:cubicBezTo>
                  <a:pt x="25909" y="1191"/>
                  <a:pt x="24028" y="1"/>
                  <a:pt x="21920" y="1"/>
                </a:cubicBezTo>
                <a:close/>
              </a:path>
            </a:pathLst>
          </a:custGeom>
          <a:solidFill>
            <a:srgbClr val="40B4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9FEAFF"/>
        </a:solidFill>
        <a:effectLst/>
      </p:bgPr>
    </p:bg>
    <p:spTree>
      <p:nvGrpSpPr>
        <p:cNvPr id="1" name="Shape 437"/>
        <p:cNvGrpSpPr/>
        <p:nvPr/>
      </p:nvGrpSpPr>
      <p:grpSpPr>
        <a:xfrm>
          <a:off x="0" y="0"/>
          <a:ext cx="0" cy="0"/>
          <a:chOff x="0" y="0"/>
          <a:chExt cx="0" cy="0"/>
        </a:xfrm>
      </p:grpSpPr>
      <p:sp>
        <p:nvSpPr>
          <p:cNvPr id="438" name="Google Shape;438;p40"/>
          <p:cNvSpPr txBox="1">
            <a:spLocks noGrp="1"/>
          </p:cNvSpPr>
          <p:nvPr>
            <p:ph type="title"/>
          </p:nvPr>
        </p:nvSpPr>
        <p:spPr>
          <a:xfrm>
            <a:off x="717525" y="542750"/>
            <a:ext cx="7708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Research Has Been Done (since 1970s)</a:t>
            </a:r>
            <a:endParaRPr/>
          </a:p>
          <a:p>
            <a:pPr marL="0" lvl="0" indent="0" algn="ctr" rtl="0">
              <a:spcBef>
                <a:spcPts val="0"/>
              </a:spcBef>
              <a:spcAft>
                <a:spcPts val="0"/>
              </a:spcAft>
              <a:buClr>
                <a:schemeClr val="dk1"/>
              </a:buClr>
              <a:buSzPts val="1100"/>
              <a:buFont typeface="Arial"/>
              <a:buNone/>
            </a:pPr>
            <a:endParaRPr/>
          </a:p>
          <a:p>
            <a:pPr marL="0" lvl="0" indent="0" algn="ctr" rtl="0">
              <a:spcBef>
                <a:spcPts val="0"/>
              </a:spcBef>
              <a:spcAft>
                <a:spcPts val="0"/>
              </a:spcAft>
              <a:buNone/>
            </a:pPr>
            <a:endParaRPr/>
          </a:p>
        </p:txBody>
      </p:sp>
      <p:sp>
        <p:nvSpPr>
          <p:cNvPr id="439" name="Google Shape;439;p40"/>
          <p:cNvSpPr txBox="1"/>
          <p:nvPr/>
        </p:nvSpPr>
        <p:spPr>
          <a:xfrm>
            <a:off x="1163025" y="1255650"/>
            <a:ext cx="7339500" cy="8562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SzPts val="1800"/>
              <a:buFont typeface="Open Sans"/>
              <a:buAutoNum type="arabicParenR"/>
            </a:pPr>
            <a:r>
              <a:rPr lang="en" sz="1800" b="1">
                <a:latin typeface="Open Sans"/>
                <a:ea typeface="Open Sans"/>
                <a:cs typeface="Open Sans"/>
                <a:sym typeface="Open Sans"/>
              </a:rPr>
              <a:t>Predict fire size at the time of ignition </a:t>
            </a:r>
            <a:endParaRPr sz="1800" b="1">
              <a:latin typeface="Open Sans"/>
              <a:ea typeface="Open Sans"/>
              <a:cs typeface="Open Sans"/>
              <a:sym typeface="Open Sans"/>
            </a:endParaRPr>
          </a:p>
          <a:p>
            <a:pPr marL="457200" lvl="0" indent="0" algn="l" rtl="0">
              <a:spcBef>
                <a:spcPts val="0"/>
              </a:spcBef>
              <a:spcAft>
                <a:spcPts val="0"/>
              </a:spcAft>
              <a:buNone/>
            </a:pPr>
            <a:r>
              <a:rPr lang="en" sz="1600">
                <a:latin typeface="Open Sans"/>
                <a:ea typeface="Open Sans"/>
                <a:cs typeface="Open Sans"/>
                <a:sym typeface="Open Sans"/>
              </a:rPr>
              <a:t>KNN, decision tree, random forest methods applied</a:t>
            </a:r>
            <a:endParaRPr sz="1600">
              <a:latin typeface="Open Sans"/>
              <a:ea typeface="Open Sans"/>
              <a:cs typeface="Open Sans"/>
              <a:sym typeface="Open Sans"/>
            </a:endParaRPr>
          </a:p>
          <a:p>
            <a:pPr marL="457200" lvl="0" indent="0" algn="l" rtl="0">
              <a:spcBef>
                <a:spcPts val="0"/>
              </a:spcBef>
              <a:spcAft>
                <a:spcPts val="0"/>
              </a:spcAft>
              <a:buNone/>
            </a:pPr>
            <a:endParaRPr sz="1800">
              <a:latin typeface="Open Sans"/>
              <a:ea typeface="Open Sans"/>
              <a:cs typeface="Open Sans"/>
              <a:sym typeface="Open Sans"/>
            </a:endParaRPr>
          </a:p>
          <a:p>
            <a:pPr marL="457200" lvl="0" indent="-342900" algn="l" rtl="0">
              <a:spcBef>
                <a:spcPts val="0"/>
              </a:spcBef>
              <a:spcAft>
                <a:spcPts val="0"/>
              </a:spcAft>
              <a:buSzPts val="1800"/>
              <a:buFont typeface="Open Sans"/>
              <a:buAutoNum type="arabicParenR"/>
            </a:pPr>
            <a:r>
              <a:rPr lang="en" sz="1800" b="1">
                <a:latin typeface="Open Sans"/>
                <a:ea typeface="Open Sans"/>
                <a:cs typeface="Open Sans"/>
                <a:sym typeface="Open Sans"/>
              </a:rPr>
              <a:t>USDA Forest Service’s Wildland Fire Assessment System</a:t>
            </a:r>
            <a:endParaRPr sz="1800" b="1">
              <a:latin typeface="Open Sans"/>
              <a:ea typeface="Open Sans"/>
              <a:cs typeface="Open Sans"/>
              <a:sym typeface="Open Sans"/>
            </a:endParaRPr>
          </a:p>
          <a:p>
            <a:pPr marL="0" lvl="0" indent="457200" algn="l" rtl="0">
              <a:spcBef>
                <a:spcPts val="0"/>
              </a:spcBef>
              <a:spcAft>
                <a:spcPts val="0"/>
              </a:spcAft>
              <a:buNone/>
            </a:pPr>
            <a:r>
              <a:rPr lang="en" sz="1600">
                <a:latin typeface="Open Sans"/>
                <a:ea typeface="Open Sans"/>
                <a:cs typeface="Open Sans"/>
                <a:sym typeface="Open Sans"/>
              </a:rPr>
              <a:t>Fire danger rating using current and historical weather (10-min average wind, 24 hr rain total, </a:t>
            </a:r>
            <a:r>
              <a:rPr lang="en" sz="1600">
                <a:solidFill>
                  <a:schemeClr val="dk1"/>
                </a:solidFill>
                <a:latin typeface="Open Sans"/>
                <a:ea typeface="Open Sans"/>
                <a:cs typeface="Open Sans"/>
                <a:sym typeface="Open Sans"/>
              </a:rPr>
              <a:t>temperature, relative humidity, dew point...</a:t>
            </a:r>
            <a:r>
              <a:rPr lang="en" sz="1600">
                <a:latin typeface="Open Sans"/>
                <a:ea typeface="Open Sans"/>
                <a:cs typeface="Open Sans"/>
                <a:sym typeface="Open Sans"/>
              </a:rPr>
              <a:t>) and fuel data to give present condition information and predict what may happen tomorrow</a:t>
            </a:r>
            <a:endParaRPr sz="1600">
              <a:latin typeface="Open Sans"/>
              <a:ea typeface="Open Sans"/>
              <a:cs typeface="Open Sans"/>
              <a:sym typeface="Open Sans"/>
            </a:endParaRPr>
          </a:p>
          <a:p>
            <a:pPr marL="457200" lvl="0" indent="0" algn="l" rtl="0">
              <a:spcBef>
                <a:spcPts val="0"/>
              </a:spcBef>
              <a:spcAft>
                <a:spcPts val="0"/>
              </a:spcAft>
              <a:buNone/>
            </a:pPr>
            <a:endParaRPr sz="1800">
              <a:latin typeface="Open Sans"/>
              <a:ea typeface="Open Sans"/>
              <a:cs typeface="Open Sans"/>
              <a:sym typeface="Open Sans"/>
            </a:endParaRPr>
          </a:p>
          <a:p>
            <a:pPr marL="457200" lvl="0" indent="-342900" algn="l" rtl="0">
              <a:spcBef>
                <a:spcPts val="0"/>
              </a:spcBef>
              <a:spcAft>
                <a:spcPts val="0"/>
              </a:spcAft>
              <a:buSzPts val="1800"/>
              <a:buFont typeface="Open Sans"/>
              <a:buAutoNum type="arabicParenR"/>
            </a:pPr>
            <a:r>
              <a:rPr lang="en" sz="1800" b="1">
                <a:latin typeface="Open Sans"/>
                <a:ea typeface="Open Sans"/>
                <a:cs typeface="Open Sans"/>
                <a:sym typeface="Open Sans"/>
              </a:rPr>
              <a:t>Canadian Forest Fire Weather Index (FWI) system</a:t>
            </a:r>
            <a:endParaRPr sz="1800" b="1">
              <a:latin typeface="Open Sans"/>
              <a:ea typeface="Open Sans"/>
              <a:cs typeface="Open Sans"/>
              <a:sym typeface="Open Sans"/>
            </a:endParaRPr>
          </a:p>
          <a:p>
            <a:pPr marL="0" lvl="0" indent="457200" algn="l" rtl="0">
              <a:spcBef>
                <a:spcPts val="0"/>
              </a:spcBef>
              <a:spcAft>
                <a:spcPts val="0"/>
              </a:spcAft>
              <a:buNone/>
            </a:pPr>
            <a:r>
              <a:rPr lang="en" sz="1600">
                <a:latin typeface="Open Sans"/>
                <a:ea typeface="Open Sans"/>
                <a:cs typeface="Open Sans"/>
                <a:sym typeface="Open Sans"/>
              </a:rPr>
              <a:t>Six codes (</a:t>
            </a:r>
            <a:r>
              <a:rPr lang="en" sz="1600">
                <a:solidFill>
                  <a:schemeClr val="dk1"/>
                </a:solidFill>
              </a:rPr>
              <a:t>Fine fuel moisture code, duff moisture code, drought code, initial spread index, buildup index, fire weather index</a:t>
            </a:r>
            <a:r>
              <a:rPr lang="en" sz="1600">
                <a:latin typeface="Open Sans"/>
                <a:ea typeface="Open Sans"/>
                <a:cs typeface="Open Sans"/>
                <a:sym typeface="Open Sans"/>
              </a:rPr>
              <a:t>) to predict the effects of fuel moisture and wind on fire behavior</a:t>
            </a:r>
            <a:endParaRPr sz="1600">
              <a:latin typeface="Open Sans"/>
              <a:ea typeface="Open Sans"/>
              <a:cs typeface="Open Sans"/>
              <a:sym typeface="Open San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43"/>
        <p:cNvGrpSpPr/>
        <p:nvPr/>
      </p:nvGrpSpPr>
      <p:grpSpPr>
        <a:xfrm>
          <a:off x="0" y="0"/>
          <a:ext cx="0" cy="0"/>
          <a:chOff x="0" y="0"/>
          <a:chExt cx="0" cy="0"/>
        </a:xfrm>
      </p:grpSpPr>
      <p:sp>
        <p:nvSpPr>
          <p:cNvPr id="444" name="Google Shape;444;p41"/>
          <p:cNvSpPr txBox="1">
            <a:spLocks noGrp="1"/>
          </p:cNvSpPr>
          <p:nvPr>
            <p:ph type="sldNum" idx="12"/>
          </p:nvPr>
        </p:nvSpPr>
        <p:spPr>
          <a:xfrm>
            <a:off x="8743097" y="2374949"/>
            <a:ext cx="548700" cy="393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8</a:t>
            </a:fld>
            <a:endParaRPr>
              <a:latin typeface="Oswald Regular"/>
              <a:ea typeface="Oswald Regular"/>
              <a:cs typeface="Oswald Regular"/>
              <a:sym typeface="Oswald Regular"/>
            </a:endParaRPr>
          </a:p>
        </p:txBody>
      </p:sp>
      <p:pic>
        <p:nvPicPr>
          <p:cNvPr id="445" name="Google Shape;445;p41"/>
          <p:cNvPicPr preferRelativeResize="0"/>
          <p:nvPr/>
        </p:nvPicPr>
        <p:blipFill>
          <a:blip r:embed="rId3">
            <a:alphaModFix/>
          </a:blip>
          <a:stretch>
            <a:fillRect/>
          </a:stretch>
        </p:blipFill>
        <p:spPr>
          <a:xfrm>
            <a:off x="0" y="606692"/>
            <a:ext cx="9144003" cy="1893417"/>
          </a:xfrm>
          <a:prstGeom prst="rect">
            <a:avLst/>
          </a:prstGeom>
          <a:noFill/>
          <a:ln>
            <a:noFill/>
          </a:ln>
        </p:spPr>
      </p:pic>
      <p:pic>
        <p:nvPicPr>
          <p:cNvPr id="446" name="Google Shape;446;p41"/>
          <p:cNvPicPr preferRelativeResize="0"/>
          <p:nvPr/>
        </p:nvPicPr>
        <p:blipFill>
          <a:blip r:embed="rId4">
            <a:alphaModFix/>
          </a:blip>
          <a:stretch>
            <a:fillRect/>
          </a:stretch>
        </p:blipFill>
        <p:spPr>
          <a:xfrm>
            <a:off x="2542813" y="2045009"/>
            <a:ext cx="3860068" cy="2571117"/>
          </a:xfrm>
          <a:prstGeom prst="rect">
            <a:avLst/>
          </a:prstGeom>
          <a:noFill/>
          <a:ln>
            <a:noFill/>
          </a:ln>
        </p:spPr>
      </p:pic>
      <p:sp>
        <p:nvSpPr>
          <p:cNvPr id="447" name="Google Shape;447;p41"/>
          <p:cNvSpPr txBox="1"/>
          <p:nvPr/>
        </p:nvSpPr>
        <p:spPr>
          <a:xfrm>
            <a:off x="10107450" y="3559250"/>
            <a:ext cx="6083400" cy="709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48" name="Google Shape;448;p41"/>
          <p:cNvSpPr txBox="1"/>
          <p:nvPr/>
        </p:nvSpPr>
        <p:spPr>
          <a:xfrm>
            <a:off x="3865550" y="4532425"/>
            <a:ext cx="2450400" cy="709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Best model</a:t>
            </a:r>
            <a:endParaRPr/>
          </a:p>
        </p:txBody>
      </p:sp>
      <p:sp>
        <p:nvSpPr>
          <p:cNvPr id="449" name="Google Shape;449;p41"/>
          <p:cNvSpPr txBox="1"/>
          <p:nvPr/>
        </p:nvSpPr>
        <p:spPr>
          <a:xfrm>
            <a:off x="0" y="4813900"/>
            <a:ext cx="8945700" cy="2981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50">
                <a:solidFill>
                  <a:srgbClr val="00313C"/>
                </a:solidFill>
                <a:highlight>
                  <a:srgbClr val="FFFFFF"/>
                </a:highlight>
                <a:latin typeface="Open Sans"/>
                <a:ea typeface="Open Sans"/>
                <a:cs typeface="Open Sans"/>
                <a:sym typeface="Open Sans"/>
              </a:rPr>
              <a:t>Machine learning to predict final fire size at the time of ignition. </a:t>
            </a:r>
            <a:r>
              <a:rPr lang="en" sz="1150" i="1">
                <a:solidFill>
                  <a:srgbClr val="00313C"/>
                </a:solidFill>
                <a:highlight>
                  <a:srgbClr val="FFFFFF"/>
                </a:highlight>
                <a:latin typeface="Open Sans"/>
                <a:ea typeface="Open Sans"/>
                <a:cs typeface="Open Sans"/>
                <a:sym typeface="Open Sans"/>
              </a:rPr>
              <a:t>International Journal of Wildland Fire</a:t>
            </a:r>
            <a:r>
              <a:rPr lang="en" sz="1150">
                <a:solidFill>
                  <a:srgbClr val="00313C"/>
                </a:solidFill>
                <a:highlight>
                  <a:srgbClr val="FFFFFF"/>
                </a:highlight>
                <a:latin typeface="Open Sans"/>
                <a:ea typeface="Open Sans"/>
                <a:cs typeface="Open Sans"/>
                <a:sym typeface="Open Sans"/>
              </a:rPr>
              <a:t> </a:t>
            </a:r>
            <a:r>
              <a:rPr lang="en" sz="1150" b="1">
                <a:solidFill>
                  <a:srgbClr val="00313C"/>
                </a:solidFill>
                <a:highlight>
                  <a:srgbClr val="FFFFFF"/>
                </a:highlight>
                <a:latin typeface="Open Sans"/>
                <a:ea typeface="Open Sans"/>
                <a:cs typeface="Open Sans"/>
                <a:sym typeface="Open Sans"/>
              </a:rPr>
              <a:t>28</a:t>
            </a:r>
            <a:r>
              <a:rPr lang="en" sz="1150">
                <a:solidFill>
                  <a:srgbClr val="00313C"/>
                </a:solidFill>
                <a:highlight>
                  <a:srgbClr val="FFFFFF"/>
                </a:highlight>
                <a:latin typeface="Open Sans"/>
                <a:ea typeface="Open Sans"/>
                <a:cs typeface="Open Sans"/>
                <a:sym typeface="Open Sans"/>
              </a:rPr>
              <a:t>, 861-873.</a:t>
            </a:r>
            <a:endParaRPr/>
          </a:p>
        </p:txBody>
      </p:sp>
      <p:sp>
        <p:nvSpPr>
          <p:cNvPr id="450" name="Google Shape;450;p41"/>
          <p:cNvSpPr txBox="1"/>
          <p:nvPr/>
        </p:nvSpPr>
        <p:spPr>
          <a:xfrm>
            <a:off x="576675" y="437150"/>
            <a:ext cx="5357400" cy="624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51" name="Google Shape;451;p41"/>
          <p:cNvSpPr txBox="1">
            <a:spLocks noGrp="1"/>
          </p:cNvSpPr>
          <p:nvPr>
            <p:ph type="title"/>
          </p:nvPr>
        </p:nvSpPr>
        <p:spPr>
          <a:xfrm>
            <a:off x="231750" y="104600"/>
            <a:ext cx="7709100" cy="5727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r>
              <a:rPr lang="en" sz="2400">
                <a:solidFill>
                  <a:srgbClr val="053B5C"/>
                </a:solidFill>
                <a:latin typeface="Oswald"/>
                <a:ea typeface="Oswald"/>
                <a:cs typeface="Oswald"/>
                <a:sym typeface="Oswald"/>
              </a:rPr>
              <a:t>State of Art Research</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55"/>
        <p:cNvGrpSpPr/>
        <p:nvPr/>
      </p:nvGrpSpPr>
      <p:grpSpPr>
        <a:xfrm>
          <a:off x="0" y="0"/>
          <a:ext cx="0" cy="0"/>
          <a:chOff x="0" y="0"/>
          <a:chExt cx="0" cy="0"/>
        </a:xfrm>
      </p:grpSpPr>
      <p:sp>
        <p:nvSpPr>
          <p:cNvPr id="456" name="Google Shape;456;p42"/>
          <p:cNvSpPr txBox="1">
            <a:spLocks noGrp="1"/>
          </p:cNvSpPr>
          <p:nvPr>
            <p:ph type="title"/>
          </p:nvPr>
        </p:nvSpPr>
        <p:spPr>
          <a:xfrm>
            <a:off x="717525" y="542750"/>
            <a:ext cx="77091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How can we help using data science?</a:t>
            </a:r>
            <a:endParaRPr/>
          </a:p>
        </p:txBody>
      </p:sp>
      <p:sp>
        <p:nvSpPr>
          <p:cNvPr id="457" name="Google Shape;457;p42"/>
          <p:cNvSpPr txBox="1"/>
          <p:nvPr/>
        </p:nvSpPr>
        <p:spPr>
          <a:xfrm>
            <a:off x="1893375" y="1343025"/>
            <a:ext cx="5357400" cy="2238300"/>
          </a:xfrm>
          <a:prstGeom prst="rect">
            <a:avLst/>
          </a:prstGeom>
          <a:noFill/>
          <a:ln>
            <a:noFill/>
          </a:ln>
        </p:spPr>
        <p:txBody>
          <a:bodyPr spcFirstLastPara="1" wrap="square" lIns="91425" tIns="91425" rIns="91425" bIns="91425" anchor="t" anchorCtr="0">
            <a:noAutofit/>
          </a:bodyPr>
          <a:lstStyle/>
          <a:p>
            <a:pPr marL="457200" lvl="0" indent="0" algn="l" rtl="0">
              <a:spcBef>
                <a:spcPts val="0"/>
              </a:spcBef>
              <a:spcAft>
                <a:spcPts val="0"/>
              </a:spcAft>
              <a:buNone/>
            </a:pPr>
            <a:r>
              <a:rPr lang="en" sz="1800" dirty="0">
                <a:latin typeface="Open Sans"/>
                <a:ea typeface="Open Sans"/>
                <a:cs typeface="Open Sans"/>
                <a:sym typeface="Open Sans"/>
              </a:rPr>
              <a:t>At the time of ignition, give an estimation of the severity of the fire (fire size) so that</a:t>
            </a:r>
            <a:endParaRPr sz="1800" dirty="0">
              <a:latin typeface="Open Sans"/>
              <a:ea typeface="Open Sans"/>
              <a:cs typeface="Open Sans"/>
              <a:sym typeface="Open Sans"/>
            </a:endParaRPr>
          </a:p>
          <a:p>
            <a:pPr marL="457200" lvl="0" indent="0" algn="l" rtl="0">
              <a:spcBef>
                <a:spcPts val="0"/>
              </a:spcBef>
              <a:spcAft>
                <a:spcPts val="0"/>
              </a:spcAft>
              <a:buNone/>
            </a:pPr>
            <a:endParaRPr sz="1800" dirty="0">
              <a:latin typeface="Open Sans"/>
              <a:ea typeface="Open Sans"/>
              <a:cs typeface="Open Sans"/>
              <a:sym typeface="Open Sans"/>
            </a:endParaRPr>
          </a:p>
          <a:p>
            <a:pPr marL="457200" lvl="0" indent="-342900" algn="l" rtl="0">
              <a:spcBef>
                <a:spcPts val="0"/>
              </a:spcBef>
              <a:spcAft>
                <a:spcPts val="0"/>
              </a:spcAft>
              <a:buSzPts val="1800"/>
              <a:buFont typeface="+mj-lt"/>
              <a:buAutoNum type="arabicPeriod"/>
            </a:pPr>
            <a:r>
              <a:rPr lang="en" sz="1800" dirty="0">
                <a:latin typeface="Open Sans"/>
                <a:ea typeface="Open Sans"/>
                <a:cs typeface="Open Sans"/>
                <a:sym typeface="Open Sans"/>
              </a:rPr>
              <a:t>the residents in the area can prepare</a:t>
            </a:r>
          </a:p>
          <a:p>
            <a:pPr marL="457200" lvl="0" indent="-342900" algn="l" rtl="0">
              <a:spcBef>
                <a:spcPts val="0"/>
              </a:spcBef>
              <a:spcAft>
                <a:spcPts val="0"/>
              </a:spcAft>
              <a:buSzPts val="1800"/>
              <a:buFont typeface="+mj-lt"/>
              <a:buAutoNum type="arabicPeriod"/>
            </a:pPr>
            <a:endParaRPr lang="en" sz="1800" dirty="0">
              <a:latin typeface="Open Sans"/>
              <a:ea typeface="Open Sans"/>
              <a:cs typeface="Open Sans"/>
              <a:sym typeface="Open Sans"/>
            </a:endParaRPr>
          </a:p>
          <a:p>
            <a:pPr marL="457200" lvl="0" indent="-342900">
              <a:buSzPts val="1800"/>
              <a:buFont typeface="+mj-lt"/>
              <a:buAutoNum type="arabicPeriod"/>
            </a:pPr>
            <a:r>
              <a:rPr lang="en" sz="1800" dirty="0">
                <a:latin typeface="Open Sans"/>
                <a:ea typeface="Open Sans"/>
                <a:cs typeface="Open Sans"/>
                <a:sym typeface="Open Sans"/>
              </a:rPr>
              <a:t>law enforcement and fire departments can prepare</a:t>
            </a:r>
            <a:endParaRPr sz="1800" dirty="0">
              <a:latin typeface="Open Sans"/>
              <a:ea typeface="Open Sans"/>
              <a:cs typeface="Open Sans"/>
              <a:sym typeface="Open Sans"/>
            </a:endParaRPr>
          </a:p>
          <a:p>
            <a:pPr marL="914400" lvl="0" indent="0" algn="l" rtl="0">
              <a:spcBef>
                <a:spcPts val="0"/>
              </a:spcBef>
              <a:spcAft>
                <a:spcPts val="0"/>
              </a:spcAft>
              <a:buNone/>
            </a:pPr>
            <a:endParaRPr sz="1800" dirty="0">
              <a:latin typeface="Open Sans"/>
              <a:ea typeface="Open Sans"/>
              <a:cs typeface="Open Sans"/>
              <a:sym typeface="Open Sans"/>
            </a:endParaRPr>
          </a:p>
        </p:txBody>
      </p:sp>
    </p:spTree>
  </p:cSld>
  <p:clrMapOvr>
    <a:masterClrMapping/>
  </p:clrMapOvr>
</p:sld>
</file>

<file path=ppt/theme/theme1.xml><?xml version="1.0" encoding="utf-8"?>
<a:theme xmlns:a="http://schemas.openxmlformats.org/drawingml/2006/main" name="Environmental Consulting">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671</Words>
  <Application>Microsoft Macintosh PowerPoint</Application>
  <PresentationFormat>On-screen Show (16:9)</PresentationFormat>
  <Paragraphs>68</Paragraphs>
  <Slides>9</Slides>
  <Notes>9</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9</vt:i4>
      </vt:variant>
    </vt:vector>
  </HeadingPairs>
  <TitlesOfParts>
    <vt:vector size="17" baseType="lpstr">
      <vt:lpstr>Oswald</vt:lpstr>
      <vt:lpstr>Georgia</vt:lpstr>
      <vt:lpstr>Open Sans</vt:lpstr>
      <vt:lpstr>Calibri</vt:lpstr>
      <vt:lpstr>Arial</vt:lpstr>
      <vt:lpstr>Oswald Regular</vt:lpstr>
      <vt:lpstr>Environmental Consulting</vt:lpstr>
      <vt:lpstr>Custom</vt:lpstr>
      <vt:lpstr>PowerPoint Presentation</vt:lpstr>
      <vt:lpstr>PowerPoint Presentation</vt:lpstr>
      <vt:lpstr>Data for Better Prediction</vt:lpstr>
      <vt:lpstr>Skills</vt:lpstr>
      <vt:lpstr>Is It Worth the Cost?</vt:lpstr>
      <vt:lpstr>SWOT ANALYSIS  </vt:lpstr>
      <vt:lpstr>Research Has Been Done (since 1970s)  </vt:lpstr>
      <vt:lpstr>State of Art Research</vt:lpstr>
      <vt:lpstr>How can we help using data science?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Anand, Vandana</cp:lastModifiedBy>
  <cp:revision>1</cp:revision>
  <dcterms:modified xsi:type="dcterms:W3CDTF">2020-06-02T19:17:55Z</dcterms:modified>
</cp:coreProperties>
</file>