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4154a6ef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4154a6ef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S&amp;P 500, or just the S&amp;P, is a stock market index 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measures the stock performance of 500 large companies listed on stock exchanges in the United States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commonly for the equity indices S&amp;P 500 is followed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66de9b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66de9b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f66de9b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f66de9b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66de9bd2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f66de9bd2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66de9bd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f66de9bd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4154a6ef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4154a6ef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154a6ef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154a6ef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154a6ef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154a6ef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154a6e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154a6e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154a6ef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154a6ef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66de9bd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66de9bd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66de9bd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66de9bd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●Yield rate: rate of interest of bond or stock</a:t>
            </a:r>
            <a:endParaRPr sz="13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●Different rates for short term period and long term period</a:t>
            </a:r>
            <a:endParaRPr sz="13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●The three key types of yield curves includes normal, inverted and flat. Upward sloping (also known as normal yield curves) is where longer-term bonds have higher yields than short-term ones.</a:t>
            </a:r>
            <a:endParaRPr sz="13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●While normal curves point to economic expansion, downward sloping (inverted) curves point to economic recession. </a:t>
            </a:r>
            <a:endParaRPr sz="13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66de9bd2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f66de9bd2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Quandle</a:t>
            </a:r>
            <a:endParaRPr sz="13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32c724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432c724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154a6ef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4154a6ef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traders.com/Documentation/FEEDbk_docs/2013/11/Siligardos.html" TargetMode="External"/><Relationship Id="rId4" Type="http://schemas.openxmlformats.org/officeDocument/2006/relationships/hyperlink" Target="https://www.investopedia.com/terms/y/yieldcurve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47225" y="1861350"/>
            <a:ext cx="54150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Recession Tracker using Financial Data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Kratika Agrawal, Vandana Anand, Soumya Joshi, Manasi Shrotri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850" y="207875"/>
            <a:ext cx="2394100" cy="12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Stock Market Trends</a:t>
            </a:r>
            <a:endParaRPr b="1" dirty="0"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375" y="1160075"/>
            <a:ext cx="6685175" cy="34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Solution Approach</a:t>
            </a:r>
            <a:endParaRPr b="1" dirty="0"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Tried various models to analyze the Recession graph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Used Logistic Regression approach for Recession Tracking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Logistic Regression from Scikit-Learn Library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Input Features include:</a:t>
            </a:r>
            <a:endParaRPr sz="16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Treasury Yield Rate difference of 3 Months to 10 Years Rate</a:t>
            </a:r>
            <a:endParaRPr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Stock Rate Value</a:t>
            </a:r>
            <a:endParaRPr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Unemployment rate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Logistic Regression</a:t>
            </a:r>
            <a:endParaRPr b="1" dirty="0"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1297500" y="1399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Classification Technique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Sigmoid Function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Evaluated probability of an event to belong to each class labels.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Predicts belongingness to a class if Probability for that event &gt;= 0.5</a:t>
            </a: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013" y="3153613"/>
            <a:ext cx="28670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Training and testing the model</a:t>
            </a:r>
            <a:endParaRPr b="1" dirty="0"/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The model is trained on month wise data available from January 1990 until January 2006 and the testing data is from January 2006 onwards.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The class labels are divided into 2 categories depending upon the Recession probability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 0: Recession probability less than 50%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1: Recession probability greater than or equal to 50%</a:t>
            </a: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Final output of Logistic Regression</a:t>
            </a:r>
            <a:endParaRPr b="1" dirty="0"/>
          </a:p>
        </p:txBody>
      </p:sp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3520200" y="3534625"/>
            <a:ext cx="576000" cy="288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FF"/>
              </a:solidFill>
              <a:highlight>
                <a:srgbClr val="E06666"/>
              </a:highlight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3520200" y="3534625"/>
            <a:ext cx="493800" cy="1542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800" y="1567550"/>
            <a:ext cx="6847601" cy="30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/>
          <p:nvPr/>
        </p:nvSpPr>
        <p:spPr>
          <a:xfrm>
            <a:off x="3329850" y="3452125"/>
            <a:ext cx="874500" cy="236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3869950" y="4357350"/>
            <a:ext cx="493800" cy="236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Final Result: Logistic Analysis</a:t>
            </a:r>
            <a:endParaRPr b="1" dirty="0"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911" y="1683821"/>
            <a:ext cx="6423852" cy="306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Conclusion/Interesting Findings and Analysis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1297500" y="2046019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According to our Logistic Regression model, there is a slight probability of a recession  currently in 2019, but if the market stabilizes in the next few months then the probability of recession in 2020 may decrease.  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</a:t>
            </a:r>
            <a:endParaRPr b="1"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362450" y="2122700"/>
            <a:ext cx="6419100" cy="2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There are talks that a recession may take place in 2020 in the United States. We want to assess the efficiency of data science methods, specifically logistic regression, to predict the likeliness of a recession using historical financial data. </a:t>
            </a:r>
            <a:endParaRPr sz="24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750" y="159600"/>
            <a:ext cx="2038675" cy="16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Importance</a:t>
            </a:r>
            <a:r>
              <a:rPr lang="en" dirty="0"/>
              <a:t> </a:t>
            </a:r>
            <a:r>
              <a:rPr lang="en" b="1" dirty="0"/>
              <a:t>and Interest</a:t>
            </a:r>
            <a:endParaRPr b="1"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385350"/>
            <a:ext cx="7038900" cy="33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The problem is very important because a Recession can have negative impacts for citizens, nationally, and even internationally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Being able to predict a recession can help people prepare for the worst or even prevent it from happening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The team also took interest in a number of indicators that a Recession may be near and started to investigate them: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Solution</a:t>
            </a:r>
            <a:endParaRPr b="1" dirty="0"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215275"/>
            <a:ext cx="7038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Analyze the data </a:t>
            </a:r>
            <a:endParaRPr sz="16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Plot the graphs to assess whether the treasury yield curve is inverted, a high unemployment rate is present, and if there is a decline in the stock market </a:t>
            </a:r>
            <a:endParaRPr sz="1600"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156" name="Google Shape;156;p16"/>
          <p:cNvSpPr txBox="1"/>
          <p:nvPr/>
        </p:nvSpPr>
        <p:spPr>
          <a:xfrm>
            <a:off x="1297500" y="2571750"/>
            <a:ext cx="7038900" cy="2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logistic regression, a machine learning model,  to assess the correlation between these three graphs and predict the probabilities of a recession. 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 the model using data before the recession in 2007. 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 the model to predict the recession currently using data after 2007. 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 Key Indicators</a:t>
            </a:r>
            <a:endParaRPr b="1"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An Inverted yield curve</a:t>
            </a:r>
            <a:endParaRPr sz="16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Unemployment  rate</a:t>
            </a:r>
            <a:endParaRPr sz="16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Decline in stock market</a:t>
            </a: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b="1" dirty="0"/>
              <a:t>Yield</a:t>
            </a:r>
            <a:r>
              <a:rPr lang="en" dirty="0"/>
              <a:t> </a:t>
            </a:r>
            <a:r>
              <a:rPr lang="en-US" b="1" dirty="0"/>
              <a:t>Rate</a:t>
            </a:r>
            <a:r>
              <a:rPr lang="en" b="1" dirty="0"/>
              <a:t> Curve</a:t>
            </a:r>
            <a:endParaRPr b="1" dirty="0"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</a:pPr>
            <a:r>
              <a:rPr lang="en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Yield curves plot interest rates of bonds of equal credit and different maturities. 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rgbClr val="0000FF"/>
              </a:solidFill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67095"/>
          <a:stretch/>
        </p:blipFill>
        <p:spPr>
          <a:xfrm>
            <a:off x="959125" y="2406988"/>
            <a:ext cx="2250200" cy="154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t="31301" b="36943"/>
          <a:stretch/>
        </p:blipFill>
        <p:spPr>
          <a:xfrm>
            <a:off x="3665337" y="2364000"/>
            <a:ext cx="2461175" cy="16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t="64699"/>
          <a:stretch/>
        </p:blipFill>
        <p:spPr>
          <a:xfrm>
            <a:off x="6410600" y="2364000"/>
            <a:ext cx="2461175" cy="16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6682825" y="4877550"/>
            <a:ext cx="24612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4"/>
              </a:rPr>
              <a:t>https://www.investopedia.com/terms/y/yieldcurve.asp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 flipH="1">
            <a:off x="5987950" y="4738450"/>
            <a:ext cx="30555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5"/>
              </a:rPr>
              <a:t>http://traders.com/Documentation/FEEDbk_docs/2013/11/Siligardos.html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Yield Curve</a:t>
            </a:r>
            <a:endParaRPr b="1" dirty="0"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12213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075" y="1252600"/>
            <a:ext cx="6710325" cy="35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075" y="1252600"/>
            <a:ext cx="6592349" cy="354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Three Month to Ten Year yield curve</a:t>
            </a:r>
            <a:endParaRPr b="1" dirty="0"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4452"/>
          <a:stretch/>
        </p:blipFill>
        <p:spPr>
          <a:xfrm>
            <a:off x="1593375" y="1220450"/>
            <a:ext cx="6743023" cy="343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Unemployment Rate</a:t>
            </a:r>
            <a:endParaRPr b="1" dirty="0"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r="9371"/>
          <a:stretch/>
        </p:blipFill>
        <p:spPr>
          <a:xfrm>
            <a:off x="1593375" y="1172900"/>
            <a:ext cx="662505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603</Words>
  <Application>Microsoft Office PowerPoint</Application>
  <PresentationFormat>On-screen Show (16:9)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</vt:lpstr>
      <vt:lpstr>Arial</vt:lpstr>
      <vt:lpstr>Lato</vt:lpstr>
      <vt:lpstr>Montserrat</vt:lpstr>
      <vt:lpstr>Focus</vt:lpstr>
      <vt:lpstr>Recession Tracker using Financial Data</vt:lpstr>
      <vt:lpstr>Problem</vt:lpstr>
      <vt:lpstr>Importance and Interest</vt:lpstr>
      <vt:lpstr>Solution</vt:lpstr>
      <vt:lpstr>3 Key Indicators</vt:lpstr>
      <vt:lpstr> Yield Rate Curve</vt:lpstr>
      <vt:lpstr> Yield Curve</vt:lpstr>
      <vt:lpstr>Three Month to Ten Year yield curve</vt:lpstr>
      <vt:lpstr>Unemployment Rate</vt:lpstr>
      <vt:lpstr>Stock Market Trends</vt:lpstr>
      <vt:lpstr>Solution Approach</vt:lpstr>
      <vt:lpstr>Logistic Regression</vt:lpstr>
      <vt:lpstr>Training and testing the model</vt:lpstr>
      <vt:lpstr>Final output of Logistic Regression</vt:lpstr>
      <vt:lpstr>Final Result: Logistic Analysis</vt:lpstr>
      <vt:lpstr>Conclusion/Interesting Findings and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Recession Tracker using Financial Data</dc:title>
  <cp:lastModifiedBy>Shrotri, Manasi V.</cp:lastModifiedBy>
  <cp:revision>3</cp:revision>
  <dcterms:modified xsi:type="dcterms:W3CDTF">2019-10-24T20:02:56Z</dcterms:modified>
</cp:coreProperties>
</file>