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751f7f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751f7f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81d1ce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81d1ce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915648c2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915648c2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79ca9c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79ca9c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81d1ce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81d1ce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81d1ce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81d1ce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79ca9c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79ca9c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79ca9ca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79ca9ca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81d1ce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581d1ce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recommend another genre the the customer would potentially be interested in other than what they have been watching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915648c2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915648c2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79ca9ca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79ca9ca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Vandana Anand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Prakhar Srivastava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Comedy would be recommended to age groups 0-9 as well as 10-19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Drama would be recommended to age groups 20-29, 30-39, 40-49, and people 50 and older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875" y="2032075"/>
            <a:ext cx="5516475" cy="292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Interesting Findings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416675" y="1426600"/>
            <a:ext cx="56346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Drama seems to be the most recommended genre for ages 20 and above, whereas for ages below 19, comedy is the most recommended.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age group from 0-9, </a:t>
            </a:r>
            <a:r>
              <a:rPr lang="en"/>
              <a:t>the children’s genre is rated lower than expected.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model has the potential to be effective in recommending different genres that customers would potentially be interested in watching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236575" y="19456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491775" y="1318125"/>
            <a:ext cx="62571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movie entertainment business is a booming industry with many interested customers viewing their content. We want to help upcoming movie businesses create a better business model, be able to satisfy their customers, and get better reviews on their content based on how much the customer likes the movie.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and Interest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91325" y="1670000"/>
            <a:ext cx="83682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problem is important because customers can lose interest if they cannot find a movie that may be of interest to them. They may not want to get into a movie and end up disliking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would be an interesting problem for movie service providers that centers its business around providing recommendations to customers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particular, we wanted to see how intriguing an age group would find each genre such as comedy, drama, action, etc.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wanted to know which genre of movie is most suitable to be recommended to a specific age group in order to generate positive reviews from customers across all 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51800" y="1017450"/>
            <a:ext cx="8058600" cy="3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the MovieLens data to predict the best genre to recommend to a specific age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broke up the age groups into intervals: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Ages 0-9 (youngsters), 10 -19 (teenagers), 20-29 (young adults)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30-39 (young/middle-aged), 40-49 (middle-aged), 50+ (seniors)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looked into these parameters: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Mean Rating</a:t>
            </a:r>
            <a:r>
              <a:rPr lang="en"/>
              <a:t> of each genre in each age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Average Genre Rating</a:t>
            </a:r>
            <a:r>
              <a:rPr lang="en"/>
              <a:t> among all age 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Max Genre Rating for a Movie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used those ratings and used a prediction algorithm to apply the ratings to the equation below in order to find the percentage a genre may be of interest to a specific group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Recommendation % = Mean Rating * (Genre Rating / Max Genre Rating)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250" y="-7762"/>
            <a:ext cx="1424325" cy="14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e.g., corresponding to a table for age group 0-9, we get the following plot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25" y="1685776"/>
            <a:ext cx="2140900" cy="28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375" y="1801137"/>
            <a:ext cx="5002574" cy="265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Similarly, for age group 50 and older, we get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298" y="1582500"/>
            <a:ext cx="2347750" cy="32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6700" y="1980272"/>
            <a:ext cx="4882302" cy="25886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6986775" y="1894450"/>
            <a:ext cx="879900" cy="19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and older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Results/Visualizations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00" y="1185425"/>
            <a:ext cx="3107675" cy="36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1675" y="1616188"/>
            <a:ext cx="5227523" cy="2771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2844075" y="1480000"/>
            <a:ext cx="472200" cy="26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675" y="799000"/>
            <a:ext cx="5794874" cy="376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7072625" y="745350"/>
            <a:ext cx="879900" cy="24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and older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892800"/>
            <a:ext cx="2796875" cy="335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00" y="192025"/>
            <a:ext cx="4123676" cy="218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725" y="132950"/>
            <a:ext cx="4235087" cy="224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50" y="2497725"/>
            <a:ext cx="4345376" cy="23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8987" y="2456575"/>
            <a:ext cx="4500549" cy="238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