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8" r:id="rId1"/>
  </p:sldMasterIdLst>
  <p:notesMasterIdLst>
    <p:notesMasterId r:id="rId13"/>
  </p:notesMasterIdLst>
  <p:sldIdLst>
    <p:sldId id="257" r:id="rId2"/>
    <p:sldId id="258" r:id="rId3"/>
    <p:sldId id="259" r:id="rId4"/>
    <p:sldId id="260" r:id="rId5"/>
    <p:sldId id="262" r:id="rId6"/>
    <p:sldId id="263" r:id="rId7"/>
    <p:sldId id="264" r:id="rId8"/>
    <p:sldId id="266" r:id="rId9"/>
    <p:sldId id="267" r:id="rId10"/>
    <p:sldId id="268" r:id="rId11"/>
    <p:sldId id="269" r:id="rId12"/>
  </p:sldIdLst>
  <p:sldSz cx="9144000" cy="5143500" type="screen16x9"/>
  <p:notesSz cx="9144000" cy="6858000"/>
  <p:embeddedFontLst>
    <p:embeddedFont>
      <p:font typeface="Verizon NHG DS" panose="020B0604020202020204" pitchFamily="34" charset="0"/>
      <p:regular r:id="rId14"/>
      <p:bold r:id="rId15"/>
      <p:italic r:id="rId16"/>
      <p:boldItalic r:id="rId17"/>
    </p:embeddedFont>
    <p:embeddedFont>
      <p:font typeface="Verizon NHG TX" panose="020B0604020202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048">
          <p15:clr>
            <a:srgbClr val="A4A3A4"/>
          </p15:clr>
        </p15:guide>
        <p15:guide id="2" pos="2016">
          <p15:clr>
            <a:srgbClr val="A4A3A4"/>
          </p15:clr>
        </p15:guide>
        <p15:guide id="3" orient="horz" pos="159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632EEA-A27A-42F2-AF88-4A7B00021DE5}">
  <a:tblStyle styleId="{21632EEA-A27A-42F2-AF88-4A7B00021DE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4618"/>
  </p:normalViewPr>
  <p:slideViewPr>
    <p:cSldViewPr snapToGrid="0">
      <p:cViewPr varScale="1">
        <p:scale>
          <a:sx n="110" d="100"/>
          <a:sy n="110" d="100"/>
        </p:scale>
        <p:origin x="1680" y="176"/>
      </p:cViewPr>
      <p:guideLst>
        <p:guide pos="3048"/>
        <p:guide pos="2016"/>
        <p:guide orient="horz" pos="1596"/>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Verizon NHG TX"/>
                <a:ea typeface="Verizon NHG TX"/>
                <a:cs typeface="Verizon NHG TX"/>
                <a:sym typeface="Verizon NHG TX"/>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79484" y="0"/>
            <a:ext cx="3962400" cy="3429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Verizon NHG TX"/>
                <a:ea typeface="Verizon NHG TX"/>
                <a:cs typeface="Verizon NHG TX"/>
                <a:sym typeface="Verizon NHG TX"/>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508000" y="3257550"/>
            <a:ext cx="8128000" cy="30861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Verizon NHG TX"/>
                <a:ea typeface="Verizon NHG TX"/>
                <a:cs typeface="Verizon NHG TX"/>
                <a:sym typeface="Verizon NHG TX"/>
              </a:defRPr>
            </a:lvl1pPr>
            <a:lvl2pPr marL="914400" marR="0" lvl="1" indent="-228600" algn="l" rtl="0">
              <a:spcBef>
                <a:spcPts val="0"/>
              </a:spcBef>
              <a:spcAft>
                <a:spcPts val="0"/>
              </a:spcAft>
              <a:buSzPts val="1400"/>
              <a:buNone/>
              <a:defRPr sz="1200" b="0" i="0" u="none" strike="noStrike" cap="none">
                <a:solidFill>
                  <a:schemeClr val="dk1"/>
                </a:solidFill>
                <a:latin typeface="Verizon NHG TX"/>
                <a:ea typeface="Verizon NHG TX"/>
                <a:cs typeface="Verizon NHG TX"/>
                <a:sym typeface="Verizon NHG TX"/>
              </a:defRPr>
            </a:lvl2pPr>
            <a:lvl3pPr marL="1371600" marR="0" lvl="2" indent="-228600" algn="l" rtl="0">
              <a:spcBef>
                <a:spcPts val="0"/>
              </a:spcBef>
              <a:spcAft>
                <a:spcPts val="0"/>
              </a:spcAft>
              <a:buSzPts val="1400"/>
              <a:buNone/>
              <a:defRPr sz="1200" b="0" i="0" u="none" strike="noStrike" cap="none">
                <a:solidFill>
                  <a:schemeClr val="dk1"/>
                </a:solidFill>
                <a:latin typeface="Verizon NHG TX"/>
                <a:ea typeface="Verizon NHG TX"/>
                <a:cs typeface="Verizon NHG TX"/>
                <a:sym typeface="Verizon NHG TX"/>
              </a:defRPr>
            </a:lvl3pPr>
            <a:lvl4pPr marL="1828800" marR="0" lvl="3" indent="-228600" algn="l" rtl="0">
              <a:spcBef>
                <a:spcPts val="0"/>
              </a:spcBef>
              <a:spcAft>
                <a:spcPts val="0"/>
              </a:spcAft>
              <a:buSzPts val="1400"/>
              <a:buNone/>
              <a:defRPr sz="1200" b="0" i="0" u="none" strike="noStrike" cap="none">
                <a:solidFill>
                  <a:schemeClr val="dk1"/>
                </a:solidFill>
                <a:latin typeface="Verizon NHG TX"/>
                <a:ea typeface="Verizon NHG TX"/>
                <a:cs typeface="Verizon NHG TX"/>
                <a:sym typeface="Verizon NHG TX"/>
              </a:defRPr>
            </a:lvl4pPr>
            <a:lvl5pPr marL="2286000" marR="0" lvl="4" indent="-228600" algn="l" rtl="0">
              <a:spcBef>
                <a:spcPts val="0"/>
              </a:spcBef>
              <a:spcAft>
                <a:spcPts val="0"/>
              </a:spcAft>
              <a:buSzPts val="1400"/>
              <a:buNone/>
              <a:defRPr sz="1200" b="0" i="0" u="none" strike="noStrike" cap="none">
                <a:solidFill>
                  <a:schemeClr val="dk1"/>
                </a:solidFill>
                <a:latin typeface="Verizon NHG TX"/>
                <a:ea typeface="Verizon NHG TX"/>
                <a:cs typeface="Verizon NHG TX"/>
                <a:sym typeface="Verizon NHG TX"/>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910"/>
            <a:ext cx="3962400" cy="3429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Verizon NHG TX"/>
                <a:ea typeface="Verizon NHG TX"/>
                <a:cs typeface="Verizon NHG TX"/>
                <a:sym typeface="Verizon NHG TX"/>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Verizon NHG TX"/>
                <a:ea typeface="Verizon NHG TX"/>
                <a:cs typeface="Verizon NHG TX"/>
                <a:sym typeface="Verizon NHG TX"/>
              </a:rPr>
              <a:t>‹#›</a:t>
            </a:fld>
            <a:endParaRPr sz="1200" b="0" i="0" u="none" strike="noStrike" cap="none">
              <a:solidFill>
                <a:schemeClr val="dk1"/>
              </a:solidFill>
              <a:latin typeface="Verizon NHG TX"/>
              <a:ea typeface="Verizon NHG TX"/>
              <a:cs typeface="Verizon NHG TX"/>
              <a:sym typeface="Verizon NHG TX"/>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d1c036a42_0_0:notes"/>
          <p:cNvSpPr txBox="1">
            <a:spLocks noGrp="1"/>
          </p:cNvSpPr>
          <p:nvPr>
            <p:ph type="body" idx="1"/>
          </p:nvPr>
        </p:nvSpPr>
        <p:spPr>
          <a:xfrm>
            <a:off x="508000" y="3257550"/>
            <a:ext cx="81279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8d1c036a42_0_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99:notes"/>
          <p:cNvSpPr txBox="1">
            <a:spLocks noGrp="1"/>
          </p:cNvSpPr>
          <p:nvPr>
            <p:ph type="body" idx="1"/>
          </p:nvPr>
        </p:nvSpPr>
        <p:spPr>
          <a:xfrm>
            <a:off x="508000" y="3257550"/>
            <a:ext cx="81280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99: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101:notes"/>
          <p:cNvSpPr txBox="1">
            <a:spLocks noGrp="1"/>
          </p:cNvSpPr>
          <p:nvPr>
            <p:ph type="body" idx="1"/>
          </p:nvPr>
        </p:nvSpPr>
        <p:spPr>
          <a:xfrm>
            <a:off x="508000" y="3257550"/>
            <a:ext cx="81280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10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8d1c036a42_0_7:notes"/>
          <p:cNvSpPr txBox="1">
            <a:spLocks noGrp="1"/>
          </p:cNvSpPr>
          <p:nvPr>
            <p:ph type="body" idx="1"/>
          </p:nvPr>
        </p:nvSpPr>
        <p:spPr>
          <a:xfrm>
            <a:off x="508000" y="3257550"/>
            <a:ext cx="81279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8d1c036a42_0_7: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8d1c036a42_0_1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g8d1c036a42_0_14:notes"/>
          <p:cNvSpPr txBox="1">
            <a:spLocks noGrp="1"/>
          </p:cNvSpPr>
          <p:nvPr>
            <p:ph type="body" idx="1"/>
          </p:nvPr>
        </p:nvSpPr>
        <p:spPr>
          <a:xfrm>
            <a:off x="508000" y="3257550"/>
            <a:ext cx="81279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g8d1c036a42_0_14:notes"/>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f697f4362_5_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g8f697f4362_5_0:notes"/>
          <p:cNvSpPr txBox="1">
            <a:spLocks noGrp="1"/>
          </p:cNvSpPr>
          <p:nvPr>
            <p:ph type="body" idx="1"/>
          </p:nvPr>
        </p:nvSpPr>
        <p:spPr>
          <a:xfrm>
            <a:off x="508000" y="3257550"/>
            <a:ext cx="8127900" cy="3086100"/>
          </a:xfrm>
          <a:prstGeom prst="rect">
            <a:avLst/>
          </a:prstGeom>
          <a:noFill/>
          <a:ln>
            <a:noFill/>
          </a:ln>
        </p:spPr>
        <p:txBody>
          <a:bodyPr spcFirstLastPara="1" wrap="square" lIns="91425" tIns="45700" rIns="91425" bIns="45700" anchor="t" anchorCtr="0">
            <a:noAutofit/>
          </a:bodyPr>
          <a:lstStyle/>
          <a:p>
            <a:pPr marL="0" lvl="0" indent="0" algn="l" rtl="0">
              <a:spcBef>
                <a:spcPts val="900"/>
              </a:spcBef>
              <a:spcAft>
                <a:spcPts val="0"/>
              </a:spcAft>
              <a:buSzPts val="1100"/>
              <a:buNone/>
            </a:pPr>
            <a:r>
              <a:rPr lang="en-US" dirty="0"/>
              <a:t>This summer I focused on developing an automated test tool for optical transceivers. In our environment, there are many different transceivers that are manufactured by 7 different vendors for SFP+ and the price range for each vendor is different, for instance the </a:t>
            </a:r>
            <a:r>
              <a:rPr lang="en-US" dirty="0">
                <a:solidFill>
                  <a:srgbClr val="1F1F1F"/>
                </a:solidFill>
              </a:rPr>
              <a:t>10G SFP+ long range price</a:t>
            </a:r>
            <a:r>
              <a:rPr lang="en-US" dirty="0"/>
              <a:t> ranges from lowest price $40 to the highest price $2000. Our motivation is to see if the less expensive transceivers will perform optimally. We are adding value because we are testing transceivers based on performance such as temperature or power levels in different environments and not physical attributes which are already being looked at in other Verizon labs such as using the eye diagram to measure wavelength accuracy. The other goals are to ensure data quality and qualify transceivers for production deployment.</a:t>
            </a:r>
            <a:endParaRPr dirty="0"/>
          </a:p>
          <a:p>
            <a:pPr marL="0" lvl="0" indent="0" algn="l" rtl="0">
              <a:lnSpc>
                <a:spcPct val="115000"/>
              </a:lnSpc>
              <a:spcBef>
                <a:spcPts val="0"/>
              </a:spcBef>
              <a:spcAft>
                <a:spcPts val="0"/>
              </a:spcAft>
              <a:buSzPts val="1100"/>
              <a:buNone/>
            </a:pPr>
            <a:endParaRPr dirty="0">
              <a:solidFill>
                <a:srgbClr val="1F1F1F"/>
              </a:solidFill>
            </a:endParaRPr>
          </a:p>
          <a:p>
            <a:pPr marL="0" lvl="0" indent="0" algn="l" rtl="0">
              <a:lnSpc>
                <a:spcPct val="115000"/>
              </a:lnSpc>
              <a:spcBef>
                <a:spcPts val="900"/>
              </a:spcBef>
              <a:spcAft>
                <a:spcPts val="0"/>
              </a:spcAft>
              <a:buSzPts val="1100"/>
              <a:buNone/>
            </a:pPr>
            <a:r>
              <a:rPr lang="en-US" dirty="0">
                <a:solidFill>
                  <a:srgbClr val="1F1F1F"/>
                </a:solidFill>
              </a:rPr>
              <a:t>(ME = Maintenance Engineering)</a:t>
            </a:r>
            <a:endParaRPr dirty="0">
              <a:solidFill>
                <a:srgbClr val="1F1F1F"/>
              </a:solidFill>
            </a:endParaRPr>
          </a:p>
          <a:p>
            <a:pPr marL="0" lvl="0" indent="0" algn="l" rtl="0">
              <a:lnSpc>
                <a:spcPct val="115000"/>
              </a:lnSpc>
              <a:spcBef>
                <a:spcPts val="900"/>
              </a:spcBef>
              <a:spcAft>
                <a:spcPts val="0"/>
              </a:spcAft>
              <a:buSzPts val="1100"/>
              <a:buNone/>
            </a:pPr>
            <a:r>
              <a:rPr lang="en-US" dirty="0">
                <a:solidFill>
                  <a:srgbClr val="1F1F1F"/>
                </a:solidFill>
              </a:rPr>
              <a:t>Manufactures also have their own certification/spec testing process but we, Verizon, do our own. </a:t>
            </a:r>
            <a:endParaRPr dirty="0">
              <a:solidFill>
                <a:srgbClr val="1F1F1F"/>
              </a:solidFill>
            </a:endParaRPr>
          </a:p>
          <a:p>
            <a:pPr marL="0" lvl="0" indent="0" algn="l" rtl="0">
              <a:spcBef>
                <a:spcPts val="900"/>
              </a:spcBef>
              <a:spcAft>
                <a:spcPts val="0"/>
              </a:spcAft>
              <a:buSzPts val="1100"/>
              <a:buNone/>
            </a:pPr>
            <a:r>
              <a:rPr lang="en-US" dirty="0"/>
              <a:t>So, one of our goals is to set up this automation tool so that if a third party transceiver get connected to our forwarding box, we can test it to make sure it is compatible and performs well in our environment based on its performance data such as temperature and power levels. </a:t>
            </a:r>
            <a:endParaRPr sz="900" dirty="0">
              <a:solidFill>
                <a:srgbClr val="1F1F1F"/>
              </a:solidFill>
              <a:latin typeface="Arial"/>
              <a:ea typeface="Arial"/>
              <a:cs typeface="Arial"/>
              <a:sym typeface="Arial"/>
            </a:endParaRPr>
          </a:p>
          <a:p>
            <a:pPr marL="0" lvl="0" indent="0" algn="l" rtl="0">
              <a:spcBef>
                <a:spcPts val="900"/>
              </a:spcBef>
              <a:spcAft>
                <a:spcPts val="0"/>
              </a:spcAft>
              <a:buSzPts val="1100"/>
              <a:buNone/>
            </a:pPr>
            <a:r>
              <a:rPr lang="en-US" dirty="0"/>
              <a:t>------------------------------------------------------------------------------------------------------------------------------------------------------------------------------------</a:t>
            </a:r>
            <a:endParaRPr dirty="0"/>
          </a:p>
          <a:p>
            <a:pPr marL="0" lvl="0" indent="0" algn="l" rtl="0">
              <a:spcBef>
                <a:spcPts val="900"/>
              </a:spcBef>
              <a:spcAft>
                <a:spcPts val="0"/>
              </a:spcAft>
              <a:buSzPts val="1100"/>
              <a:buNone/>
            </a:pPr>
            <a:r>
              <a:rPr lang="en-US" dirty="0">
                <a:highlight>
                  <a:srgbClr val="FFFFFF"/>
                </a:highlight>
              </a:rPr>
              <a:t>Optical transceivers are devices that transmit and receive communications. They convert electrical packets to optical signals and vice versa. </a:t>
            </a:r>
            <a:r>
              <a:rPr lang="en-US" dirty="0" err="1"/>
              <a:t>OpenEdge</a:t>
            </a:r>
            <a:r>
              <a:rPr lang="en-US" dirty="0"/>
              <a:t> is our data model driven platform used to collect these data. </a:t>
            </a:r>
            <a:endParaRPr dirty="0"/>
          </a:p>
        </p:txBody>
      </p:sp>
      <p:sp>
        <p:nvSpPr>
          <p:cNvPr id="203" name="Google Shape;203;g8f697f4362_5_0:notes"/>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4c5f9bde_2_55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9" name="Google Shape;279;g8d4c5f9bde_2_551:notes"/>
          <p:cNvSpPr txBox="1">
            <a:spLocks noGrp="1"/>
          </p:cNvSpPr>
          <p:nvPr>
            <p:ph type="body" idx="1"/>
          </p:nvPr>
        </p:nvSpPr>
        <p:spPr>
          <a:xfrm>
            <a:off x="508000" y="3257550"/>
            <a:ext cx="8127900" cy="3086100"/>
          </a:xfrm>
          <a:prstGeom prst="rect">
            <a:avLst/>
          </a:prstGeom>
          <a:noFill/>
          <a:ln>
            <a:noFill/>
          </a:ln>
        </p:spPr>
        <p:txBody>
          <a:bodyPr spcFirstLastPara="1" wrap="square" lIns="91425" tIns="45700" rIns="91425" bIns="45700" anchor="t" anchorCtr="0">
            <a:noAutofit/>
          </a:bodyPr>
          <a:lstStyle/>
          <a:p>
            <a:pPr marL="0" lvl="0" indent="0" algn="l" rtl="0">
              <a:spcBef>
                <a:spcPts val="900"/>
              </a:spcBef>
              <a:spcAft>
                <a:spcPts val="0"/>
              </a:spcAft>
              <a:buSzPts val="1100"/>
              <a:buNone/>
            </a:pPr>
            <a:r>
              <a:rPr lang="en-US" sz="1100" dirty="0">
                <a:highlight>
                  <a:schemeClr val="lt1"/>
                </a:highlight>
                <a:latin typeface="Arial"/>
                <a:ea typeface="Arial"/>
                <a:cs typeface="Arial"/>
                <a:sym typeface="Arial"/>
              </a:rPr>
              <a:t>This is the certification process that goes hand in hand with the script that I built using Python. First was to define the scenarios that we can use to apply varying amount of pressure on transceivers to see how they will behave in different network environments. These environments are from gradually increasing the traffic from no traffic all the way to high traffic or putting the maximum amount of pressure on the transceiver. Next the network traffic was generated with our traffic utility tool using the automated script and collected the data. Then the transceiver behavior was monitored, analyzed, and evaluated to see if features such as its temperature or power levels were within the thresholds determined by the Multi Source Agreement specifications document. Then a reporting dashboard was produced to showcase the results. </a:t>
            </a:r>
            <a:endParaRPr sz="1100" dirty="0">
              <a:highlight>
                <a:schemeClr val="lt1"/>
              </a:highlight>
              <a:latin typeface="Arial"/>
              <a:ea typeface="Arial"/>
              <a:cs typeface="Arial"/>
              <a:sym typeface="Arial"/>
            </a:endParaRPr>
          </a:p>
        </p:txBody>
      </p:sp>
      <p:sp>
        <p:nvSpPr>
          <p:cNvPr id="280" name="Google Shape;280;g8d4c5f9bde_2_551:notes"/>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8ec2d7a7f0_0_56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6" name="Google Shape;306;g8ec2d7a7f0_0_564:notes"/>
          <p:cNvSpPr txBox="1">
            <a:spLocks noGrp="1"/>
          </p:cNvSpPr>
          <p:nvPr>
            <p:ph type="body" idx="1"/>
          </p:nvPr>
        </p:nvSpPr>
        <p:spPr>
          <a:xfrm>
            <a:off x="508000" y="3257550"/>
            <a:ext cx="81279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First office application (FOA) - first instance after deployment</a:t>
            </a:r>
            <a:endParaRPr dirty="0"/>
          </a:p>
          <a:p>
            <a:pPr marL="0" lvl="0" indent="0" algn="l" rtl="0">
              <a:spcBef>
                <a:spcPts val="0"/>
              </a:spcBef>
              <a:spcAft>
                <a:spcPts val="0"/>
              </a:spcAft>
              <a:buNone/>
            </a:pPr>
            <a:r>
              <a:rPr lang="en-US" dirty="0"/>
              <a:t>Data validation, making sure that all data from each dataset match with each other (aka reported at the same time) after collection</a:t>
            </a:r>
            <a:endParaRPr dirty="0"/>
          </a:p>
          <a:p>
            <a:pPr marL="0" lvl="0" indent="0" algn="l" rtl="0">
              <a:spcBef>
                <a:spcPts val="600"/>
              </a:spcBef>
              <a:spcAft>
                <a:spcPts val="0"/>
              </a:spcAft>
              <a:buNone/>
            </a:pPr>
            <a:r>
              <a:rPr lang="en-US" sz="800" dirty="0"/>
              <a:t>Use Python to process and transform data into a workable form</a:t>
            </a:r>
            <a:endParaRPr sz="800" dirty="0"/>
          </a:p>
          <a:p>
            <a:pPr marL="0" lvl="0" indent="0" algn="l" rtl="0">
              <a:spcBef>
                <a:spcPts val="600"/>
              </a:spcBef>
              <a:spcAft>
                <a:spcPts val="0"/>
              </a:spcAft>
              <a:buNone/>
            </a:pPr>
            <a:r>
              <a:rPr lang="en-US" sz="800" dirty="0"/>
              <a:t>Combine multiple datasets to find trends and correlation between features</a:t>
            </a:r>
            <a:endParaRPr sz="800" dirty="0"/>
          </a:p>
          <a:p>
            <a:pPr marL="0" lvl="0" indent="0" algn="l" rtl="0">
              <a:spcBef>
                <a:spcPts val="600"/>
              </a:spcBef>
              <a:spcAft>
                <a:spcPts val="0"/>
              </a:spcAft>
              <a:buNone/>
            </a:pPr>
            <a:r>
              <a:rPr lang="en-US" sz="800" dirty="0"/>
              <a:t>Create visualizations to find meaningful insights from the combined data</a:t>
            </a:r>
            <a:endParaRPr sz="800" dirty="0"/>
          </a:p>
          <a:p>
            <a:pPr marL="0" lvl="0" indent="0" algn="l" rtl="0">
              <a:spcBef>
                <a:spcPts val="0"/>
              </a:spcBef>
              <a:spcAft>
                <a:spcPts val="1000"/>
              </a:spcAft>
              <a:buClr>
                <a:schemeClr val="dk1"/>
              </a:buClr>
              <a:buSzPts val="1100"/>
              <a:buFont typeface="Arial"/>
              <a:buNone/>
            </a:pPr>
            <a:endParaRPr dirty="0"/>
          </a:p>
        </p:txBody>
      </p:sp>
      <p:sp>
        <p:nvSpPr>
          <p:cNvPr id="307" name="Google Shape;307;g8ec2d7a7f0_0_564:notes"/>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d4c5f9bde_2_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g8d4c5f9bde_2_1:notes"/>
          <p:cNvSpPr txBox="1">
            <a:spLocks noGrp="1"/>
          </p:cNvSpPr>
          <p:nvPr>
            <p:ph type="body" idx="1"/>
          </p:nvPr>
        </p:nvSpPr>
        <p:spPr>
          <a:xfrm>
            <a:off x="508000" y="3257550"/>
            <a:ext cx="81279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100"/>
              <a:buNone/>
            </a:pPr>
            <a:r>
              <a:rPr lang="en-US" dirty="0"/>
              <a:t>Found outliers and communicated to vendor who issued an update on their system. There was a bad driver on the operating system of the forwarding box so it couldn’t send meaningful data.</a:t>
            </a:r>
            <a:endParaRPr dirty="0"/>
          </a:p>
          <a:p>
            <a:pPr marL="0" lvl="0" indent="0" algn="l" rtl="0">
              <a:spcBef>
                <a:spcPts val="900"/>
              </a:spcBef>
              <a:spcAft>
                <a:spcPts val="0"/>
              </a:spcAft>
              <a:buSzPts val="1100"/>
              <a:buNone/>
            </a:pPr>
            <a:r>
              <a:rPr lang="en-US" dirty="0"/>
              <a:t>Executed various test cases in different environments to monitor performance</a:t>
            </a:r>
            <a:endParaRPr dirty="0"/>
          </a:p>
          <a:p>
            <a:pPr marL="0" lvl="0" indent="0" algn="l" rtl="0">
              <a:spcBef>
                <a:spcPts val="0"/>
              </a:spcBef>
              <a:spcAft>
                <a:spcPts val="0"/>
              </a:spcAft>
              <a:buNone/>
            </a:pPr>
            <a:r>
              <a:rPr lang="en-US" sz="1300" dirty="0"/>
              <a:t>Certified and provided recommendations on best/worst performance</a:t>
            </a:r>
            <a:endParaRPr sz="1300" dirty="0"/>
          </a:p>
          <a:p>
            <a:pPr marL="457200" lvl="0" indent="-311150" algn="l" rtl="0">
              <a:spcBef>
                <a:spcPts val="1000"/>
              </a:spcBef>
              <a:spcAft>
                <a:spcPts val="0"/>
              </a:spcAft>
              <a:buSzPts val="1300"/>
              <a:buAutoNum type="arabicPeriod"/>
            </a:pPr>
            <a:r>
              <a:rPr lang="en-US" sz="1300" dirty="0"/>
              <a:t>verify data is useful and meaningful/correct 2. Monitored transceiver performance</a:t>
            </a:r>
            <a:endParaRPr sz="1300" dirty="0"/>
          </a:p>
          <a:p>
            <a:pPr marL="0" lvl="0" indent="0" algn="l" rtl="0">
              <a:spcBef>
                <a:spcPts val="1000"/>
              </a:spcBef>
              <a:spcAft>
                <a:spcPts val="0"/>
              </a:spcAft>
              <a:buClr>
                <a:schemeClr val="dk1"/>
              </a:buClr>
              <a:buSzPts val="1100"/>
              <a:buFont typeface="Arial"/>
              <a:buNone/>
            </a:pPr>
            <a:r>
              <a:rPr lang="en-US" sz="1300" dirty="0"/>
              <a:t>Created a UI dashboard pictured on the right to report the results. Due to time limits, I focused on testing one transceiver for a vendor for SFP+ 10G. This one passed and gained insight about inexpensive transceivers meeting the requirements. The same tool can be used for testing more transceivers.</a:t>
            </a:r>
            <a:endParaRPr sz="1300" dirty="0"/>
          </a:p>
          <a:p>
            <a:pPr marL="0" lvl="0" indent="0" algn="l" rtl="0">
              <a:spcBef>
                <a:spcPts val="1000"/>
              </a:spcBef>
              <a:spcAft>
                <a:spcPts val="0"/>
              </a:spcAft>
              <a:buClr>
                <a:schemeClr val="dk1"/>
              </a:buClr>
              <a:buSzPts val="1100"/>
              <a:buFont typeface="Arial"/>
              <a:buNone/>
            </a:pPr>
            <a:r>
              <a:rPr lang="en-US" dirty="0"/>
              <a:t>Built certification tool, can be used in production to monitor the health of transceivers in live network </a:t>
            </a:r>
            <a:endParaRPr dirty="0"/>
          </a:p>
          <a:p>
            <a:pPr marL="0" lvl="0" indent="0" algn="l" rtl="0">
              <a:spcBef>
                <a:spcPts val="900"/>
              </a:spcBef>
              <a:spcAft>
                <a:spcPts val="0"/>
              </a:spcAft>
              <a:buClr>
                <a:schemeClr val="dk1"/>
              </a:buClr>
              <a:buSzPts val="1100"/>
              <a:buFont typeface="Arial"/>
              <a:buNone/>
            </a:pPr>
            <a:r>
              <a:rPr lang="en-US" dirty="0"/>
              <a:t>Collect data from transceivers to perform root cause analysis in case of failure</a:t>
            </a:r>
          </a:p>
          <a:p>
            <a:pPr marL="0" marR="0" lvl="0" indent="0" algn="l" defTabSz="914400" rtl="0" eaLnBrk="1" fontAlgn="auto" latinLnBrk="0" hangingPunct="1">
              <a:lnSpc>
                <a:spcPct val="100000"/>
              </a:lnSpc>
              <a:spcBef>
                <a:spcPts val="900"/>
              </a:spcBef>
              <a:spcAft>
                <a:spcPts val="0"/>
              </a:spcAft>
              <a:buClr>
                <a:schemeClr val="dk1"/>
              </a:buClr>
              <a:buSzPts val="1100"/>
              <a:buFont typeface="Arial"/>
              <a:buNone/>
              <a:tabLst/>
              <a:defRPr/>
            </a:pPr>
            <a:r>
              <a:rPr lang="en-US" dirty="0"/>
              <a:t>Identifying the end of life of transceiver based on their performance pattern to avoid service outage</a:t>
            </a:r>
          </a:p>
          <a:p>
            <a:pPr marL="0" lvl="0" indent="0" algn="l" rtl="0">
              <a:spcBef>
                <a:spcPts val="900"/>
              </a:spcBef>
              <a:spcAft>
                <a:spcPts val="0"/>
              </a:spcAft>
              <a:buClr>
                <a:schemeClr val="dk1"/>
              </a:buClr>
              <a:buSzPts val="1100"/>
              <a:buFont typeface="Arial"/>
              <a:buNone/>
            </a:pPr>
            <a:endParaRPr dirty="0"/>
          </a:p>
        </p:txBody>
      </p:sp>
      <p:sp>
        <p:nvSpPr>
          <p:cNvPr id="339" name="Google Shape;339;g8d4c5f9bde_2_1:notes"/>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8c327e7bf0_0_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8c327e7bf0_0_0:notes"/>
          <p:cNvSpPr txBox="1">
            <a:spLocks noGrp="1"/>
          </p:cNvSpPr>
          <p:nvPr>
            <p:ph type="body" idx="1"/>
          </p:nvPr>
        </p:nvSpPr>
        <p:spPr>
          <a:xfrm>
            <a:off x="508000" y="3257550"/>
            <a:ext cx="8127900" cy="3086100"/>
          </a:xfrm>
          <a:prstGeom prst="rect">
            <a:avLst/>
          </a:prstGeom>
        </p:spPr>
        <p:txBody>
          <a:bodyPr spcFirstLastPara="1" wrap="square" lIns="91425" tIns="45700" rIns="91425" bIns="45700" anchor="t" anchorCtr="0">
            <a:noAutofit/>
          </a:bodyPr>
          <a:lstStyle/>
          <a:p>
            <a:pPr marL="0" lvl="0" indent="0" algn="l" rtl="0">
              <a:spcBef>
                <a:spcPts val="900"/>
              </a:spcBef>
              <a:spcAft>
                <a:spcPts val="0"/>
              </a:spcAft>
              <a:buClr>
                <a:schemeClr val="dk1"/>
              </a:buClr>
              <a:buSzPts val="1100"/>
              <a:buFont typeface="Arial"/>
              <a:buNone/>
            </a:pPr>
            <a:r>
              <a:rPr lang="en-US" sz="1000" dirty="0"/>
              <a:t>Applying theoretical knowledge to practical hands on project</a:t>
            </a:r>
            <a:endParaRPr sz="1000" dirty="0"/>
          </a:p>
          <a:p>
            <a:pPr marL="0" lvl="0" indent="0" algn="l" rtl="0">
              <a:spcBef>
                <a:spcPts val="900"/>
              </a:spcBef>
              <a:spcAft>
                <a:spcPts val="0"/>
              </a:spcAft>
              <a:buNone/>
            </a:pPr>
            <a:r>
              <a:rPr lang="en-US" sz="1000" dirty="0"/>
              <a:t>Data preprocessing/processing is a very important part of the data science/analytics process &amp; this is what takes a majority of the time!</a:t>
            </a:r>
            <a:endParaRPr dirty="0">
              <a:latin typeface="Arial"/>
              <a:ea typeface="Arial"/>
              <a:cs typeface="Arial"/>
              <a:sym typeface="Arial"/>
            </a:endParaRPr>
          </a:p>
          <a:p>
            <a:pPr marL="0" lvl="0" indent="0" algn="l" rtl="0">
              <a:spcBef>
                <a:spcPts val="900"/>
              </a:spcBef>
              <a:spcAft>
                <a:spcPts val="0"/>
              </a:spcAft>
              <a:buNone/>
            </a:pPr>
            <a:r>
              <a:rPr lang="en-US" sz="1000" dirty="0"/>
              <a:t>Opportunity to analyze a very large dataset, make data visualizations, find trends, learn the Kibana interface/Kafka/new technologies</a:t>
            </a:r>
            <a:endParaRPr sz="1000" dirty="0"/>
          </a:p>
          <a:p>
            <a:pPr marL="0" lvl="0" indent="0" algn="l" rtl="0">
              <a:spcBef>
                <a:spcPts val="0"/>
              </a:spcBef>
              <a:spcAft>
                <a:spcPts val="0"/>
              </a:spcAft>
              <a:buNone/>
            </a:pPr>
            <a:endParaRPr dirty="0"/>
          </a:p>
        </p:txBody>
      </p:sp>
      <p:sp>
        <p:nvSpPr>
          <p:cNvPr id="357" name="Google Shape;357;g8c327e7bf0_0_0:notes"/>
          <p:cNvSpPr txBox="1">
            <a:spLocks noGrp="1"/>
          </p:cNvSpPr>
          <p:nvPr>
            <p:ph type="sldNum" idx="12"/>
          </p:nvPr>
        </p:nvSpPr>
        <p:spPr>
          <a:xfrm>
            <a:off x="5179484" y="6513910"/>
            <a:ext cx="3962400" cy="34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8ec2d7a7f0_0_79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8ec2d7a7f0_0_793:notes"/>
          <p:cNvSpPr txBox="1">
            <a:spLocks noGrp="1"/>
          </p:cNvSpPr>
          <p:nvPr>
            <p:ph type="body" idx="1"/>
          </p:nvPr>
        </p:nvSpPr>
        <p:spPr>
          <a:xfrm>
            <a:off x="508000" y="3257550"/>
            <a:ext cx="81279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g8ec2d7a7f0_0_793:notes"/>
          <p:cNvSpPr txBox="1">
            <a:spLocks noGrp="1"/>
          </p:cNvSpPr>
          <p:nvPr>
            <p:ph type="sldNum" idx="12"/>
          </p:nvPr>
        </p:nvSpPr>
        <p:spPr>
          <a:xfrm>
            <a:off x="5179484" y="6513910"/>
            <a:ext cx="3962400" cy="3429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p:cSld name="Cover slid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457200" y="463073"/>
            <a:ext cx="6271846" cy="173736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1"/>
              </a:buClr>
              <a:buSzPts val="6000"/>
              <a:buFont typeface="Verizon NHG DS"/>
              <a:buNone/>
              <a:defRPr sz="6000" b="1" i="0">
                <a:latin typeface="Verizon NHG DS"/>
                <a:ea typeface="Verizon NHG DS"/>
                <a:cs typeface="Verizon NHG DS"/>
                <a:sym typeface="Verizon NHG D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457200" y="2291873"/>
            <a:ext cx="4114800" cy="1371600"/>
          </a:xfrm>
          <a:prstGeom prst="rect">
            <a:avLst/>
          </a:prstGeom>
          <a:noFill/>
          <a:ln>
            <a:noFill/>
          </a:ln>
        </p:spPr>
        <p:txBody>
          <a:bodyPr spcFirstLastPara="1" wrap="square" lIns="0" tIns="0" rIns="0" bIns="0" anchor="t" anchorCtr="0">
            <a:noAutofit/>
          </a:bodyPr>
          <a:lstStyle>
            <a:lvl1pPr lvl="0" algn="l">
              <a:lnSpc>
                <a:spcPct val="80000"/>
              </a:lnSpc>
              <a:spcBef>
                <a:spcPts val="900"/>
              </a:spcBef>
              <a:spcAft>
                <a:spcPts val="0"/>
              </a:spcAft>
              <a:buClr>
                <a:schemeClr val="dk1"/>
              </a:buClr>
              <a:buSzPts val="2000"/>
              <a:buFont typeface="Verizon NHG TX"/>
              <a:buNone/>
              <a:defRPr sz="2000" b="0" i="0">
                <a:solidFill>
                  <a:schemeClr val="dk1"/>
                </a:solidFill>
                <a:latin typeface="Verizon NHG TX"/>
                <a:ea typeface="Verizon NHG TX"/>
                <a:cs typeface="Verizon NHG TX"/>
                <a:sym typeface="Verizon NHG TX"/>
              </a:defRPr>
            </a:lvl1pPr>
            <a:lvl2pPr lvl="1" algn="l">
              <a:lnSpc>
                <a:spcPct val="80000"/>
              </a:lnSpc>
              <a:spcBef>
                <a:spcPts val="900"/>
              </a:spcBef>
              <a:spcAft>
                <a:spcPts val="0"/>
              </a:spcAft>
              <a:buClr>
                <a:schemeClr val="dk1"/>
              </a:buClr>
              <a:buSzPts val="2000"/>
              <a:buFont typeface="Verizon NHG TX"/>
              <a:buNone/>
              <a:defRPr sz="2000" b="1">
                <a:solidFill>
                  <a:schemeClr val="dk1"/>
                </a:solidFill>
              </a:defRPr>
            </a:lvl2pPr>
            <a:lvl3pPr lvl="2" algn="l">
              <a:lnSpc>
                <a:spcPct val="80000"/>
              </a:lnSpc>
              <a:spcBef>
                <a:spcPts val="900"/>
              </a:spcBef>
              <a:spcAft>
                <a:spcPts val="0"/>
              </a:spcAft>
              <a:buClr>
                <a:schemeClr val="dk1"/>
              </a:buClr>
              <a:buSzPts val="2000"/>
              <a:buNone/>
              <a:defRPr sz="2000" b="1">
                <a:solidFill>
                  <a:schemeClr val="dk1"/>
                </a:solidFill>
              </a:defRPr>
            </a:lvl3pPr>
            <a:lvl4pPr lvl="3" algn="l">
              <a:lnSpc>
                <a:spcPct val="80000"/>
              </a:lnSpc>
              <a:spcBef>
                <a:spcPts val="900"/>
              </a:spcBef>
              <a:spcAft>
                <a:spcPts val="0"/>
              </a:spcAft>
              <a:buClr>
                <a:schemeClr val="dk1"/>
              </a:buClr>
              <a:buSzPts val="2000"/>
              <a:buNone/>
              <a:defRPr sz="2000" b="1">
                <a:solidFill>
                  <a:schemeClr val="dk1"/>
                </a:solidFill>
              </a:defRPr>
            </a:lvl4pPr>
            <a:lvl5pPr lvl="4" algn="l">
              <a:lnSpc>
                <a:spcPct val="80000"/>
              </a:lnSpc>
              <a:spcBef>
                <a:spcPts val="900"/>
              </a:spcBef>
              <a:spcAft>
                <a:spcPts val="0"/>
              </a:spcAft>
              <a:buClr>
                <a:schemeClr val="dk1"/>
              </a:buClr>
              <a:buSzPts val="2000"/>
              <a:buNone/>
              <a:defRPr sz="2000" b="1">
                <a:solidFill>
                  <a:schemeClr val="dk1"/>
                </a:solidFill>
              </a:defRPr>
            </a:lvl5pPr>
            <a:lvl6pPr lvl="5" algn="l">
              <a:lnSpc>
                <a:spcPct val="80000"/>
              </a:lnSpc>
              <a:spcBef>
                <a:spcPts val="900"/>
              </a:spcBef>
              <a:spcAft>
                <a:spcPts val="0"/>
              </a:spcAft>
              <a:buClr>
                <a:schemeClr val="dk1"/>
              </a:buClr>
              <a:buSzPts val="2000"/>
              <a:buNone/>
              <a:defRPr sz="2000" b="1">
                <a:solidFill>
                  <a:schemeClr val="dk1"/>
                </a:solidFill>
              </a:defRPr>
            </a:lvl6pPr>
            <a:lvl7pPr lvl="6" algn="l">
              <a:lnSpc>
                <a:spcPct val="80000"/>
              </a:lnSpc>
              <a:spcBef>
                <a:spcPts val="900"/>
              </a:spcBef>
              <a:spcAft>
                <a:spcPts val="0"/>
              </a:spcAft>
              <a:buClr>
                <a:schemeClr val="dk1"/>
              </a:buClr>
              <a:buSzPts val="2000"/>
              <a:buNone/>
              <a:defRPr sz="2000" b="1">
                <a:solidFill>
                  <a:schemeClr val="dk1"/>
                </a:solidFill>
              </a:defRPr>
            </a:lvl7pPr>
            <a:lvl8pPr lvl="7" algn="l">
              <a:lnSpc>
                <a:spcPct val="80000"/>
              </a:lnSpc>
              <a:spcBef>
                <a:spcPts val="900"/>
              </a:spcBef>
              <a:spcAft>
                <a:spcPts val="0"/>
              </a:spcAft>
              <a:buClr>
                <a:schemeClr val="dk1"/>
              </a:buClr>
              <a:buSzPts val="2000"/>
              <a:buNone/>
              <a:defRPr sz="2000" b="1">
                <a:solidFill>
                  <a:schemeClr val="dk1"/>
                </a:solidFill>
              </a:defRPr>
            </a:lvl8pPr>
            <a:lvl9pPr lvl="8" algn="l">
              <a:lnSpc>
                <a:spcPct val="80000"/>
              </a:lnSpc>
              <a:spcBef>
                <a:spcPts val="900"/>
              </a:spcBef>
              <a:spcAft>
                <a:spcPts val="0"/>
              </a:spcAft>
              <a:buClr>
                <a:schemeClr val="dk1"/>
              </a:buClr>
              <a:buSzPts val="2000"/>
              <a:buNone/>
              <a:defRPr sz="2000" b="1">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457200" y="594359"/>
            <a:ext cx="7086600" cy="1413614"/>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1"/>
              </a:buClr>
              <a:buSzPts val="4000"/>
              <a:buFont typeface="Verizon NHG DS"/>
              <a:buNone/>
              <a:defRPr sz="4000" b="1"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1"/>
          <p:cNvSpPr txBox="1">
            <a:spLocks noGrp="1"/>
          </p:cNvSpPr>
          <p:nvPr>
            <p:ph type="body" idx="1"/>
          </p:nvPr>
        </p:nvSpPr>
        <p:spPr>
          <a:xfrm>
            <a:off x="457200" y="2057400"/>
            <a:ext cx="7086600" cy="241935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900"/>
              </a:spcBef>
              <a:spcAft>
                <a:spcPts val="0"/>
              </a:spcAft>
              <a:buClr>
                <a:schemeClr val="dk1"/>
              </a:buClr>
              <a:buSzPts val="1800"/>
              <a:buFont typeface="Verizon NHG TX"/>
              <a:buNone/>
              <a:defRPr sz="1800" b="0" i="0">
                <a:solidFill>
                  <a:schemeClr val="dk1"/>
                </a:solidFill>
                <a:latin typeface="Verizon NHG TX"/>
                <a:ea typeface="Verizon NHG TX"/>
                <a:cs typeface="Verizon NHG TX"/>
                <a:sym typeface="Verizon NHG TX"/>
              </a:defRPr>
            </a:lvl1pPr>
            <a:lvl2pPr marL="914400" lvl="1" indent="-228600" algn="l">
              <a:lnSpc>
                <a:spcPct val="100000"/>
              </a:lnSpc>
              <a:spcBef>
                <a:spcPts val="900"/>
              </a:spcBef>
              <a:spcAft>
                <a:spcPts val="0"/>
              </a:spcAft>
              <a:buClr>
                <a:schemeClr val="dk1"/>
              </a:buClr>
              <a:buSzPts val="1800"/>
              <a:buFont typeface="Verizon NHG TX"/>
              <a:buNone/>
              <a:defRPr sz="1800" b="0" i="0">
                <a:solidFill>
                  <a:schemeClr val="dk1"/>
                </a:solidFill>
                <a:latin typeface="Verizon NHG TX"/>
                <a:ea typeface="Verizon NHG TX"/>
                <a:cs typeface="Verizon NHG TX"/>
                <a:sym typeface="Verizon NHG TX"/>
              </a:defRPr>
            </a:lvl2pPr>
            <a:lvl3pPr marL="1371600" lvl="2" indent="-342900" algn="l">
              <a:lnSpc>
                <a:spcPct val="100000"/>
              </a:lnSpc>
              <a:spcBef>
                <a:spcPts val="600"/>
              </a:spcBef>
              <a:spcAft>
                <a:spcPts val="0"/>
              </a:spcAft>
              <a:buClr>
                <a:schemeClr val="dk1"/>
              </a:buClr>
              <a:buSzPts val="1800"/>
              <a:buChar char="•"/>
              <a:defRPr sz="1800" b="0" i="0">
                <a:solidFill>
                  <a:schemeClr val="dk1"/>
                </a:solidFill>
                <a:latin typeface="Verizon NHG TX"/>
                <a:ea typeface="Verizon NHG TX"/>
                <a:cs typeface="Verizon NHG TX"/>
                <a:sym typeface="Verizon NHG TX"/>
              </a:defRPr>
            </a:lvl3pPr>
            <a:lvl4pPr marL="1828800" lvl="3" indent="-342900" algn="l">
              <a:lnSpc>
                <a:spcPct val="100000"/>
              </a:lnSpc>
              <a:spcBef>
                <a:spcPts val="600"/>
              </a:spcBef>
              <a:spcAft>
                <a:spcPts val="0"/>
              </a:spcAft>
              <a:buClr>
                <a:schemeClr val="dk1"/>
              </a:buClr>
              <a:buSzPts val="1800"/>
              <a:buChar char="–"/>
              <a:defRPr sz="1800" b="0" i="0">
                <a:solidFill>
                  <a:schemeClr val="dk1"/>
                </a:solidFill>
                <a:latin typeface="Verizon NHG TX"/>
                <a:ea typeface="Verizon NHG TX"/>
                <a:cs typeface="Verizon NHG TX"/>
                <a:sym typeface="Verizon NHG TX"/>
              </a:defRPr>
            </a:lvl4pPr>
            <a:lvl5pPr marL="2286000" lvl="4" indent="-342900" algn="l">
              <a:lnSpc>
                <a:spcPct val="100000"/>
              </a:lnSpc>
              <a:spcBef>
                <a:spcPts val="600"/>
              </a:spcBef>
              <a:spcAft>
                <a:spcPts val="0"/>
              </a:spcAft>
              <a:buClr>
                <a:schemeClr val="dk1"/>
              </a:buClr>
              <a:buSzPts val="1800"/>
              <a:buChar char="–"/>
              <a:defRPr sz="1800" b="0" i="0">
                <a:solidFill>
                  <a:schemeClr val="dk1"/>
                </a:solidFill>
                <a:latin typeface="Verizon NHG TX"/>
                <a:ea typeface="Verizon NHG TX"/>
                <a:cs typeface="Verizon NHG TX"/>
                <a:sym typeface="Verizon NHG TX"/>
              </a:defRPr>
            </a:lvl5pPr>
            <a:lvl6pPr marL="2743200" lvl="5" indent="-342900" algn="l">
              <a:lnSpc>
                <a:spcPct val="100000"/>
              </a:lnSpc>
              <a:spcBef>
                <a:spcPts val="600"/>
              </a:spcBef>
              <a:spcAft>
                <a:spcPts val="0"/>
              </a:spcAft>
              <a:buClr>
                <a:schemeClr val="dk1"/>
              </a:buClr>
              <a:buSzPts val="1800"/>
              <a:buChar char="–"/>
              <a:defRPr sz="1800"/>
            </a:lvl6pPr>
            <a:lvl7pPr marL="3200400" lvl="6" indent="-342900" algn="l">
              <a:lnSpc>
                <a:spcPct val="100000"/>
              </a:lnSpc>
              <a:spcBef>
                <a:spcPts val="600"/>
              </a:spcBef>
              <a:spcAft>
                <a:spcPts val="0"/>
              </a:spcAft>
              <a:buClr>
                <a:schemeClr val="dk1"/>
              </a:buClr>
              <a:buSzPts val="1800"/>
              <a:buChar char="–"/>
              <a:defRPr sz="1800"/>
            </a:lvl7pPr>
            <a:lvl8pPr marL="3657600" lvl="7" indent="-342900" algn="l">
              <a:lnSpc>
                <a:spcPct val="100000"/>
              </a:lnSpc>
              <a:spcBef>
                <a:spcPts val="600"/>
              </a:spcBef>
              <a:spcAft>
                <a:spcPts val="0"/>
              </a:spcAft>
              <a:buClr>
                <a:schemeClr val="dk1"/>
              </a:buClr>
              <a:buSzPts val="1800"/>
              <a:buChar char="–"/>
              <a:defRPr sz="1800"/>
            </a:lvl8pPr>
            <a:lvl9pPr marL="4114800" lvl="8" indent="-342900" algn="l">
              <a:lnSpc>
                <a:spcPct val="100000"/>
              </a:lnSpc>
              <a:spcBef>
                <a:spcPts val="600"/>
              </a:spcBef>
              <a:spcAft>
                <a:spcPts val="0"/>
              </a:spcAft>
              <a:buClr>
                <a:schemeClr val="dk1"/>
              </a:buClr>
              <a:buSzPts val="1800"/>
              <a:buChar char="–"/>
              <a:defRPr sz="1800"/>
            </a:lvl9pPr>
          </a:lstStyle>
          <a:p>
            <a:endParaRPr/>
          </a:p>
        </p:txBody>
      </p:sp>
      <p:cxnSp>
        <p:nvCxnSpPr>
          <p:cNvPr id="78" name="Google Shape;78;p11"/>
          <p:cNvCxnSpPr/>
          <p:nvPr/>
        </p:nvCxnSpPr>
        <p:spPr>
          <a:xfrm>
            <a:off x="457200" y="457200"/>
            <a:ext cx="8229600" cy="0"/>
          </a:xfrm>
          <a:prstGeom prst="straightConnector1">
            <a:avLst/>
          </a:prstGeom>
          <a:noFill/>
          <a:ln w="47625" cap="flat" cmpd="sng">
            <a:solidFill>
              <a:schemeClr val="dk1"/>
            </a:solidFill>
            <a:prstDash val="solid"/>
            <a:round/>
            <a:headEnd type="none" w="sm" len="sm"/>
            <a:tailEnd type="none" w="sm" len="sm"/>
          </a:ln>
        </p:spPr>
      </p:cxnSp>
      <p:sp>
        <p:nvSpPr>
          <p:cNvPr id="79" name="Google Shape;79;p11"/>
          <p:cNvSpPr txBox="1">
            <a:spLocks noGrp="1"/>
          </p:cNvSpPr>
          <p:nvPr>
            <p:ph type="sldNum" idx="12"/>
          </p:nvPr>
        </p:nvSpPr>
        <p:spPr>
          <a:xfrm>
            <a:off x="8458200" y="4693734"/>
            <a:ext cx="228600" cy="228600"/>
          </a:xfrm>
          <a:prstGeom prst="rect">
            <a:avLst/>
          </a:prstGeom>
          <a:noFill/>
          <a:ln>
            <a:noFill/>
          </a:ln>
        </p:spPr>
        <p:txBody>
          <a:bodyPr spcFirstLastPara="1" wrap="square" lIns="0" tIns="0" rIns="0" bIns="0" anchor="b" anchorCtr="0">
            <a:noAutofit/>
          </a:bodyPr>
          <a:lstStyle>
            <a:lvl1pPr marL="0" lvl="0" indent="0" algn="r">
              <a:spcBef>
                <a:spcPts val="0"/>
              </a:spcBef>
              <a:buNone/>
              <a:defRPr sz="700" b="1">
                <a:solidFill>
                  <a:schemeClr val="dk1"/>
                </a:solidFill>
                <a:latin typeface="Verizon NHG DS"/>
                <a:ea typeface="Verizon NHG DS"/>
                <a:cs typeface="Verizon NHG DS"/>
                <a:sym typeface="Verizon NHG DS"/>
              </a:defRPr>
            </a:lvl1pPr>
            <a:lvl2pPr marL="0" lvl="1" indent="0" algn="r">
              <a:spcBef>
                <a:spcPts val="0"/>
              </a:spcBef>
              <a:buNone/>
              <a:defRPr sz="700" b="1">
                <a:solidFill>
                  <a:schemeClr val="dk1"/>
                </a:solidFill>
                <a:latin typeface="Verizon NHG DS"/>
                <a:ea typeface="Verizon NHG DS"/>
                <a:cs typeface="Verizon NHG DS"/>
                <a:sym typeface="Verizon NHG DS"/>
              </a:defRPr>
            </a:lvl2pPr>
            <a:lvl3pPr marL="0" lvl="2" indent="0" algn="r">
              <a:spcBef>
                <a:spcPts val="0"/>
              </a:spcBef>
              <a:buNone/>
              <a:defRPr sz="700" b="1">
                <a:solidFill>
                  <a:schemeClr val="dk1"/>
                </a:solidFill>
                <a:latin typeface="Verizon NHG DS"/>
                <a:ea typeface="Verizon NHG DS"/>
                <a:cs typeface="Verizon NHG DS"/>
                <a:sym typeface="Verizon NHG DS"/>
              </a:defRPr>
            </a:lvl3pPr>
            <a:lvl4pPr marL="0" lvl="3" indent="0" algn="r">
              <a:spcBef>
                <a:spcPts val="0"/>
              </a:spcBef>
              <a:buNone/>
              <a:defRPr sz="700" b="1">
                <a:solidFill>
                  <a:schemeClr val="dk1"/>
                </a:solidFill>
                <a:latin typeface="Verizon NHG DS"/>
                <a:ea typeface="Verizon NHG DS"/>
                <a:cs typeface="Verizon NHG DS"/>
                <a:sym typeface="Verizon NHG DS"/>
              </a:defRPr>
            </a:lvl4pPr>
            <a:lvl5pPr marL="0" lvl="4" indent="0" algn="r">
              <a:spcBef>
                <a:spcPts val="0"/>
              </a:spcBef>
              <a:buNone/>
              <a:defRPr sz="700" b="1">
                <a:solidFill>
                  <a:schemeClr val="dk1"/>
                </a:solidFill>
                <a:latin typeface="Verizon NHG DS"/>
                <a:ea typeface="Verizon NHG DS"/>
                <a:cs typeface="Verizon NHG DS"/>
                <a:sym typeface="Verizon NHG DS"/>
              </a:defRPr>
            </a:lvl5pPr>
            <a:lvl6pPr marL="0" lvl="5" indent="0" algn="r">
              <a:spcBef>
                <a:spcPts val="0"/>
              </a:spcBef>
              <a:buNone/>
              <a:defRPr sz="700" b="1">
                <a:solidFill>
                  <a:schemeClr val="dk1"/>
                </a:solidFill>
                <a:latin typeface="Verizon NHG DS"/>
                <a:ea typeface="Verizon NHG DS"/>
                <a:cs typeface="Verizon NHG DS"/>
                <a:sym typeface="Verizon NHG DS"/>
              </a:defRPr>
            </a:lvl6pPr>
            <a:lvl7pPr marL="0" lvl="6" indent="0" algn="r">
              <a:spcBef>
                <a:spcPts val="0"/>
              </a:spcBef>
              <a:buNone/>
              <a:defRPr sz="700" b="1">
                <a:solidFill>
                  <a:schemeClr val="dk1"/>
                </a:solidFill>
                <a:latin typeface="Verizon NHG DS"/>
                <a:ea typeface="Verizon NHG DS"/>
                <a:cs typeface="Verizon NHG DS"/>
                <a:sym typeface="Verizon NHG DS"/>
              </a:defRPr>
            </a:lvl7pPr>
            <a:lvl8pPr marL="0" lvl="7" indent="0" algn="r">
              <a:spcBef>
                <a:spcPts val="0"/>
              </a:spcBef>
              <a:buNone/>
              <a:defRPr sz="700" b="1">
                <a:solidFill>
                  <a:schemeClr val="dk1"/>
                </a:solidFill>
                <a:latin typeface="Verizon NHG DS"/>
                <a:ea typeface="Verizon NHG DS"/>
                <a:cs typeface="Verizon NHG DS"/>
                <a:sym typeface="Verizon NHG DS"/>
              </a:defRPr>
            </a:lvl8pPr>
            <a:lvl9pPr marL="0" lvl="8" indent="0" algn="r">
              <a:spcBef>
                <a:spcPts val="0"/>
              </a:spcBef>
              <a:buNone/>
              <a:defRPr sz="700" b="1">
                <a:solidFill>
                  <a:schemeClr val="dk1"/>
                </a:solidFill>
                <a:latin typeface="Verizon NHG DS"/>
                <a:ea typeface="Verizon NHG DS"/>
                <a:cs typeface="Verizon NHG DS"/>
                <a:sym typeface="Verizon NHG D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tatement White Text Photo">
  <p:cSld name="Statement White Text Photo">
    <p:bg>
      <p:bgPr>
        <a:solidFill>
          <a:schemeClr val="dk1"/>
        </a:solidFill>
        <a:effectLst/>
      </p:bgPr>
    </p:bg>
    <p:spTree>
      <p:nvGrpSpPr>
        <p:cNvPr id="1" name="Shape 83"/>
        <p:cNvGrpSpPr/>
        <p:nvPr/>
      </p:nvGrpSpPr>
      <p:grpSpPr>
        <a:xfrm>
          <a:off x="0" y="0"/>
          <a:ext cx="0" cy="0"/>
          <a:chOff x="0" y="0"/>
          <a:chExt cx="0" cy="0"/>
        </a:xfrm>
      </p:grpSpPr>
      <p:sp>
        <p:nvSpPr>
          <p:cNvPr id="84" name="Google Shape;84;p13"/>
          <p:cNvSpPr>
            <a:spLocks noGrp="1"/>
          </p:cNvSpPr>
          <p:nvPr>
            <p:ph type="pic" idx="2"/>
          </p:nvPr>
        </p:nvSpPr>
        <p:spPr>
          <a:xfrm>
            <a:off x="0" y="0"/>
            <a:ext cx="9144000" cy="5143500"/>
          </a:xfrm>
          <a:prstGeom prst="rect">
            <a:avLst/>
          </a:prstGeom>
          <a:solidFill>
            <a:srgbClr val="A5A5A5"/>
          </a:solidFill>
          <a:ln>
            <a:noFill/>
          </a:ln>
        </p:spPr>
        <p:txBody>
          <a:bodyPr spcFirstLastPara="1" wrap="square" lIns="0" tIns="457200" rIns="0" bIns="0" anchor="ctr" anchorCtr="0">
            <a:noAutofit/>
          </a:bodyPr>
          <a:lstStyle>
            <a:lvl1pPr marR="0" lvl="0" algn="ctr" rtl="0">
              <a:lnSpc>
                <a:spcPct val="100000"/>
              </a:lnSpc>
              <a:spcBef>
                <a:spcPts val="900"/>
              </a:spcBef>
              <a:spcAft>
                <a:spcPts val="0"/>
              </a:spcAft>
              <a:buClr>
                <a:schemeClr val="lt1"/>
              </a:buClr>
              <a:buSzPts val="1200"/>
              <a:buFont typeface="Verizon NHG TX"/>
              <a:buNone/>
              <a:defRPr sz="1200" b="1" i="0" u="none" strike="noStrike" cap="none">
                <a:solidFill>
                  <a:schemeClr val="lt1"/>
                </a:solidFill>
                <a:latin typeface="Verizon NHG TX"/>
                <a:ea typeface="Verizon NHG TX"/>
                <a:cs typeface="Verizon NHG TX"/>
                <a:sym typeface="Verizon NHG TX"/>
              </a:defRPr>
            </a:lvl1pPr>
            <a:lvl2pPr marR="0" lvl="1" algn="l" rtl="0">
              <a:lnSpc>
                <a:spcPct val="100000"/>
              </a:lnSpc>
              <a:spcBef>
                <a:spcPts val="900"/>
              </a:spcBef>
              <a:spcAft>
                <a:spcPts val="0"/>
              </a:spcAft>
              <a:buClr>
                <a:schemeClr val="dk1"/>
              </a:buClr>
              <a:buSzPts val="1200"/>
              <a:buFont typeface="Verizon NHG TX"/>
              <a:buNone/>
              <a:defRPr sz="1200" b="0" i="0" u="none" strike="noStrike" cap="none">
                <a:solidFill>
                  <a:schemeClr val="dk1"/>
                </a:solidFill>
                <a:latin typeface="Verizon NHG TX"/>
                <a:ea typeface="Verizon NHG TX"/>
                <a:cs typeface="Verizon NHG TX"/>
                <a:sym typeface="Verizon NHG TX"/>
              </a:defRPr>
            </a:lvl2pPr>
            <a:lvl3pPr marR="0" lvl="2"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3pPr>
            <a:lvl4pPr marR="0" lvl="3"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4pPr>
            <a:lvl5pPr marR="0" lvl="4"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5pPr>
            <a:lvl6pPr marR="0" lvl="5"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6pPr>
            <a:lvl7pPr marR="0" lvl="6"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7pPr>
            <a:lvl8pPr marR="0" lvl="7"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8pPr>
            <a:lvl9pPr marR="0" lvl="8"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9pPr>
          </a:lstStyle>
          <a:p>
            <a:endParaRPr/>
          </a:p>
        </p:txBody>
      </p:sp>
      <p:sp>
        <p:nvSpPr>
          <p:cNvPr id="85" name="Google Shape;85;p13"/>
          <p:cNvSpPr txBox="1">
            <a:spLocks noGrp="1"/>
          </p:cNvSpPr>
          <p:nvPr>
            <p:ph type="title"/>
          </p:nvPr>
        </p:nvSpPr>
        <p:spPr>
          <a:xfrm>
            <a:off x="457200" y="594359"/>
            <a:ext cx="7086600" cy="20574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lt1"/>
              </a:buClr>
              <a:buSzPts val="4000"/>
              <a:buFont typeface="Verizon NHG DS"/>
              <a:buNone/>
              <a:defRPr sz="4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3"/>
          <p:cNvSpPr txBox="1">
            <a:spLocks noGrp="1"/>
          </p:cNvSpPr>
          <p:nvPr>
            <p:ph type="sldNum" idx="12"/>
          </p:nvPr>
        </p:nvSpPr>
        <p:spPr>
          <a:xfrm>
            <a:off x="8458200" y="4700016"/>
            <a:ext cx="228600" cy="228600"/>
          </a:xfrm>
          <a:prstGeom prst="rect">
            <a:avLst/>
          </a:prstGeom>
          <a:noFill/>
          <a:ln>
            <a:noFill/>
          </a:ln>
        </p:spPr>
        <p:txBody>
          <a:bodyPr spcFirstLastPara="1" wrap="square" lIns="0" tIns="0" rIns="0" bIns="0" anchor="b" anchorCtr="0">
            <a:noAutofit/>
          </a:bodyPr>
          <a:lstStyle>
            <a:lvl1pPr marL="0" lvl="0" indent="0" algn="r">
              <a:spcBef>
                <a:spcPts val="0"/>
              </a:spcBef>
              <a:buNone/>
              <a:defRPr sz="700" b="1">
                <a:solidFill>
                  <a:schemeClr val="lt1"/>
                </a:solidFill>
                <a:latin typeface="Verizon NHG DS"/>
                <a:ea typeface="Verizon NHG DS"/>
                <a:cs typeface="Verizon NHG DS"/>
                <a:sym typeface="Verizon NHG DS"/>
              </a:defRPr>
            </a:lvl1pPr>
            <a:lvl2pPr marL="0" lvl="1" indent="0" algn="r">
              <a:spcBef>
                <a:spcPts val="0"/>
              </a:spcBef>
              <a:buNone/>
              <a:defRPr sz="700" b="1">
                <a:solidFill>
                  <a:schemeClr val="lt1"/>
                </a:solidFill>
                <a:latin typeface="Verizon NHG DS"/>
                <a:ea typeface="Verizon NHG DS"/>
                <a:cs typeface="Verizon NHG DS"/>
                <a:sym typeface="Verizon NHG DS"/>
              </a:defRPr>
            </a:lvl2pPr>
            <a:lvl3pPr marL="0" lvl="2" indent="0" algn="r">
              <a:spcBef>
                <a:spcPts val="0"/>
              </a:spcBef>
              <a:buNone/>
              <a:defRPr sz="700" b="1">
                <a:solidFill>
                  <a:schemeClr val="lt1"/>
                </a:solidFill>
                <a:latin typeface="Verizon NHG DS"/>
                <a:ea typeface="Verizon NHG DS"/>
                <a:cs typeface="Verizon NHG DS"/>
                <a:sym typeface="Verizon NHG DS"/>
              </a:defRPr>
            </a:lvl3pPr>
            <a:lvl4pPr marL="0" lvl="3" indent="0" algn="r">
              <a:spcBef>
                <a:spcPts val="0"/>
              </a:spcBef>
              <a:buNone/>
              <a:defRPr sz="700" b="1">
                <a:solidFill>
                  <a:schemeClr val="lt1"/>
                </a:solidFill>
                <a:latin typeface="Verizon NHG DS"/>
                <a:ea typeface="Verizon NHG DS"/>
                <a:cs typeface="Verizon NHG DS"/>
                <a:sym typeface="Verizon NHG DS"/>
              </a:defRPr>
            </a:lvl4pPr>
            <a:lvl5pPr marL="0" lvl="4" indent="0" algn="r">
              <a:spcBef>
                <a:spcPts val="0"/>
              </a:spcBef>
              <a:buNone/>
              <a:defRPr sz="700" b="1">
                <a:solidFill>
                  <a:schemeClr val="lt1"/>
                </a:solidFill>
                <a:latin typeface="Verizon NHG DS"/>
                <a:ea typeface="Verizon NHG DS"/>
                <a:cs typeface="Verizon NHG DS"/>
                <a:sym typeface="Verizon NHG DS"/>
              </a:defRPr>
            </a:lvl5pPr>
            <a:lvl6pPr marL="0" lvl="5" indent="0" algn="r">
              <a:spcBef>
                <a:spcPts val="0"/>
              </a:spcBef>
              <a:buNone/>
              <a:defRPr sz="700" b="1">
                <a:solidFill>
                  <a:schemeClr val="lt1"/>
                </a:solidFill>
                <a:latin typeface="Verizon NHG DS"/>
                <a:ea typeface="Verizon NHG DS"/>
                <a:cs typeface="Verizon NHG DS"/>
                <a:sym typeface="Verizon NHG DS"/>
              </a:defRPr>
            </a:lvl6pPr>
            <a:lvl7pPr marL="0" lvl="6" indent="0" algn="r">
              <a:spcBef>
                <a:spcPts val="0"/>
              </a:spcBef>
              <a:buNone/>
              <a:defRPr sz="700" b="1">
                <a:solidFill>
                  <a:schemeClr val="lt1"/>
                </a:solidFill>
                <a:latin typeface="Verizon NHG DS"/>
                <a:ea typeface="Verizon NHG DS"/>
                <a:cs typeface="Verizon NHG DS"/>
                <a:sym typeface="Verizon NHG DS"/>
              </a:defRPr>
            </a:lvl7pPr>
            <a:lvl8pPr marL="0" lvl="7" indent="0" algn="r">
              <a:spcBef>
                <a:spcPts val="0"/>
              </a:spcBef>
              <a:buNone/>
              <a:defRPr sz="700" b="1">
                <a:solidFill>
                  <a:schemeClr val="lt1"/>
                </a:solidFill>
                <a:latin typeface="Verizon NHG DS"/>
                <a:ea typeface="Verizon NHG DS"/>
                <a:cs typeface="Verizon NHG DS"/>
                <a:sym typeface="Verizon NHG DS"/>
              </a:defRPr>
            </a:lvl8pPr>
            <a:lvl9pPr marL="0" lvl="8" indent="0" algn="r">
              <a:spcBef>
                <a:spcPts val="0"/>
              </a:spcBef>
              <a:buNone/>
              <a:defRPr sz="700" b="1">
                <a:solidFill>
                  <a:schemeClr val="lt1"/>
                </a:solidFill>
                <a:latin typeface="Verizon NHG DS"/>
                <a:ea typeface="Verizon NHG DS"/>
                <a:cs typeface="Verizon NHG DS"/>
                <a:sym typeface="Verizon NHG DS"/>
              </a:defRPr>
            </a:lvl9pPr>
          </a:lstStyle>
          <a:p>
            <a:pPr marL="0" lvl="0" indent="0" algn="r" rtl="0">
              <a:spcBef>
                <a:spcPts val="0"/>
              </a:spcBef>
              <a:spcAft>
                <a:spcPts val="0"/>
              </a:spcAft>
              <a:buNone/>
            </a:pPr>
            <a:fld id="{00000000-1234-1234-1234-123412341234}" type="slidenum">
              <a:rPr lang="en-US"/>
              <a:t>‹#›</a:t>
            </a:fld>
            <a:endParaRPr/>
          </a:p>
        </p:txBody>
      </p:sp>
      <p:pic>
        <p:nvPicPr>
          <p:cNvPr id="87" name="Google Shape;87;p13"/>
          <p:cNvPicPr preferRelativeResize="0"/>
          <p:nvPr/>
        </p:nvPicPr>
        <p:blipFill rotWithShape="1">
          <a:blip r:embed="rId2">
            <a:alphaModFix/>
          </a:blip>
          <a:srcRect/>
          <a:stretch/>
        </p:blipFill>
        <p:spPr>
          <a:xfrm>
            <a:off x="357160" y="4615079"/>
            <a:ext cx="1069848" cy="384837"/>
          </a:xfrm>
          <a:prstGeom prst="rect">
            <a:avLst/>
          </a:prstGeom>
          <a:noFill/>
          <a:ln>
            <a:noFill/>
          </a:ln>
        </p:spPr>
      </p:pic>
      <p:sp>
        <p:nvSpPr>
          <p:cNvPr id="88" name="Google Shape;88;p13"/>
          <p:cNvSpPr txBox="1"/>
          <p:nvPr/>
        </p:nvSpPr>
        <p:spPr>
          <a:xfrm>
            <a:off x="1333500" y="4700016"/>
            <a:ext cx="7124700" cy="213361"/>
          </a:xfrm>
          <a:prstGeom prst="rect">
            <a:avLst/>
          </a:prstGeom>
          <a:noFill/>
          <a:ln>
            <a:noFill/>
          </a:ln>
        </p:spPr>
        <p:txBody>
          <a:bodyPr spcFirstLastPara="1" wrap="square" lIns="0" tIns="0" rIns="0" bIns="0" anchor="b" anchorCtr="0">
            <a:noAutofit/>
          </a:bodyPr>
          <a:lstStyle/>
          <a:p>
            <a:pPr marL="0" marR="0" lvl="0" indent="0" algn="ctr" rtl="0">
              <a:lnSpc>
                <a:spcPct val="113846"/>
              </a:lnSpc>
              <a:spcBef>
                <a:spcPts val="0"/>
              </a:spcBef>
              <a:spcAft>
                <a:spcPts val="0"/>
              </a:spcAft>
              <a:buNone/>
            </a:pPr>
            <a:r>
              <a:rPr lang="en-US" sz="650" b="0" i="0">
                <a:solidFill>
                  <a:schemeClr val="lt1"/>
                </a:solidFill>
                <a:latin typeface="Verizon NHG DS"/>
                <a:ea typeface="Verizon NHG DS"/>
                <a:cs typeface="Verizon NHG DS"/>
                <a:sym typeface="Verizon NHG DS"/>
              </a:rPr>
              <a:t>Verizon confidential and proprietary. Unauthorized disclosure, reproduction or other use prohibited.</a:t>
            </a:r>
            <a:endParaRPr sz="650" b="0" i="0">
              <a:solidFill>
                <a:schemeClr val="lt1"/>
              </a:solidFill>
              <a:latin typeface="Verizon NHG DS"/>
              <a:ea typeface="Verizon NHG DS"/>
              <a:cs typeface="Verizon NHG DS"/>
              <a:sym typeface="Verizon NHG D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tatement Black Text Photo">
  <p:cSld name="Statement Black Text Photo">
    <p:bg>
      <p:bgPr>
        <a:solidFill>
          <a:schemeClr val="lt1"/>
        </a:solidFill>
        <a:effectLst/>
      </p:bgPr>
    </p:bg>
    <p:spTree>
      <p:nvGrpSpPr>
        <p:cNvPr id="1" name="Shape 89"/>
        <p:cNvGrpSpPr/>
        <p:nvPr/>
      </p:nvGrpSpPr>
      <p:grpSpPr>
        <a:xfrm>
          <a:off x="0" y="0"/>
          <a:ext cx="0" cy="0"/>
          <a:chOff x="0" y="0"/>
          <a:chExt cx="0" cy="0"/>
        </a:xfrm>
      </p:grpSpPr>
      <p:sp>
        <p:nvSpPr>
          <p:cNvPr id="90" name="Google Shape;90;p14"/>
          <p:cNvSpPr>
            <a:spLocks noGrp="1"/>
          </p:cNvSpPr>
          <p:nvPr>
            <p:ph type="pic" idx="2"/>
          </p:nvPr>
        </p:nvSpPr>
        <p:spPr>
          <a:xfrm>
            <a:off x="0" y="0"/>
            <a:ext cx="9144000" cy="5143500"/>
          </a:xfrm>
          <a:prstGeom prst="rect">
            <a:avLst/>
          </a:prstGeom>
          <a:solidFill>
            <a:srgbClr val="D8D8D8"/>
          </a:solidFill>
          <a:ln>
            <a:noFill/>
          </a:ln>
        </p:spPr>
        <p:txBody>
          <a:bodyPr spcFirstLastPara="1" wrap="square" lIns="0" tIns="457200" rIns="0" bIns="0" anchor="ctr" anchorCtr="0">
            <a:noAutofit/>
          </a:bodyPr>
          <a:lstStyle>
            <a:lvl1pPr marR="0" lvl="0" algn="ctr" rtl="0">
              <a:lnSpc>
                <a:spcPct val="100000"/>
              </a:lnSpc>
              <a:spcBef>
                <a:spcPts val="900"/>
              </a:spcBef>
              <a:spcAft>
                <a:spcPts val="0"/>
              </a:spcAft>
              <a:buClr>
                <a:schemeClr val="dk1"/>
              </a:buClr>
              <a:buSzPts val="1200"/>
              <a:buFont typeface="Verizon NHG TX"/>
              <a:buNone/>
              <a:defRPr sz="1200" b="1" i="0" u="none" strike="noStrike" cap="none">
                <a:solidFill>
                  <a:schemeClr val="dk1"/>
                </a:solidFill>
                <a:latin typeface="Verizon NHG TX"/>
                <a:ea typeface="Verizon NHG TX"/>
                <a:cs typeface="Verizon NHG TX"/>
                <a:sym typeface="Verizon NHG TX"/>
              </a:defRPr>
            </a:lvl1pPr>
            <a:lvl2pPr marR="0" lvl="1" algn="l" rtl="0">
              <a:lnSpc>
                <a:spcPct val="100000"/>
              </a:lnSpc>
              <a:spcBef>
                <a:spcPts val="900"/>
              </a:spcBef>
              <a:spcAft>
                <a:spcPts val="0"/>
              </a:spcAft>
              <a:buClr>
                <a:schemeClr val="dk1"/>
              </a:buClr>
              <a:buSzPts val="1200"/>
              <a:buFont typeface="Verizon NHG TX"/>
              <a:buNone/>
              <a:defRPr sz="1200" b="0" i="0" u="none" strike="noStrike" cap="none">
                <a:solidFill>
                  <a:schemeClr val="dk1"/>
                </a:solidFill>
                <a:latin typeface="Verizon NHG TX"/>
                <a:ea typeface="Verizon NHG TX"/>
                <a:cs typeface="Verizon NHG TX"/>
                <a:sym typeface="Verizon NHG TX"/>
              </a:defRPr>
            </a:lvl2pPr>
            <a:lvl3pPr marR="0" lvl="2"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3pPr>
            <a:lvl4pPr marR="0" lvl="3"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4pPr>
            <a:lvl5pPr marR="0" lvl="4"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5pPr>
            <a:lvl6pPr marR="0" lvl="5"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6pPr>
            <a:lvl7pPr marR="0" lvl="6"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7pPr>
            <a:lvl8pPr marR="0" lvl="7"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8pPr>
            <a:lvl9pPr marR="0" lvl="8"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9pPr>
          </a:lstStyle>
          <a:p>
            <a:endParaRPr/>
          </a:p>
        </p:txBody>
      </p:sp>
      <p:sp>
        <p:nvSpPr>
          <p:cNvPr id="91" name="Google Shape;91;p14"/>
          <p:cNvSpPr txBox="1">
            <a:spLocks noGrp="1"/>
          </p:cNvSpPr>
          <p:nvPr>
            <p:ph type="title"/>
          </p:nvPr>
        </p:nvSpPr>
        <p:spPr>
          <a:xfrm>
            <a:off x="457200" y="594359"/>
            <a:ext cx="7086600" cy="20574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1"/>
              </a:buClr>
              <a:buSzPts val="4000"/>
              <a:buFont typeface="Verizon NHG DS"/>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a:spLocks noGrp="1"/>
          </p:cNvSpPr>
          <p:nvPr>
            <p:ph type="sldNum" idx="12"/>
          </p:nvPr>
        </p:nvSpPr>
        <p:spPr>
          <a:xfrm>
            <a:off x="8458200" y="4700016"/>
            <a:ext cx="228600" cy="228600"/>
          </a:xfrm>
          <a:prstGeom prst="rect">
            <a:avLst/>
          </a:prstGeom>
          <a:noFill/>
          <a:ln>
            <a:noFill/>
          </a:ln>
        </p:spPr>
        <p:txBody>
          <a:bodyPr spcFirstLastPara="1" wrap="square" lIns="0" tIns="0" rIns="0" bIns="0" anchor="b" anchorCtr="0">
            <a:noAutofit/>
          </a:bodyPr>
          <a:lstStyle>
            <a:lvl1pPr marL="0" lvl="0" indent="0" algn="r">
              <a:spcBef>
                <a:spcPts val="0"/>
              </a:spcBef>
              <a:buNone/>
              <a:defRPr sz="700" b="1">
                <a:solidFill>
                  <a:schemeClr val="dk1"/>
                </a:solidFill>
                <a:latin typeface="Verizon NHG DS"/>
                <a:ea typeface="Verizon NHG DS"/>
                <a:cs typeface="Verizon NHG DS"/>
                <a:sym typeface="Verizon NHG DS"/>
              </a:defRPr>
            </a:lvl1pPr>
            <a:lvl2pPr marL="0" lvl="1" indent="0" algn="r">
              <a:spcBef>
                <a:spcPts val="0"/>
              </a:spcBef>
              <a:buNone/>
              <a:defRPr sz="700" b="1">
                <a:solidFill>
                  <a:schemeClr val="dk1"/>
                </a:solidFill>
                <a:latin typeface="Verizon NHG DS"/>
                <a:ea typeface="Verizon NHG DS"/>
                <a:cs typeface="Verizon NHG DS"/>
                <a:sym typeface="Verizon NHG DS"/>
              </a:defRPr>
            </a:lvl2pPr>
            <a:lvl3pPr marL="0" lvl="2" indent="0" algn="r">
              <a:spcBef>
                <a:spcPts val="0"/>
              </a:spcBef>
              <a:buNone/>
              <a:defRPr sz="700" b="1">
                <a:solidFill>
                  <a:schemeClr val="dk1"/>
                </a:solidFill>
                <a:latin typeface="Verizon NHG DS"/>
                <a:ea typeface="Verizon NHG DS"/>
                <a:cs typeface="Verizon NHG DS"/>
                <a:sym typeface="Verizon NHG DS"/>
              </a:defRPr>
            </a:lvl3pPr>
            <a:lvl4pPr marL="0" lvl="3" indent="0" algn="r">
              <a:spcBef>
                <a:spcPts val="0"/>
              </a:spcBef>
              <a:buNone/>
              <a:defRPr sz="700" b="1">
                <a:solidFill>
                  <a:schemeClr val="dk1"/>
                </a:solidFill>
                <a:latin typeface="Verizon NHG DS"/>
                <a:ea typeface="Verizon NHG DS"/>
                <a:cs typeface="Verizon NHG DS"/>
                <a:sym typeface="Verizon NHG DS"/>
              </a:defRPr>
            </a:lvl4pPr>
            <a:lvl5pPr marL="0" lvl="4" indent="0" algn="r">
              <a:spcBef>
                <a:spcPts val="0"/>
              </a:spcBef>
              <a:buNone/>
              <a:defRPr sz="700" b="1">
                <a:solidFill>
                  <a:schemeClr val="dk1"/>
                </a:solidFill>
                <a:latin typeface="Verizon NHG DS"/>
                <a:ea typeface="Verizon NHG DS"/>
                <a:cs typeface="Verizon NHG DS"/>
                <a:sym typeface="Verizon NHG DS"/>
              </a:defRPr>
            </a:lvl5pPr>
            <a:lvl6pPr marL="0" lvl="5" indent="0" algn="r">
              <a:spcBef>
                <a:spcPts val="0"/>
              </a:spcBef>
              <a:buNone/>
              <a:defRPr sz="700" b="1">
                <a:solidFill>
                  <a:schemeClr val="dk1"/>
                </a:solidFill>
                <a:latin typeface="Verizon NHG DS"/>
                <a:ea typeface="Verizon NHG DS"/>
                <a:cs typeface="Verizon NHG DS"/>
                <a:sym typeface="Verizon NHG DS"/>
              </a:defRPr>
            </a:lvl6pPr>
            <a:lvl7pPr marL="0" lvl="6" indent="0" algn="r">
              <a:spcBef>
                <a:spcPts val="0"/>
              </a:spcBef>
              <a:buNone/>
              <a:defRPr sz="700" b="1">
                <a:solidFill>
                  <a:schemeClr val="dk1"/>
                </a:solidFill>
                <a:latin typeface="Verizon NHG DS"/>
                <a:ea typeface="Verizon NHG DS"/>
                <a:cs typeface="Verizon NHG DS"/>
                <a:sym typeface="Verizon NHG DS"/>
              </a:defRPr>
            </a:lvl7pPr>
            <a:lvl8pPr marL="0" lvl="7" indent="0" algn="r">
              <a:spcBef>
                <a:spcPts val="0"/>
              </a:spcBef>
              <a:buNone/>
              <a:defRPr sz="700" b="1">
                <a:solidFill>
                  <a:schemeClr val="dk1"/>
                </a:solidFill>
                <a:latin typeface="Verizon NHG DS"/>
                <a:ea typeface="Verizon NHG DS"/>
                <a:cs typeface="Verizon NHG DS"/>
                <a:sym typeface="Verizon NHG DS"/>
              </a:defRPr>
            </a:lvl8pPr>
            <a:lvl9pPr marL="0" lvl="8" indent="0" algn="r">
              <a:spcBef>
                <a:spcPts val="0"/>
              </a:spcBef>
              <a:buNone/>
              <a:defRPr sz="700" b="1">
                <a:solidFill>
                  <a:schemeClr val="dk1"/>
                </a:solidFill>
                <a:latin typeface="Verizon NHG DS"/>
                <a:ea typeface="Verizon NHG DS"/>
                <a:cs typeface="Verizon NHG DS"/>
                <a:sym typeface="Verizon NHG DS"/>
              </a:defRPr>
            </a:lvl9pPr>
          </a:lstStyle>
          <a:p>
            <a:pPr marL="0" lvl="0" indent="0" algn="r" rtl="0">
              <a:spcBef>
                <a:spcPts val="0"/>
              </a:spcBef>
              <a:spcAft>
                <a:spcPts val="0"/>
              </a:spcAft>
              <a:buNone/>
            </a:pPr>
            <a:fld id="{00000000-1234-1234-1234-123412341234}" type="slidenum">
              <a:rPr lang="en-US"/>
              <a:t>‹#›</a:t>
            </a:fld>
            <a:endParaRPr/>
          </a:p>
        </p:txBody>
      </p:sp>
      <p:pic>
        <p:nvPicPr>
          <p:cNvPr id="93" name="Google Shape;93;p14"/>
          <p:cNvPicPr preferRelativeResize="0"/>
          <p:nvPr/>
        </p:nvPicPr>
        <p:blipFill rotWithShape="1">
          <a:blip r:embed="rId2">
            <a:alphaModFix/>
          </a:blip>
          <a:srcRect/>
          <a:stretch/>
        </p:blipFill>
        <p:spPr>
          <a:xfrm>
            <a:off x="353824" y="4608575"/>
            <a:ext cx="1069846" cy="397804"/>
          </a:xfrm>
          <a:prstGeom prst="rect">
            <a:avLst/>
          </a:prstGeom>
          <a:noFill/>
          <a:ln>
            <a:noFill/>
          </a:ln>
        </p:spPr>
      </p:pic>
      <p:sp>
        <p:nvSpPr>
          <p:cNvPr id="94" name="Google Shape;94;p14"/>
          <p:cNvSpPr txBox="1"/>
          <p:nvPr/>
        </p:nvSpPr>
        <p:spPr>
          <a:xfrm>
            <a:off x="1333500" y="4612166"/>
            <a:ext cx="7124700" cy="301211"/>
          </a:xfrm>
          <a:prstGeom prst="rect">
            <a:avLst/>
          </a:prstGeom>
          <a:noFill/>
          <a:ln>
            <a:noFill/>
          </a:ln>
        </p:spPr>
        <p:txBody>
          <a:bodyPr spcFirstLastPara="1" wrap="square" lIns="0" tIns="0" rIns="0" bIns="0" anchor="b" anchorCtr="0">
            <a:noAutofit/>
          </a:bodyPr>
          <a:lstStyle/>
          <a:p>
            <a:pPr marL="0" marR="0" lvl="0" indent="0" algn="ctr" rtl="0">
              <a:lnSpc>
                <a:spcPct val="113846"/>
              </a:lnSpc>
              <a:spcBef>
                <a:spcPts val="0"/>
              </a:spcBef>
              <a:spcAft>
                <a:spcPts val="0"/>
              </a:spcAft>
              <a:buNone/>
            </a:pPr>
            <a:r>
              <a:rPr lang="en-US" sz="650" b="0" i="0">
                <a:solidFill>
                  <a:schemeClr val="dk1"/>
                </a:solidFill>
                <a:latin typeface="Verizon NHG DS"/>
                <a:ea typeface="Verizon NHG DS"/>
                <a:cs typeface="Verizon NHG DS"/>
                <a:sym typeface="Verizon NHG DS"/>
              </a:rPr>
              <a:t>Verizon confidential and proprietary. Unauthorized disclosure, reproduction or other use prohibited.</a:t>
            </a:r>
            <a:endParaRPr sz="650" b="0" i="0">
              <a:solidFill>
                <a:schemeClr val="dk1"/>
              </a:solidFill>
              <a:latin typeface="Verizon NHG DS"/>
              <a:ea typeface="Verizon NHG DS"/>
              <a:cs typeface="Verizon NHG DS"/>
              <a:sym typeface="Verizon NHG D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lumn Text and Photos">
  <p:cSld name="Three Column Text and Photos">
    <p:spTree>
      <p:nvGrpSpPr>
        <p:cNvPr id="1" name="Shape 95"/>
        <p:cNvGrpSpPr/>
        <p:nvPr/>
      </p:nvGrpSpPr>
      <p:grpSpPr>
        <a:xfrm>
          <a:off x="0" y="0"/>
          <a:ext cx="0" cy="0"/>
          <a:chOff x="0" y="0"/>
          <a:chExt cx="0" cy="0"/>
        </a:xfrm>
      </p:grpSpPr>
      <p:sp>
        <p:nvSpPr>
          <p:cNvPr id="96" name="Google Shape;96;p15"/>
          <p:cNvSpPr txBox="1">
            <a:spLocks noGrp="1"/>
          </p:cNvSpPr>
          <p:nvPr>
            <p:ph type="sldNum" idx="12"/>
          </p:nvPr>
        </p:nvSpPr>
        <p:spPr>
          <a:xfrm>
            <a:off x="8458200" y="4700016"/>
            <a:ext cx="228600" cy="228600"/>
          </a:xfrm>
          <a:prstGeom prst="rect">
            <a:avLst/>
          </a:prstGeom>
          <a:noFill/>
          <a:ln>
            <a:noFill/>
          </a:ln>
        </p:spPr>
        <p:txBody>
          <a:bodyPr spcFirstLastPara="1" wrap="square" lIns="0" tIns="0" rIns="0" bIns="0" anchor="b" anchorCtr="0">
            <a:noAutofit/>
          </a:bodyPr>
          <a:lstStyle>
            <a:lvl1pPr marL="0" lvl="0" indent="0" algn="r">
              <a:spcBef>
                <a:spcPts val="0"/>
              </a:spcBef>
              <a:buNone/>
              <a:defRPr sz="700" b="1">
                <a:solidFill>
                  <a:schemeClr val="dk1"/>
                </a:solidFill>
                <a:latin typeface="Verizon NHG DS"/>
                <a:ea typeface="Verizon NHG DS"/>
                <a:cs typeface="Verizon NHG DS"/>
                <a:sym typeface="Verizon NHG DS"/>
              </a:defRPr>
            </a:lvl1pPr>
            <a:lvl2pPr marL="0" lvl="1" indent="0" algn="r">
              <a:spcBef>
                <a:spcPts val="0"/>
              </a:spcBef>
              <a:buNone/>
              <a:defRPr sz="700" b="1">
                <a:solidFill>
                  <a:schemeClr val="dk1"/>
                </a:solidFill>
                <a:latin typeface="Verizon NHG DS"/>
                <a:ea typeface="Verizon NHG DS"/>
                <a:cs typeface="Verizon NHG DS"/>
                <a:sym typeface="Verizon NHG DS"/>
              </a:defRPr>
            </a:lvl2pPr>
            <a:lvl3pPr marL="0" lvl="2" indent="0" algn="r">
              <a:spcBef>
                <a:spcPts val="0"/>
              </a:spcBef>
              <a:buNone/>
              <a:defRPr sz="700" b="1">
                <a:solidFill>
                  <a:schemeClr val="dk1"/>
                </a:solidFill>
                <a:latin typeface="Verizon NHG DS"/>
                <a:ea typeface="Verizon NHG DS"/>
                <a:cs typeface="Verizon NHG DS"/>
                <a:sym typeface="Verizon NHG DS"/>
              </a:defRPr>
            </a:lvl3pPr>
            <a:lvl4pPr marL="0" lvl="3" indent="0" algn="r">
              <a:spcBef>
                <a:spcPts val="0"/>
              </a:spcBef>
              <a:buNone/>
              <a:defRPr sz="700" b="1">
                <a:solidFill>
                  <a:schemeClr val="dk1"/>
                </a:solidFill>
                <a:latin typeface="Verizon NHG DS"/>
                <a:ea typeface="Verizon NHG DS"/>
                <a:cs typeface="Verizon NHG DS"/>
                <a:sym typeface="Verizon NHG DS"/>
              </a:defRPr>
            </a:lvl4pPr>
            <a:lvl5pPr marL="0" lvl="4" indent="0" algn="r">
              <a:spcBef>
                <a:spcPts val="0"/>
              </a:spcBef>
              <a:buNone/>
              <a:defRPr sz="700" b="1">
                <a:solidFill>
                  <a:schemeClr val="dk1"/>
                </a:solidFill>
                <a:latin typeface="Verizon NHG DS"/>
                <a:ea typeface="Verizon NHG DS"/>
                <a:cs typeface="Verizon NHG DS"/>
                <a:sym typeface="Verizon NHG DS"/>
              </a:defRPr>
            </a:lvl5pPr>
            <a:lvl6pPr marL="0" lvl="5" indent="0" algn="r">
              <a:spcBef>
                <a:spcPts val="0"/>
              </a:spcBef>
              <a:buNone/>
              <a:defRPr sz="700" b="1">
                <a:solidFill>
                  <a:schemeClr val="dk1"/>
                </a:solidFill>
                <a:latin typeface="Verizon NHG DS"/>
                <a:ea typeface="Verizon NHG DS"/>
                <a:cs typeface="Verizon NHG DS"/>
                <a:sym typeface="Verizon NHG DS"/>
              </a:defRPr>
            </a:lvl6pPr>
            <a:lvl7pPr marL="0" lvl="6" indent="0" algn="r">
              <a:spcBef>
                <a:spcPts val="0"/>
              </a:spcBef>
              <a:buNone/>
              <a:defRPr sz="700" b="1">
                <a:solidFill>
                  <a:schemeClr val="dk1"/>
                </a:solidFill>
                <a:latin typeface="Verizon NHG DS"/>
                <a:ea typeface="Verizon NHG DS"/>
                <a:cs typeface="Verizon NHG DS"/>
                <a:sym typeface="Verizon NHG DS"/>
              </a:defRPr>
            </a:lvl7pPr>
            <a:lvl8pPr marL="0" lvl="7" indent="0" algn="r">
              <a:spcBef>
                <a:spcPts val="0"/>
              </a:spcBef>
              <a:buNone/>
              <a:defRPr sz="700" b="1">
                <a:solidFill>
                  <a:schemeClr val="dk1"/>
                </a:solidFill>
                <a:latin typeface="Verizon NHG DS"/>
                <a:ea typeface="Verizon NHG DS"/>
                <a:cs typeface="Verizon NHG DS"/>
                <a:sym typeface="Verizon NHG DS"/>
              </a:defRPr>
            </a:lvl8pPr>
            <a:lvl9pPr marL="0" lvl="8" indent="0" algn="r">
              <a:spcBef>
                <a:spcPts val="0"/>
              </a:spcBef>
              <a:buNone/>
              <a:defRPr sz="700" b="1">
                <a:solidFill>
                  <a:schemeClr val="dk1"/>
                </a:solidFill>
                <a:latin typeface="Verizon NHG DS"/>
                <a:ea typeface="Verizon NHG DS"/>
                <a:cs typeface="Verizon NHG DS"/>
                <a:sym typeface="Verizon NHG DS"/>
              </a:defRPr>
            </a:lvl9pPr>
          </a:lstStyle>
          <a:p>
            <a:pPr marL="0" lvl="0" indent="0" algn="r" rtl="0">
              <a:spcBef>
                <a:spcPts val="0"/>
              </a:spcBef>
              <a:spcAft>
                <a:spcPts val="0"/>
              </a:spcAft>
              <a:buNone/>
            </a:pPr>
            <a:fld id="{00000000-1234-1234-1234-123412341234}" type="slidenum">
              <a:rPr lang="en-US"/>
              <a:t>‹#›</a:t>
            </a:fld>
            <a:endParaRPr/>
          </a:p>
        </p:txBody>
      </p:sp>
      <p:cxnSp>
        <p:nvCxnSpPr>
          <p:cNvPr id="97" name="Google Shape;97;p15"/>
          <p:cNvCxnSpPr/>
          <p:nvPr/>
        </p:nvCxnSpPr>
        <p:spPr>
          <a:xfrm>
            <a:off x="457200" y="457200"/>
            <a:ext cx="8229600" cy="0"/>
          </a:xfrm>
          <a:prstGeom prst="straightConnector1">
            <a:avLst/>
          </a:prstGeom>
          <a:noFill/>
          <a:ln w="47625" cap="flat" cmpd="sng">
            <a:solidFill>
              <a:schemeClr val="dk1"/>
            </a:solidFill>
            <a:prstDash val="solid"/>
            <a:round/>
            <a:headEnd type="none" w="sm" len="sm"/>
            <a:tailEnd type="none" w="sm" len="sm"/>
          </a:ln>
        </p:spPr>
      </p:cxnSp>
      <p:sp>
        <p:nvSpPr>
          <p:cNvPr id="98" name="Google Shape;98;p15"/>
          <p:cNvSpPr txBox="1">
            <a:spLocks noGrp="1"/>
          </p:cNvSpPr>
          <p:nvPr>
            <p:ph type="body" idx="1"/>
          </p:nvPr>
        </p:nvSpPr>
        <p:spPr>
          <a:xfrm>
            <a:off x="6119213" y="3137136"/>
            <a:ext cx="2567587" cy="130151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900"/>
              </a:spcBef>
              <a:spcAft>
                <a:spcPts val="0"/>
              </a:spcAft>
              <a:buClr>
                <a:schemeClr val="dk1"/>
              </a:buClr>
              <a:buSzPts val="1200"/>
              <a:buFont typeface="Verizon NHG TX"/>
              <a:buNone/>
              <a:defRPr b="1"/>
            </a:lvl1pPr>
            <a:lvl2pPr marL="914400" lvl="1" indent="-228600" algn="l">
              <a:lnSpc>
                <a:spcPct val="100000"/>
              </a:lnSpc>
              <a:spcBef>
                <a:spcPts val="900"/>
              </a:spcBef>
              <a:spcAft>
                <a:spcPts val="0"/>
              </a:spcAft>
              <a:buClr>
                <a:schemeClr val="dk1"/>
              </a:buClr>
              <a:buSzPts val="1800"/>
              <a:buNone/>
              <a:defRPr/>
            </a:lvl2pPr>
            <a:lvl3pPr marL="1371600" lvl="2" indent="-342900" algn="l">
              <a:lnSpc>
                <a:spcPct val="100000"/>
              </a:lnSpc>
              <a:spcBef>
                <a:spcPts val="600"/>
              </a:spcBef>
              <a:spcAft>
                <a:spcPts val="0"/>
              </a:spcAft>
              <a:buClr>
                <a:schemeClr val="dk1"/>
              </a:buClr>
              <a:buSzPts val="1800"/>
              <a:buChar char="•"/>
              <a:defRPr/>
            </a:lvl3pPr>
            <a:lvl4pPr marL="1828800" lvl="3" indent="-342900" algn="l">
              <a:lnSpc>
                <a:spcPct val="100000"/>
              </a:lnSpc>
              <a:spcBef>
                <a:spcPts val="600"/>
              </a:spcBef>
              <a:spcAft>
                <a:spcPts val="0"/>
              </a:spcAft>
              <a:buClr>
                <a:schemeClr val="dk1"/>
              </a:buClr>
              <a:buSzPts val="1800"/>
              <a:buChar char="–"/>
              <a:defRPr/>
            </a:lvl4pPr>
            <a:lvl5pPr marL="2286000" lvl="4" indent="-342900" algn="l">
              <a:lnSpc>
                <a:spcPct val="100000"/>
              </a:lnSpc>
              <a:spcBef>
                <a:spcPts val="600"/>
              </a:spcBef>
              <a:spcAft>
                <a:spcPts val="0"/>
              </a:spcAft>
              <a:buClr>
                <a:schemeClr val="dk1"/>
              </a:buClr>
              <a:buSzPts val="1800"/>
              <a:buChar char="–"/>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600"/>
              </a:spcBef>
              <a:spcAft>
                <a:spcPts val="0"/>
              </a:spcAft>
              <a:buClr>
                <a:schemeClr val="dk1"/>
              </a:buClr>
              <a:buSzPts val="1800"/>
              <a:buChar char="–"/>
              <a:defRPr/>
            </a:lvl7pPr>
            <a:lvl8pPr marL="3657600" lvl="7" indent="-342900" algn="l">
              <a:lnSpc>
                <a:spcPct val="100000"/>
              </a:lnSpc>
              <a:spcBef>
                <a:spcPts val="600"/>
              </a:spcBef>
              <a:spcAft>
                <a:spcPts val="0"/>
              </a:spcAft>
              <a:buClr>
                <a:schemeClr val="dk1"/>
              </a:buClr>
              <a:buSzPts val="1800"/>
              <a:buChar char="–"/>
              <a:defRPr/>
            </a:lvl8pPr>
            <a:lvl9pPr marL="4114800" lvl="8" indent="-342900" algn="l">
              <a:lnSpc>
                <a:spcPct val="100000"/>
              </a:lnSpc>
              <a:spcBef>
                <a:spcPts val="600"/>
              </a:spcBef>
              <a:spcAft>
                <a:spcPts val="0"/>
              </a:spcAft>
              <a:buClr>
                <a:schemeClr val="dk1"/>
              </a:buClr>
              <a:buSzPts val="1800"/>
              <a:buChar char="–"/>
              <a:defRPr/>
            </a:lvl9pPr>
          </a:lstStyle>
          <a:p>
            <a:endParaRPr/>
          </a:p>
        </p:txBody>
      </p:sp>
      <p:sp>
        <p:nvSpPr>
          <p:cNvPr id="99" name="Google Shape;99;p15"/>
          <p:cNvSpPr txBox="1">
            <a:spLocks noGrp="1"/>
          </p:cNvSpPr>
          <p:nvPr>
            <p:ph type="body" idx="2"/>
          </p:nvPr>
        </p:nvSpPr>
        <p:spPr>
          <a:xfrm>
            <a:off x="3288207" y="3137136"/>
            <a:ext cx="2567587" cy="130151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900"/>
              </a:spcBef>
              <a:spcAft>
                <a:spcPts val="0"/>
              </a:spcAft>
              <a:buClr>
                <a:schemeClr val="dk1"/>
              </a:buClr>
              <a:buSzPts val="1200"/>
              <a:buFont typeface="Verizon NHG TX"/>
              <a:buNone/>
              <a:defRPr b="1"/>
            </a:lvl1pPr>
            <a:lvl2pPr marL="914400" lvl="1" indent="-228600" algn="l">
              <a:lnSpc>
                <a:spcPct val="100000"/>
              </a:lnSpc>
              <a:spcBef>
                <a:spcPts val="900"/>
              </a:spcBef>
              <a:spcAft>
                <a:spcPts val="0"/>
              </a:spcAft>
              <a:buClr>
                <a:schemeClr val="dk1"/>
              </a:buClr>
              <a:buSzPts val="1800"/>
              <a:buNone/>
              <a:defRPr/>
            </a:lvl2pPr>
            <a:lvl3pPr marL="1371600" lvl="2" indent="-342900" algn="l">
              <a:lnSpc>
                <a:spcPct val="100000"/>
              </a:lnSpc>
              <a:spcBef>
                <a:spcPts val="600"/>
              </a:spcBef>
              <a:spcAft>
                <a:spcPts val="0"/>
              </a:spcAft>
              <a:buClr>
                <a:schemeClr val="dk1"/>
              </a:buClr>
              <a:buSzPts val="1800"/>
              <a:buChar char="•"/>
              <a:defRPr/>
            </a:lvl3pPr>
            <a:lvl4pPr marL="1828800" lvl="3" indent="-342900" algn="l">
              <a:lnSpc>
                <a:spcPct val="100000"/>
              </a:lnSpc>
              <a:spcBef>
                <a:spcPts val="600"/>
              </a:spcBef>
              <a:spcAft>
                <a:spcPts val="0"/>
              </a:spcAft>
              <a:buClr>
                <a:schemeClr val="dk1"/>
              </a:buClr>
              <a:buSzPts val="1800"/>
              <a:buChar char="–"/>
              <a:defRPr/>
            </a:lvl4pPr>
            <a:lvl5pPr marL="2286000" lvl="4" indent="-342900" algn="l">
              <a:lnSpc>
                <a:spcPct val="100000"/>
              </a:lnSpc>
              <a:spcBef>
                <a:spcPts val="600"/>
              </a:spcBef>
              <a:spcAft>
                <a:spcPts val="0"/>
              </a:spcAft>
              <a:buClr>
                <a:schemeClr val="dk1"/>
              </a:buClr>
              <a:buSzPts val="1800"/>
              <a:buChar char="–"/>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600"/>
              </a:spcBef>
              <a:spcAft>
                <a:spcPts val="0"/>
              </a:spcAft>
              <a:buClr>
                <a:schemeClr val="dk1"/>
              </a:buClr>
              <a:buSzPts val="1800"/>
              <a:buChar char="–"/>
              <a:defRPr/>
            </a:lvl7pPr>
            <a:lvl8pPr marL="3657600" lvl="7" indent="-342900" algn="l">
              <a:lnSpc>
                <a:spcPct val="100000"/>
              </a:lnSpc>
              <a:spcBef>
                <a:spcPts val="600"/>
              </a:spcBef>
              <a:spcAft>
                <a:spcPts val="0"/>
              </a:spcAft>
              <a:buClr>
                <a:schemeClr val="dk1"/>
              </a:buClr>
              <a:buSzPts val="1800"/>
              <a:buChar char="–"/>
              <a:defRPr/>
            </a:lvl8pPr>
            <a:lvl9pPr marL="4114800" lvl="8" indent="-342900" algn="l">
              <a:lnSpc>
                <a:spcPct val="100000"/>
              </a:lnSpc>
              <a:spcBef>
                <a:spcPts val="600"/>
              </a:spcBef>
              <a:spcAft>
                <a:spcPts val="0"/>
              </a:spcAft>
              <a:buClr>
                <a:schemeClr val="dk1"/>
              </a:buClr>
              <a:buSzPts val="1800"/>
              <a:buChar char="–"/>
              <a:defRPr/>
            </a:lvl9pPr>
          </a:lstStyle>
          <a:p>
            <a:endParaRPr/>
          </a:p>
        </p:txBody>
      </p:sp>
      <p:sp>
        <p:nvSpPr>
          <p:cNvPr id="100" name="Google Shape;100;p15"/>
          <p:cNvSpPr txBox="1">
            <a:spLocks noGrp="1"/>
          </p:cNvSpPr>
          <p:nvPr>
            <p:ph type="body" idx="3"/>
          </p:nvPr>
        </p:nvSpPr>
        <p:spPr>
          <a:xfrm>
            <a:off x="457200" y="3137136"/>
            <a:ext cx="2567587" cy="130151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900"/>
              </a:spcBef>
              <a:spcAft>
                <a:spcPts val="0"/>
              </a:spcAft>
              <a:buClr>
                <a:schemeClr val="dk1"/>
              </a:buClr>
              <a:buSzPts val="1200"/>
              <a:buFont typeface="Verizon NHG TX"/>
              <a:buNone/>
              <a:defRPr b="1"/>
            </a:lvl1pPr>
            <a:lvl2pPr marL="914400" lvl="1" indent="-228600" algn="l">
              <a:lnSpc>
                <a:spcPct val="100000"/>
              </a:lnSpc>
              <a:spcBef>
                <a:spcPts val="900"/>
              </a:spcBef>
              <a:spcAft>
                <a:spcPts val="0"/>
              </a:spcAft>
              <a:buClr>
                <a:schemeClr val="dk1"/>
              </a:buClr>
              <a:buSzPts val="1800"/>
              <a:buNone/>
              <a:defRPr/>
            </a:lvl2pPr>
            <a:lvl3pPr marL="1371600" lvl="2" indent="-342900" algn="l">
              <a:lnSpc>
                <a:spcPct val="100000"/>
              </a:lnSpc>
              <a:spcBef>
                <a:spcPts val="600"/>
              </a:spcBef>
              <a:spcAft>
                <a:spcPts val="0"/>
              </a:spcAft>
              <a:buClr>
                <a:schemeClr val="dk1"/>
              </a:buClr>
              <a:buSzPts val="1800"/>
              <a:buChar char="•"/>
              <a:defRPr/>
            </a:lvl3pPr>
            <a:lvl4pPr marL="1828800" lvl="3" indent="-342900" algn="l">
              <a:lnSpc>
                <a:spcPct val="100000"/>
              </a:lnSpc>
              <a:spcBef>
                <a:spcPts val="600"/>
              </a:spcBef>
              <a:spcAft>
                <a:spcPts val="0"/>
              </a:spcAft>
              <a:buClr>
                <a:schemeClr val="dk1"/>
              </a:buClr>
              <a:buSzPts val="1800"/>
              <a:buChar char="–"/>
              <a:defRPr/>
            </a:lvl4pPr>
            <a:lvl5pPr marL="2286000" lvl="4" indent="-342900" algn="l">
              <a:lnSpc>
                <a:spcPct val="100000"/>
              </a:lnSpc>
              <a:spcBef>
                <a:spcPts val="600"/>
              </a:spcBef>
              <a:spcAft>
                <a:spcPts val="0"/>
              </a:spcAft>
              <a:buClr>
                <a:schemeClr val="dk1"/>
              </a:buClr>
              <a:buSzPts val="1800"/>
              <a:buChar char="–"/>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600"/>
              </a:spcBef>
              <a:spcAft>
                <a:spcPts val="0"/>
              </a:spcAft>
              <a:buClr>
                <a:schemeClr val="dk1"/>
              </a:buClr>
              <a:buSzPts val="1800"/>
              <a:buChar char="–"/>
              <a:defRPr/>
            </a:lvl7pPr>
            <a:lvl8pPr marL="3657600" lvl="7" indent="-342900" algn="l">
              <a:lnSpc>
                <a:spcPct val="100000"/>
              </a:lnSpc>
              <a:spcBef>
                <a:spcPts val="600"/>
              </a:spcBef>
              <a:spcAft>
                <a:spcPts val="0"/>
              </a:spcAft>
              <a:buClr>
                <a:schemeClr val="dk1"/>
              </a:buClr>
              <a:buSzPts val="1800"/>
              <a:buChar char="–"/>
              <a:defRPr/>
            </a:lvl8pPr>
            <a:lvl9pPr marL="4114800" lvl="8" indent="-342900" algn="l">
              <a:lnSpc>
                <a:spcPct val="100000"/>
              </a:lnSpc>
              <a:spcBef>
                <a:spcPts val="600"/>
              </a:spcBef>
              <a:spcAft>
                <a:spcPts val="0"/>
              </a:spcAft>
              <a:buClr>
                <a:schemeClr val="dk1"/>
              </a:buClr>
              <a:buSzPts val="1800"/>
              <a:buChar char="–"/>
              <a:defRPr/>
            </a:lvl9pPr>
          </a:lstStyle>
          <a:p>
            <a:endParaRPr/>
          </a:p>
        </p:txBody>
      </p:sp>
      <p:sp>
        <p:nvSpPr>
          <p:cNvPr id="101" name="Google Shape;101;p15"/>
          <p:cNvSpPr>
            <a:spLocks noGrp="1"/>
          </p:cNvSpPr>
          <p:nvPr>
            <p:ph type="pic" idx="4"/>
          </p:nvPr>
        </p:nvSpPr>
        <p:spPr>
          <a:xfrm>
            <a:off x="457200" y="1457326"/>
            <a:ext cx="2567587" cy="1591056"/>
          </a:xfrm>
          <a:prstGeom prst="rect">
            <a:avLst/>
          </a:prstGeom>
          <a:noFill/>
          <a:ln>
            <a:noFill/>
          </a:ln>
        </p:spPr>
        <p:txBody>
          <a:bodyPr spcFirstLastPara="1" wrap="square" lIns="0" tIns="0" rIns="0" bIns="0" anchor="t" anchorCtr="0">
            <a:noAutofit/>
          </a:bodyPr>
          <a:lstStyle>
            <a:lvl1pPr marR="0" lvl="0" algn="l" rtl="0">
              <a:lnSpc>
                <a:spcPct val="100000"/>
              </a:lnSpc>
              <a:spcBef>
                <a:spcPts val="900"/>
              </a:spcBef>
              <a:spcAft>
                <a:spcPts val="0"/>
              </a:spcAft>
              <a:buClr>
                <a:schemeClr val="dk1"/>
              </a:buClr>
              <a:buSzPts val="1200"/>
              <a:buFont typeface="Verizon NHG TX"/>
              <a:buNone/>
              <a:defRPr sz="1200" b="1" i="0" u="none" strike="noStrike" cap="none">
                <a:solidFill>
                  <a:schemeClr val="dk1"/>
                </a:solidFill>
                <a:latin typeface="Verizon NHG TX"/>
                <a:ea typeface="Verizon NHG TX"/>
                <a:cs typeface="Verizon NHG TX"/>
                <a:sym typeface="Verizon NHG TX"/>
              </a:defRPr>
            </a:lvl1pPr>
            <a:lvl2pPr marR="0" lvl="1" algn="l" rtl="0">
              <a:lnSpc>
                <a:spcPct val="100000"/>
              </a:lnSpc>
              <a:spcBef>
                <a:spcPts val="900"/>
              </a:spcBef>
              <a:spcAft>
                <a:spcPts val="0"/>
              </a:spcAft>
              <a:buClr>
                <a:schemeClr val="dk1"/>
              </a:buClr>
              <a:buSzPts val="1200"/>
              <a:buFont typeface="Verizon NHG TX"/>
              <a:buNone/>
              <a:defRPr sz="1200" b="0" i="0" u="none" strike="noStrike" cap="none">
                <a:solidFill>
                  <a:schemeClr val="dk1"/>
                </a:solidFill>
                <a:latin typeface="Verizon NHG TX"/>
                <a:ea typeface="Verizon NHG TX"/>
                <a:cs typeface="Verizon NHG TX"/>
                <a:sym typeface="Verizon NHG TX"/>
              </a:defRPr>
            </a:lvl2pPr>
            <a:lvl3pPr marR="0" lvl="2"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3pPr>
            <a:lvl4pPr marR="0" lvl="3"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4pPr>
            <a:lvl5pPr marR="0" lvl="4"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5pPr>
            <a:lvl6pPr marR="0" lvl="5"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6pPr>
            <a:lvl7pPr marR="0" lvl="6"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7pPr>
            <a:lvl8pPr marR="0" lvl="7"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8pPr>
            <a:lvl9pPr marR="0" lvl="8"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9pPr>
          </a:lstStyle>
          <a:p>
            <a:endParaRPr/>
          </a:p>
        </p:txBody>
      </p:sp>
      <p:sp>
        <p:nvSpPr>
          <p:cNvPr id="102" name="Google Shape;102;p15"/>
          <p:cNvSpPr>
            <a:spLocks noGrp="1"/>
          </p:cNvSpPr>
          <p:nvPr>
            <p:ph type="pic" idx="5"/>
          </p:nvPr>
        </p:nvSpPr>
        <p:spPr>
          <a:xfrm>
            <a:off x="3288206" y="1457326"/>
            <a:ext cx="2567587" cy="1591056"/>
          </a:xfrm>
          <a:prstGeom prst="rect">
            <a:avLst/>
          </a:prstGeom>
          <a:noFill/>
          <a:ln>
            <a:noFill/>
          </a:ln>
        </p:spPr>
        <p:txBody>
          <a:bodyPr spcFirstLastPara="1" wrap="square" lIns="0" tIns="0" rIns="0" bIns="0" anchor="t" anchorCtr="0">
            <a:noAutofit/>
          </a:bodyPr>
          <a:lstStyle>
            <a:lvl1pPr marR="0" lvl="0" algn="l" rtl="0">
              <a:lnSpc>
                <a:spcPct val="100000"/>
              </a:lnSpc>
              <a:spcBef>
                <a:spcPts val="900"/>
              </a:spcBef>
              <a:spcAft>
                <a:spcPts val="0"/>
              </a:spcAft>
              <a:buClr>
                <a:schemeClr val="dk1"/>
              </a:buClr>
              <a:buSzPts val="1200"/>
              <a:buFont typeface="Verizon NHG TX"/>
              <a:buNone/>
              <a:defRPr sz="1200" b="1" i="0" u="none" strike="noStrike" cap="none">
                <a:solidFill>
                  <a:schemeClr val="dk1"/>
                </a:solidFill>
                <a:latin typeface="Verizon NHG TX"/>
                <a:ea typeface="Verizon NHG TX"/>
                <a:cs typeface="Verizon NHG TX"/>
                <a:sym typeface="Verizon NHG TX"/>
              </a:defRPr>
            </a:lvl1pPr>
            <a:lvl2pPr marR="0" lvl="1" algn="l" rtl="0">
              <a:lnSpc>
                <a:spcPct val="100000"/>
              </a:lnSpc>
              <a:spcBef>
                <a:spcPts val="900"/>
              </a:spcBef>
              <a:spcAft>
                <a:spcPts val="0"/>
              </a:spcAft>
              <a:buClr>
                <a:schemeClr val="dk1"/>
              </a:buClr>
              <a:buSzPts val="1200"/>
              <a:buFont typeface="Verizon NHG TX"/>
              <a:buNone/>
              <a:defRPr sz="1200" b="0" i="0" u="none" strike="noStrike" cap="none">
                <a:solidFill>
                  <a:schemeClr val="dk1"/>
                </a:solidFill>
                <a:latin typeface="Verizon NHG TX"/>
                <a:ea typeface="Verizon NHG TX"/>
                <a:cs typeface="Verizon NHG TX"/>
                <a:sym typeface="Verizon NHG TX"/>
              </a:defRPr>
            </a:lvl2pPr>
            <a:lvl3pPr marR="0" lvl="2"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3pPr>
            <a:lvl4pPr marR="0" lvl="3"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4pPr>
            <a:lvl5pPr marR="0" lvl="4"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5pPr>
            <a:lvl6pPr marR="0" lvl="5"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6pPr>
            <a:lvl7pPr marR="0" lvl="6"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7pPr>
            <a:lvl8pPr marR="0" lvl="7"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8pPr>
            <a:lvl9pPr marR="0" lvl="8"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9pPr>
          </a:lstStyle>
          <a:p>
            <a:endParaRPr/>
          </a:p>
        </p:txBody>
      </p:sp>
      <p:sp>
        <p:nvSpPr>
          <p:cNvPr id="103" name="Google Shape;103;p15"/>
          <p:cNvSpPr>
            <a:spLocks noGrp="1"/>
          </p:cNvSpPr>
          <p:nvPr>
            <p:ph type="pic" idx="6"/>
          </p:nvPr>
        </p:nvSpPr>
        <p:spPr>
          <a:xfrm>
            <a:off x="6119213" y="1457326"/>
            <a:ext cx="2567587" cy="1591056"/>
          </a:xfrm>
          <a:prstGeom prst="rect">
            <a:avLst/>
          </a:prstGeom>
          <a:noFill/>
          <a:ln>
            <a:noFill/>
          </a:ln>
        </p:spPr>
        <p:txBody>
          <a:bodyPr spcFirstLastPara="1" wrap="square" lIns="0" tIns="0" rIns="0" bIns="0" anchor="t" anchorCtr="0">
            <a:noAutofit/>
          </a:bodyPr>
          <a:lstStyle>
            <a:lvl1pPr marR="0" lvl="0" algn="l" rtl="0">
              <a:lnSpc>
                <a:spcPct val="100000"/>
              </a:lnSpc>
              <a:spcBef>
                <a:spcPts val="900"/>
              </a:spcBef>
              <a:spcAft>
                <a:spcPts val="0"/>
              </a:spcAft>
              <a:buClr>
                <a:schemeClr val="dk1"/>
              </a:buClr>
              <a:buSzPts val="1200"/>
              <a:buFont typeface="Verizon NHG TX"/>
              <a:buNone/>
              <a:defRPr sz="1200" b="1" i="0" u="none" strike="noStrike" cap="none">
                <a:solidFill>
                  <a:schemeClr val="dk1"/>
                </a:solidFill>
                <a:latin typeface="Verizon NHG TX"/>
                <a:ea typeface="Verizon NHG TX"/>
                <a:cs typeface="Verizon NHG TX"/>
                <a:sym typeface="Verizon NHG TX"/>
              </a:defRPr>
            </a:lvl1pPr>
            <a:lvl2pPr marR="0" lvl="1" algn="l" rtl="0">
              <a:lnSpc>
                <a:spcPct val="100000"/>
              </a:lnSpc>
              <a:spcBef>
                <a:spcPts val="900"/>
              </a:spcBef>
              <a:spcAft>
                <a:spcPts val="0"/>
              </a:spcAft>
              <a:buClr>
                <a:schemeClr val="dk1"/>
              </a:buClr>
              <a:buSzPts val="1200"/>
              <a:buFont typeface="Verizon NHG TX"/>
              <a:buNone/>
              <a:defRPr sz="1200" b="0" i="0" u="none" strike="noStrike" cap="none">
                <a:solidFill>
                  <a:schemeClr val="dk1"/>
                </a:solidFill>
                <a:latin typeface="Verizon NHG TX"/>
                <a:ea typeface="Verizon NHG TX"/>
                <a:cs typeface="Verizon NHG TX"/>
                <a:sym typeface="Verizon NHG TX"/>
              </a:defRPr>
            </a:lvl2pPr>
            <a:lvl3pPr marR="0" lvl="2"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3pPr>
            <a:lvl4pPr marR="0" lvl="3"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4pPr>
            <a:lvl5pPr marR="0" lvl="4"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5pPr>
            <a:lvl6pPr marR="0" lvl="5"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6pPr>
            <a:lvl7pPr marR="0" lvl="6"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7pPr>
            <a:lvl8pPr marR="0" lvl="7"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8pPr>
            <a:lvl9pPr marR="0" lvl="8"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9pPr>
          </a:lstStyle>
          <a:p>
            <a:endParaRPr/>
          </a:p>
        </p:txBody>
      </p:sp>
      <p:sp>
        <p:nvSpPr>
          <p:cNvPr id="104" name="Google Shape;104;p15"/>
          <p:cNvSpPr txBox="1">
            <a:spLocks noGrp="1"/>
          </p:cNvSpPr>
          <p:nvPr>
            <p:ph type="title"/>
          </p:nvPr>
        </p:nvSpPr>
        <p:spPr>
          <a:xfrm>
            <a:off x="457200" y="590550"/>
            <a:ext cx="7086600" cy="6858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edia">
  <p:cSld name="Media">
    <p:bg>
      <p:bgPr>
        <a:solidFill>
          <a:schemeClr val="dk1"/>
        </a:solidFill>
        <a:effectLst/>
      </p:bgPr>
    </p:bg>
    <p:spTree>
      <p:nvGrpSpPr>
        <p:cNvPr id="1" name="Shape 105"/>
        <p:cNvGrpSpPr/>
        <p:nvPr/>
      </p:nvGrpSpPr>
      <p:grpSpPr>
        <a:xfrm>
          <a:off x="0" y="0"/>
          <a:ext cx="0" cy="0"/>
          <a:chOff x="0" y="0"/>
          <a:chExt cx="0" cy="0"/>
        </a:xfrm>
      </p:grpSpPr>
      <p:sp>
        <p:nvSpPr>
          <p:cNvPr id="106" name="Google Shape;106;p16"/>
          <p:cNvSpPr/>
          <p:nvPr/>
        </p:nvSpPr>
        <p:spPr>
          <a:xfrm>
            <a:off x="108488" y="4531602"/>
            <a:ext cx="2588217" cy="5707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izon NHG TX"/>
              <a:ea typeface="Verizon NHG TX"/>
              <a:cs typeface="Verizon NHG TX"/>
              <a:sym typeface="Verizon NHG TX"/>
            </a:endParaRPr>
          </a:p>
        </p:txBody>
      </p:sp>
      <p:sp>
        <p:nvSpPr>
          <p:cNvPr id="107" name="Google Shape;107;p16"/>
          <p:cNvSpPr>
            <a:spLocks noGrp="1"/>
          </p:cNvSpPr>
          <p:nvPr>
            <p:ph type="media" idx="2"/>
          </p:nvPr>
        </p:nvSpPr>
        <p:spPr>
          <a:xfrm>
            <a:off x="0" y="0"/>
            <a:ext cx="9144000" cy="5143500"/>
          </a:xfrm>
          <a:prstGeom prst="rect">
            <a:avLst/>
          </a:prstGeom>
          <a:solidFill>
            <a:srgbClr val="A5A5A5"/>
          </a:solidFill>
          <a:ln>
            <a:noFill/>
          </a:ln>
        </p:spPr>
        <p:txBody>
          <a:bodyPr spcFirstLastPara="1" wrap="square" lIns="0" tIns="457200" rIns="0" bIns="0" anchor="ctr" anchorCtr="0">
            <a:noAutofit/>
          </a:bodyPr>
          <a:lstStyle>
            <a:lvl1pPr marR="0" lvl="0" algn="ctr" rtl="0">
              <a:lnSpc>
                <a:spcPct val="100000"/>
              </a:lnSpc>
              <a:spcBef>
                <a:spcPts val="900"/>
              </a:spcBef>
              <a:spcAft>
                <a:spcPts val="0"/>
              </a:spcAft>
              <a:buClr>
                <a:schemeClr val="dk1"/>
              </a:buClr>
              <a:buSzPts val="1200"/>
              <a:buFont typeface="Verizon NHG TX"/>
              <a:buNone/>
              <a:defRPr sz="1200" b="1" i="0" u="none" strike="noStrike" cap="none">
                <a:solidFill>
                  <a:schemeClr val="dk1"/>
                </a:solidFill>
                <a:latin typeface="Verizon NHG TX"/>
                <a:ea typeface="Verizon NHG TX"/>
                <a:cs typeface="Verizon NHG TX"/>
                <a:sym typeface="Verizon NHG TX"/>
              </a:defRPr>
            </a:lvl1pPr>
            <a:lvl2pPr marR="0" lvl="1" algn="l" rtl="0">
              <a:lnSpc>
                <a:spcPct val="100000"/>
              </a:lnSpc>
              <a:spcBef>
                <a:spcPts val="900"/>
              </a:spcBef>
              <a:spcAft>
                <a:spcPts val="0"/>
              </a:spcAft>
              <a:buClr>
                <a:schemeClr val="dk1"/>
              </a:buClr>
              <a:buSzPts val="1200"/>
              <a:buFont typeface="Verizon NHG TX"/>
              <a:buNone/>
              <a:defRPr sz="1200" b="0" i="0" u="none" strike="noStrike" cap="none">
                <a:solidFill>
                  <a:schemeClr val="dk1"/>
                </a:solidFill>
                <a:latin typeface="Verizon NHG TX"/>
                <a:ea typeface="Verizon NHG TX"/>
                <a:cs typeface="Verizon NHG TX"/>
                <a:sym typeface="Verizon NHG TX"/>
              </a:defRPr>
            </a:lvl2pPr>
            <a:lvl3pPr marR="0" lvl="2"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3pPr>
            <a:lvl4pPr marR="0" lvl="3"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4pPr>
            <a:lvl5pPr marR="0" lvl="4"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5pPr>
            <a:lvl6pPr marR="0" lvl="5"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6pPr>
            <a:lvl7pPr marR="0" lvl="6"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7pPr>
            <a:lvl8pPr marR="0" lvl="7"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8pPr>
            <a:lvl9pPr marR="0" lvl="8"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Statement and Long Chart">
  <p:cSld name="One Statement and Long Chart">
    <p:spTree>
      <p:nvGrpSpPr>
        <p:cNvPr id="1" name="Shape 108"/>
        <p:cNvGrpSpPr/>
        <p:nvPr/>
      </p:nvGrpSpPr>
      <p:grpSpPr>
        <a:xfrm>
          <a:off x="0" y="0"/>
          <a:ext cx="0" cy="0"/>
          <a:chOff x="0" y="0"/>
          <a:chExt cx="0" cy="0"/>
        </a:xfrm>
      </p:grpSpPr>
      <p:sp>
        <p:nvSpPr>
          <p:cNvPr id="109" name="Google Shape;109;p17"/>
          <p:cNvSpPr>
            <a:spLocks noGrp="1"/>
          </p:cNvSpPr>
          <p:nvPr>
            <p:ph type="chart" idx="2"/>
          </p:nvPr>
        </p:nvSpPr>
        <p:spPr>
          <a:xfrm>
            <a:off x="457198" y="2095248"/>
            <a:ext cx="8229602" cy="2343402"/>
          </a:xfrm>
          <a:prstGeom prst="rect">
            <a:avLst/>
          </a:prstGeom>
          <a:noFill/>
          <a:ln>
            <a:noFill/>
          </a:ln>
        </p:spPr>
        <p:txBody>
          <a:bodyPr spcFirstLastPara="1" wrap="square" lIns="0" tIns="0" rIns="0" bIns="0" anchor="ctr" anchorCtr="0">
            <a:noAutofit/>
          </a:bodyPr>
          <a:lstStyle>
            <a:lvl1pPr marR="0" lvl="0" algn="ctr" rtl="0">
              <a:lnSpc>
                <a:spcPct val="100000"/>
              </a:lnSpc>
              <a:spcBef>
                <a:spcPts val="900"/>
              </a:spcBef>
              <a:spcAft>
                <a:spcPts val="0"/>
              </a:spcAft>
              <a:buClr>
                <a:schemeClr val="dk1"/>
              </a:buClr>
              <a:buSzPts val="1200"/>
              <a:buFont typeface="Verizon NHG TX"/>
              <a:buNone/>
              <a:defRPr sz="1200" b="0" i="0" u="none" strike="noStrike" cap="none">
                <a:solidFill>
                  <a:schemeClr val="dk1"/>
                </a:solidFill>
                <a:latin typeface="Verizon NHG TX"/>
                <a:ea typeface="Verizon NHG TX"/>
                <a:cs typeface="Verizon NHG TX"/>
                <a:sym typeface="Verizon NHG TX"/>
              </a:defRPr>
            </a:lvl1pPr>
            <a:lvl2pPr marR="0" lvl="1" algn="l" rtl="0">
              <a:lnSpc>
                <a:spcPct val="100000"/>
              </a:lnSpc>
              <a:spcBef>
                <a:spcPts val="900"/>
              </a:spcBef>
              <a:spcAft>
                <a:spcPts val="0"/>
              </a:spcAft>
              <a:buClr>
                <a:schemeClr val="dk1"/>
              </a:buClr>
              <a:buSzPts val="1200"/>
              <a:buFont typeface="Verizon NHG TX"/>
              <a:buNone/>
              <a:defRPr sz="1200" b="0" i="0" u="none" strike="noStrike" cap="none">
                <a:solidFill>
                  <a:schemeClr val="dk1"/>
                </a:solidFill>
                <a:latin typeface="Verizon NHG TX"/>
                <a:ea typeface="Verizon NHG TX"/>
                <a:cs typeface="Verizon NHG TX"/>
                <a:sym typeface="Verizon NHG TX"/>
              </a:defRPr>
            </a:lvl2pPr>
            <a:lvl3pPr marR="0" lvl="2"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3pPr>
            <a:lvl4pPr marR="0" lvl="3"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4pPr>
            <a:lvl5pPr marR="0" lvl="4"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5pPr>
            <a:lvl6pPr marR="0" lvl="5"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6pPr>
            <a:lvl7pPr marR="0" lvl="6"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7pPr>
            <a:lvl8pPr marR="0" lvl="7"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8pPr>
            <a:lvl9pPr marR="0" lvl="8"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9pPr>
          </a:lstStyle>
          <a:p>
            <a:endParaRPr/>
          </a:p>
        </p:txBody>
      </p:sp>
      <p:sp>
        <p:nvSpPr>
          <p:cNvPr id="110" name="Google Shape;110;p17"/>
          <p:cNvSpPr txBox="1">
            <a:spLocks noGrp="1"/>
          </p:cNvSpPr>
          <p:nvPr>
            <p:ph type="sldNum" idx="12"/>
          </p:nvPr>
        </p:nvSpPr>
        <p:spPr>
          <a:xfrm>
            <a:off x="8458200" y="4700016"/>
            <a:ext cx="228600" cy="228600"/>
          </a:xfrm>
          <a:prstGeom prst="rect">
            <a:avLst/>
          </a:prstGeom>
          <a:noFill/>
          <a:ln>
            <a:noFill/>
          </a:ln>
        </p:spPr>
        <p:txBody>
          <a:bodyPr spcFirstLastPara="1" wrap="square" lIns="0" tIns="0" rIns="0" bIns="0" anchor="b" anchorCtr="0">
            <a:noAutofit/>
          </a:bodyPr>
          <a:lstStyle>
            <a:lvl1pPr marL="0" lvl="0" indent="0" algn="r">
              <a:spcBef>
                <a:spcPts val="0"/>
              </a:spcBef>
              <a:buNone/>
              <a:defRPr sz="700" b="1">
                <a:solidFill>
                  <a:schemeClr val="dk1"/>
                </a:solidFill>
                <a:latin typeface="Verizon NHG DS"/>
                <a:ea typeface="Verizon NHG DS"/>
                <a:cs typeface="Verizon NHG DS"/>
                <a:sym typeface="Verizon NHG DS"/>
              </a:defRPr>
            </a:lvl1pPr>
            <a:lvl2pPr marL="0" lvl="1" indent="0" algn="r">
              <a:spcBef>
                <a:spcPts val="0"/>
              </a:spcBef>
              <a:buNone/>
              <a:defRPr sz="700" b="1">
                <a:solidFill>
                  <a:schemeClr val="dk1"/>
                </a:solidFill>
                <a:latin typeface="Verizon NHG DS"/>
                <a:ea typeface="Verizon NHG DS"/>
                <a:cs typeface="Verizon NHG DS"/>
                <a:sym typeface="Verizon NHG DS"/>
              </a:defRPr>
            </a:lvl2pPr>
            <a:lvl3pPr marL="0" lvl="2" indent="0" algn="r">
              <a:spcBef>
                <a:spcPts val="0"/>
              </a:spcBef>
              <a:buNone/>
              <a:defRPr sz="700" b="1">
                <a:solidFill>
                  <a:schemeClr val="dk1"/>
                </a:solidFill>
                <a:latin typeface="Verizon NHG DS"/>
                <a:ea typeface="Verizon NHG DS"/>
                <a:cs typeface="Verizon NHG DS"/>
                <a:sym typeface="Verizon NHG DS"/>
              </a:defRPr>
            </a:lvl3pPr>
            <a:lvl4pPr marL="0" lvl="3" indent="0" algn="r">
              <a:spcBef>
                <a:spcPts val="0"/>
              </a:spcBef>
              <a:buNone/>
              <a:defRPr sz="700" b="1">
                <a:solidFill>
                  <a:schemeClr val="dk1"/>
                </a:solidFill>
                <a:latin typeface="Verizon NHG DS"/>
                <a:ea typeface="Verizon NHG DS"/>
                <a:cs typeface="Verizon NHG DS"/>
                <a:sym typeface="Verizon NHG DS"/>
              </a:defRPr>
            </a:lvl4pPr>
            <a:lvl5pPr marL="0" lvl="4" indent="0" algn="r">
              <a:spcBef>
                <a:spcPts val="0"/>
              </a:spcBef>
              <a:buNone/>
              <a:defRPr sz="700" b="1">
                <a:solidFill>
                  <a:schemeClr val="dk1"/>
                </a:solidFill>
                <a:latin typeface="Verizon NHG DS"/>
                <a:ea typeface="Verizon NHG DS"/>
                <a:cs typeface="Verizon NHG DS"/>
                <a:sym typeface="Verizon NHG DS"/>
              </a:defRPr>
            </a:lvl5pPr>
            <a:lvl6pPr marL="0" lvl="5" indent="0" algn="r">
              <a:spcBef>
                <a:spcPts val="0"/>
              </a:spcBef>
              <a:buNone/>
              <a:defRPr sz="700" b="1">
                <a:solidFill>
                  <a:schemeClr val="dk1"/>
                </a:solidFill>
                <a:latin typeface="Verizon NHG DS"/>
                <a:ea typeface="Verizon NHG DS"/>
                <a:cs typeface="Verizon NHG DS"/>
                <a:sym typeface="Verizon NHG DS"/>
              </a:defRPr>
            </a:lvl6pPr>
            <a:lvl7pPr marL="0" lvl="6" indent="0" algn="r">
              <a:spcBef>
                <a:spcPts val="0"/>
              </a:spcBef>
              <a:buNone/>
              <a:defRPr sz="700" b="1">
                <a:solidFill>
                  <a:schemeClr val="dk1"/>
                </a:solidFill>
                <a:latin typeface="Verizon NHG DS"/>
                <a:ea typeface="Verizon NHG DS"/>
                <a:cs typeface="Verizon NHG DS"/>
                <a:sym typeface="Verizon NHG DS"/>
              </a:defRPr>
            </a:lvl7pPr>
            <a:lvl8pPr marL="0" lvl="7" indent="0" algn="r">
              <a:spcBef>
                <a:spcPts val="0"/>
              </a:spcBef>
              <a:buNone/>
              <a:defRPr sz="700" b="1">
                <a:solidFill>
                  <a:schemeClr val="dk1"/>
                </a:solidFill>
                <a:latin typeface="Verizon NHG DS"/>
                <a:ea typeface="Verizon NHG DS"/>
                <a:cs typeface="Verizon NHG DS"/>
                <a:sym typeface="Verizon NHG DS"/>
              </a:defRPr>
            </a:lvl8pPr>
            <a:lvl9pPr marL="0" lvl="8" indent="0" algn="r">
              <a:spcBef>
                <a:spcPts val="0"/>
              </a:spcBef>
              <a:buNone/>
              <a:defRPr sz="700" b="1">
                <a:solidFill>
                  <a:schemeClr val="dk1"/>
                </a:solidFill>
                <a:latin typeface="Verizon NHG DS"/>
                <a:ea typeface="Verizon NHG DS"/>
                <a:cs typeface="Verizon NHG DS"/>
                <a:sym typeface="Verizon NHG DS"/>
              </a:defRPr>
            </a:lvl9pPr>
          </a:lstStyle>
          <a:p>
            <a:pPr marL="0" lvl="0" indent="0" algn="r" rtl="0">
              <a:spcBef>
                <a:spcPts val="0"/>
              </a:spcBef>
              <a:spcAft>
                <a:spcPts val="0"/>
              </a:spcAft>
              <a:buNone/>
            </a:pPr>
            <a:fld id="{00000000-1234-1234-1234-123412341234}" type="slidenum">
              <a:rPr lang="en-US"/>
              <a:t>‹#›</a:t>
            </a:fld>
            <a:endParaRPr/>
          </a:p>
        </p:txBody>
      </p:sp>
      <p:sp>
        <p:nvSpPr>
          <p:cNvPr id="111" name="Google Shape;111;p17"/>
          <p:cNvSpPr txBox="1">
            <a:spLocks noGrp="1"/>
          </p:cNvSpPr>
          <p:nvPr>
            <p:ph type="body" idx="1"/>
          </p:nvPr>
        </p:nvSpPr>
        <p:spPr>
          <a:xfrm>
            <a:off x="457200" y="1459580"/>
            <a:ext cx="8229600" cy="563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900"/>
              </a:spcBef>
              <a:spcAft>
                <a:spcPts val="0"/>
              </a:spcAft>
              <a:buClr>
                <a:schemeClr val="dk1"/>
              </a:buClr>
              <a:buSzPts val="1200"/>
              <a:buFont typeface="Verizon NHG TX"/>
              <a:buNone/>
              <a:defRPr b="0"/>
            </a:lvl1pPr>
            <a:lvl2pPr marL="914400" lvl="1" indent="-228600" algn="l">
              <a:lnSpc>
                <a:spcPct val="100000"/>
              </a:lnSpc>
              <a:spcBef>
                <a:spcPts val="900"/>
              </a:spcBef>
              <a:spcAft>
                <a:spcPts val="0"/>
              </a:spcAft>
              <a:buClr>
                <a:schemeClr val="dk1"/>
              </a:buClr>
              <a:buSzPts val="1800"/>
              <a:buNone/>
              <a:defRPr/>
            </a:lvl2pPr>
            <a:lvl3pPr marL="1371600" lvl="2" indent="-342900" algn="l">
              <a:lnSpc>
                <a:spcPct val="100000"/>
              </a:lnSpc>
              <a:spcBef>
                <a:spcPts val="600"/>
              </a:spcBef>
              <a:spcAft>
                <a:spcPts val="0"/>
              </a:spcAft>
              <a:buClr>
                <a:schemeClr val="dk1"/>
              </a:buClr>
              <a:buSzPts val="1800"/>
              <a:buChar char="•"/>
              <a:defRPr/>
            </a:lvl3pPr>
            <a:lvl4pPr marL="1828800" lvl="3" indent="-342900" algn="l">
              <a:lnSpc>
                <a:spcPct val="100000"/>
              </a:lnSpc>
              <a:spcBef>
                <a:spcPts val="600"/>
              </a:spcBef>
              <a:spcAft>
                <a:spcPts val="0"/>
              </a:spcAft>
              <a:buClr>
                <a:schemeClr val="dk1"/>
              </a:buClr>
              <a:buSzPts val="1800"/>
              <a:buChar char="–"/>
              <a:defRPr/>
            </a:lvl4pPr>
            <a:lvl5pPr marL="2286000" lvl="4" indent="-342900" algn="l">
              <a:lnSpc>
                <a:spcPct val="100000"/>
              </a:lnSpc>
              <a:spcBef>
                <a:spcPts val="600"/>
              </a:spcBef>
              <a:spcAft>
                <a:spcPts val="0"/>
              </a:spcAft>
              <a:buClr>
                <a:schemeClr val="dk1"/>
              </a:buClr>
              <a:buSzPts val="1800"/>
              <a:buChar char="–"/>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600"/>
              </a:spcBef>
              <a:spcAft>
                <a:spcPts val="0"/>
              </a:spcAft>
              <a:buClr>
                <a:schemeClr val="dk1"/>
              </a:buClr>
              <a:buSzPts val="1800"/>
              <a:buChar char="–"/>
              <a:defRPr/>
            </a:lvl7pPr>
            <a:lvl8pPr marL="3657600" lvl="7" indent="-342900" algn="l">
              <a:lnSpc>
                <a:spcPct val="100000"/>
              </a:lnSpc>
              <a:spcBef>
                <a:spcPts val="600"/>
              </a:spcBef>
              <a:spcAft>
                <a:spcPts val="0"/>
              </a:spcAft>
              <a:buClr>
                <a:schemeClr val="dk1"/>
              </a:buClr>
              <a:buSzPts val="1800"/>
              <a:buChar char="–"/>
              <a:defRPr/>
            </a:lvl8pPr>
            <a:lvl9pPr marL="4114800" lvl="8" indent="-342900" algn="l">
              <a:lnSpc>
                <a:spcPct val="100000"/>
              </a:lnSpc>
              <a:spcBef>
                <a:spcPts val="600"/>
              </a:spcBef>
              <a:spcAft>
                <a:spcPts val="0"/>
              </a:spcAft>
              <a:buClr>
                <a:schemeClr val="dk1"/>
              </a:buClr>
              <a:buSzPts val="1800"/>
              <a:buChar char="–"/>
              <a:defRPr/>
            </a:lvl9pPr>
          </a:lstStyle>
          <a:p>
            <a:endParaRPr/>
          </a:p>
        </p:txBody>
      </p:sp>
      <p:cxnSp>
        <p:nvCxnSpPr>
          <p:cNvPr id="112" name="Google Shape;112;p17"/>
          <p:cNvCxnSpPr/>
          <p:nvPr/>
        </p:nvCxnSpPr>
        <p:spPr>
          <a:xfrm>
            <a:off x="457200" y="457200"/>
            <a:ext cx="8229600" cy="0"/>
          </a:xfrm>
          <a:prstGeom prst="straightConnector1">
            <a:avLst/>
          </a:prstGeom>
          <a:noFill/>
          <a:ln w="47625" cap="flat" cmpd="sng">
            <a:solidFill>
              <a:schemeClr val="dk1"/>
            </a:solidFill>
            <a:prstDash val="solid"/>
            <a:round/>
            <a:headEnd type="none" w="sm" len="sm"/>
            <a:tailEnd type="none" w="sm" len="sm"/>
          </a:ln>
        </p:spPr>
      </p:cxnSp>
      <p:sp>
        <p:nvSpPr>
          <p:cNvPr id="113" name="Google Shape;113;p17"/>
          <p:cNvSpPr txBox="1">
            <a:spLocks noGrp="1"/>
          </p:cNvSpPr>
          <p:nvPr>
            <p:ph type="title"/>
          </p:nvPr>
        </p:nvSpPr>
        <p:spPr>
          <a:xfrm>
            <a:off x="457200" y="590550"/>
            <a:ext cx="7086600" cy="6858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Statement and Horizontal Chart">
  <p:cSld name="One Statement and Horizontal Chart">
    <p:spTree>
      <p:nvGrpSpPr>
        <p:cNvPr id="1" name="Shape 114"/>
        <p:cNvGrpSpPr/>
        <p:nvPr/>
      </p:nvGrpSpPr>
      <p:grpSpPr>
        <a:xfrm>
          <a:off x="0" y="0"/>
          <a:ext cx="0" cy="0"/>
          <a:chOff x="0" y="0"/>
          <a:chExt cx="0" cy="0"/>
        </a:xfrm>
      </p:grpSpPr>
      <p:sp>
        <p:nvSpPr>
          <p:cNvPr id="115" name="Google Shape;115;p18"/>
          <p:cNvSpPr>
            <a:spLocks noGrp="1"/>
          </p:cNvSpPr>
          <p:nvPr>
            <p:ph type="chart" idx="2"/>
          </p:nvPr>
        </p:nvSpPr>
        <p:spPr>
          <a:xfrm>
            <a:off x="457198" y="2095248"/>
            <a:ext cx="7086602" cy="2384076"/>
          </a:xfrm>
          <a:prstGeom prst="rect">
            <a:avLst/>
          </a:prstGeom>
          <a:noFill/>
          <a:ln>
            <a:noFill/>
          </a:ln>
        </p:spPr>
        <p:txBody>
          <a:bodyPr spcFirstLastPara="1" wrap="square" lIns="0" tIns="0" rIns="0" bIns="0" anchor="ctr" anchorCtr="0">
            <a:noAutofit/>
          </a:bodyPr>
          <a:lstStyle>
            <a:lvl1pPr marR="0" lvl="0" algn="ctr" rtl="0">
              <a:lnSpc>
                <a:spcPct val="100000"/>
              </a:lnSpc>
              <a:spcBef>
                <a:spcPts val="900"/>
              </a:spcBef>
              <a:spcAft>
                <a:spcPts val="0"/>
              </a:spcAft>
              <a:buClr>
                <a:schemeClr val="dk1"/>
              </a:buClr>
              <a:buSzPts val="1200"/>
              <a:buFont typeface="Verizon NHG TX"/>
              <a:buNone/>
              <a:defRPr sz="1200" b="0" i="0" u="none" strike="noStrike" cap="none">
                <a:solidFill>
                  <a:schemeClr val="dk1"/>
                </a:solidFill>
                <a:latin typeface="Verizon NHG TX"/>
                <a:ea typeface="Verizon NHG TX"/>
                <a:cs typeface="Verizon NHG TX"/>
                <a:sym typeface="Verizon NHG TX"/>
              </a:defRPr>
            </a:lvl1pPr>
            <a:lvl2pPr marR="0" lvl="1" algn="l" rtl="0">
              <a:lnSpc>
                <a:spcPct val="100000"/>
              </a:lnSpc>
              <a:spcBef>
                <a:spcPts val="900"/>
              </a:spcBef>
              <a:spcAft>
                <a:spcPts val="0"/>
              </a:spcAft>
              <a:buClr>
                <a:schemeClr val="dk1"/>
              </a:buClr>
              <a:buSzPts val="1200"/>
              <a:buFont typeface="Verizon NHG TX"/>
              <a:buNone/>
              <a:defRPr sz="1200" b="0" i="0" u="none" strike="noStrike" cap="none">
                <a:solidFill>
                  <a:schemeClr val="dk1"/>
                </a:solidFill>
                <a:latin typeface="Verizon NHG TX"/>
                <a:ea typeface="Verizon NHG TX"/>
                <a:cs typeface="Verizon NHG TX"/>
                <a:sym typeface="Verizon NHG TX"/>
              </a:defRPr>
            </a:lvl2pPr>
            <a:lvl3pPr marR="0" lvl="2"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3pPr>
            <a:lvl4pPr marR="0" lvl="3"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4pPr>
            <a:lvl5pPr marR="0" lvl="4"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5pPr>
            <a:lvl6pPr marR="0" lvl="5"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6pPr>
            <a:lvl7pPr marR="0" lvl="6"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7pPr>
            <a:lvl8pPr marR="0" lvl="7"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8pPr>
            <a:lvl9pPr marR="0" lvl="8"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9pPr>
          </a:lstStyle>
          <a:p>
            <a:endParaRPr/>
          </a:p>
        </p:txBody>
      </p:sp>
      <p:sp>
        <p:nvSpPr>
          <p:cNvPr id="116" name="Google Shape;116;p18"/>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Verizon NHG TX"/>
                <a:ea typeface="Verizon NHG TX"/>
                <a:cs typeface="Verizon NHG TX"/>
                <a:sym typeface="Verizon NHG TX"/>
              </a:defRPr>
            </a:lvl1pPr>
            <a:lvl2pPr marR="0" lvl="1" algn="l" rtl="0">
              <a:spcBef>
                <a:spcPts val="0"/>
              </a:spcBef>
              <a:spcAft>
                <a:spcPts val="0"/>
              </a:spcAft>
              <a:buSzPts val="1400"/>
              <a:buNone/>
              <a:defRPr sz="1800" b="0" i="0" u="none" strike="noStrike" cap="none">
                <a:solidFill>
                  <a:schemeClr val="dk1"/>
                </a:solidFill>
                <a:latin typeface="Verizon NHG TX"/>
                <a:ea typeface="Verizon NHG TX"/>
                <a:cs typeface="Verizon NHG TX"/>
                <a:sym typeface="Verizon NHG TX"/>
              </a:defRPr>
            </a:lvl2pPr>
            <a:lvl3pPr marR="0" lvl="2" algn="l" rtl="0">
              <a:spcBef>
                <a:spcPts val="0"/>
              </a:spcBef>
              <a:spcAft>
                <a:spcPts val="0"/>
              </a:spcAft>
              <a:buSzPts val="1400"/>
              <a:buNone/>
              <a:defRPr sz="1800" b="0" i="0" u="none" strike="noStrike" cap="none">
                <a:solidFill>
                  <a:schemeClr val="dk1"/>
                </a:solidFill>
                <a:latin typeface="Verizon NHG TX"/>
                <a:ea typeface="Verizon NHG TX"/>
                <a:cs typeface="Verizon NHG TX"/>
                <a:sym typeface="Verizon NHG TX"/>
              </a:defRPr>
            </a:lvl3pPr>
            <a:lvl4pPr marR="0" lvl="3" algn="l" rtl="0">
              <a:spcBef>
                <a:spcPts val="0"/>
              </a:spcBef>
              <a:spcAft>
                <a:spcPts val="0"/>
              </a:spcAft>
              <a:buSzPts val="1400"/>
              <a:buNone/>
              <a:defRPr sz="1800" b="0" i="0" u="none" strike="noStrike" cap="none">
                <a:solidFill>
                  <a:schemeClr val="dk1"/>
                </a:solidFill>
                <a:latin typeface="Verizon NHG TX"/>
                <a:ea typeface="Verizon NHG TX"/>
                <a:cs typeface="Verizon NHG TX"/>
                <a:sym typeface="Verizon NHG TX"/>
              </a:defRPr>
            </a:lvl4pPr>
            <a:lvl5pPr marR="0" lvl="4" algn="l" rtl="0">
              <a:spcBef>
                <a:spcPts val="0"/>
              </a:spcBef>
              <a:spcAft>
                <a:spcPts val="0"/>
              </a:spcAft>
              <a:buSzPts val="1400"/>
              <a:buNone/>
              <a:defRPr sz="1800" b="0" i="0" u="none" strike="noStrike" cap="none">
                <a:solidFill>
                  <a:schemeClr val="dk1"/>
                </a:solidFill>
                <a:latin typeface="Verizon NHG TX"/>
                <a:ea typeface="Verizon NHG TX"/>
                <a:cs typeface="Verizon NHG TX"/>
                <a:sym typeface="Verizon NHG TX"/>
              </a:defRPr>
            </a:lvl5pPr>
            <a:lvl6pPr marR="0" lvl="5" algn="l" rtl="0">
              <a:spcBef>
                <a:spcPts val="0"/>
              </a:spcBef>
              <a:spcAft>
                <a:spcPts val="0"/>
              </a:spcAft>
              <a:buSzPts val="1400"/>
              <a:buNone/>
              <a:defRPr sz="1800" b="0" i="0" u="none" strike="noStrike" cap="none">
                <a:solidFill>
                  <a:schemeClr val="dk1"/>
                </a:solidFill>
                <a:latin typeface="Verizon NHG TX"/>
                <a:ea typeface="Verizon NHG TX"/>
                <a:cs typeface="Verizon NHG TX"/>
                <a:sym typeface="Verizon NHG TX"/>
              </a:defRPr>
            </a:lvl6pPr>
            <a:lvl7pPr marR="0" lvl="6" algn="l" rtl="0">
              <a:spcBef>
                <a:spcPts val="0"/>
              </a:spcBef>
              <a:spcAft>
                <a:spcPts val="0"/>
              </a:spcAft>
              <a:buSzPts val="1400"/>
              <a:buNone/>
              <a:defRPr sz="1800" b="0" i="0" u="none" strike="noStrike" cap="none">
                <a:solidFill>
                  <a:schemeClr val="dk1"/>
                </a:solidFill>
                <a:latin typeface="Verizon NHG TX"/>
                <a:ea typeface="Verizon NHG TX"/>
                <a:cs typeface="Verizon NHG TX"/>
                <a:sym typeface="Verizon NHG TX"/>
              </a:defRPr>
            </a:lvl7pPr>
            <a:lvl8pPr marR="0" lvl="7" algn="l" rtl="0">
              <a:spcBef>
                <a:spcPts val="0"/>
              </a:spcBef>
              <a:spcAft>
                <a:spcPts val="0"/>
              </a:spcAft>
              <a:buSzPts val="1400"/>
              <a:buNone/>
              <a:defRPr sz="1800" b="0" i="0" u="none" strike="noStrike" cap="none">
                <a:solidFill>
                  <a:schemeClr val="dk1"/>
                </a:solidFill>
                <a:latin typeface="Verizon NHG TX"/>
                <a:ea typeface="Verizon NHG TX"/>
                <a:cs typeface="Verizon NHG TX"/>
                <a:sym typeface="Verizon NHG TX"/>
              </a:defRPr>
            </a:lvl8pPr>
            <a:lvl9pPr marR="0" lvl="8" algn="l" rtl="0">
              <a:spcBef>
                <a:spcPts val="0"/>
              </a:spcBef>
              <a:spcAft>
                <a:spcPts val="0"/>
              </a:spcAft>
              <a:buSzPts val="1400"/>
              <a:buNone/>
              <a:defRPr sz="1800" b="0" i="0" u="none" strike="noStrike" cap="none">
                <a:solidFill>
                  <a:schemeClr val="dk1"/>
                </a:solidFill>
                <a:latin typeface="Verizon NHG TX"/>
                <a:ea typeface="Verizon NHG TX"/>
                <a:cs typeface="Verizon NHG TX"/>
                <a:sym typeface="Verizon NHG TX"/>
              </a:defRPr>
            </a:lvl9pPr>
          </a:lstStyle>
          <a:p>
            <a:endParaRPr/>
          </a:p>
        </p:txBody>
      </p:sp>
      <p:sp>
        <p:nvSpPr>
          <p:cNvPr id="117" name="Google Shape;117;p18"/>
          <p:cNvSpPr txBox="1">
            <a:spLocks noGrp="1"/>
          </p:cNvSpPr>
          <p:nvPr>
            <p:ph type="sldNum" idx="12"/>
          </p:nvPr>
        </p:nvSpPr>
        <p:spPr>
          <a:xfrm>
            <a:off x="8458200" y="4700016"/>
            <a:ext cx="228600" cy="2286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8" name="Google Shape;118;p18"/>
          <p:cNvSpPr txBox="1">
            <a:spLocks noGrp="1"/>
          </p:cNvSpPr>
          <p:nvPr>
            <p:ph type="body" idx="1"/>
          </p:nvPr>
        </p:nvSpPr>
        <p:spPr>
          <a:xfrm>
            <a:off x="457200" y="1459580"/>
            <a:ext cx="7086600" cy="5630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900"/>
              </a:spcBef>
              <a:spcAft>
                <a:spcPts val="0"/>
              </a:spcAft>
              <a:buClr>
                <a:schemeClr val="dk1"/>
              </a:buClr>
              <a:buSzPts val="1200"/>
              <a:buFont typeface="Verizon NHG TX"/>
              <a:buNone/>
              <a:defRPr b="1"/>
            </a:lvl1pPr>
            <a:lvl2pPr marL="914400" lvl="1" indent="-228600" algn="l">
              <a:lnSpc>
                <a:spcPct val="100000"/>
              </a:lnSpc>
              <a:spcBef>
                <a:spcPts val="900"/>
              </a:spcBef>
              <a:spcAft>
                <a:spcPts val="0"/>
              </a:spcAft>
              <a:buClr>
                <a:schemeClr val="dk1"/>
              </a:buClr>
              <a:buSzPts val="1800"/>
              <a:buNone/>
              <a:defRPr/>
            </a:lvl2pPr>
            <a:lvl3pPr marL="1371600" lvl="2" indent="-342900" algn="l">
              <a:lnSpc>
                <a:spcPct val="100000"/>
              </a:lnSpc>
              <a:spcBef>
                <a:spcPts val="600"/>
              </a:spcBef>
              <a:spcAft>
                <a:spcPts val="0"/>
              </a:spcAft>
              <a:buClr>
                <a:schemeClr val="dk1"/>
              </a:buClr>
              <a:buSzPts val="1800"/>
              <a:buChar char="•"/>
              <a:defRPr/>
            </a:lvl3pPr>
            <a:lvl4pPr marL="1828800" lvl="3" indent="-342900" algn="l">
              <a:lnSpc>
                <a:spcPct val="100000"/>
              </a:lnSpc>
              <a:spcBef>
                <a:spcPts val="600"/>
              </a:spcBef>
              <a:spcAft>
                <a:spcPts val="0"/>
              </a:spcAft>
              <a:buClr>
                <a:schemeClr val="dk1"/>
              </a:buClr>
              <a:buSzPts val="1800"/>
              <a:buChar char="–"/>
              <a:defRPr/>
            </a:lvl4pPr>
            <a:lvl5pPr marL="2286000" lvl="4" indent="-342900" algn="l">
              <a:lnSpc>
                <a:spcPct val="100000"/>
              </a:lnSpc>
              <a:spcBef>
                <a:spcPts val="600"/>
              </a:spcBef>
              <a:spcAft>
                <a:spcPts val="0"/>
              </a:spcAft>
              <a:buClr>
                <a:schemeClr val="dk1"/>
              </a:buClr>
              <a:buSzPts val="1800"/>
              <a:buChar char="–"/>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600"/>
              </a:spcBef>
              <a:spcAft>
                <a:spcPts val="0"/>
              </a:spcAft>
              <a:buClr>
                <a:schemeClr val="dk1"/>
              </a:buClr>
              <a:buSzPts val="1800"/>
              <a:buChar char="–"/>
              <a:defRPr/>
            </a:lvl7pPr>
            <a:lvl8pPr marL="3657600" lvl="7" indent="-342900" algn="l">
              <a:lnSpc>
                <a:spcPct val="100000"/>
              </a:lnSpc>
              <a:spcBef>
                <a:spcPts val="600"/>
              </a:spcBef>
              <a:spcAft>
                <a:spcPts val="0"/>
              </a:spcAft>
              <a:buClr>
                <a:schemeClr val="dk1"/>
              </a:buClr>
              <a:buSzPts val="1800"/>
              <a:buChar char="–"/>
              <a:defRPr/>
            </a:lvl8pPr>
            <a:lvl9pPr marL="4114800" lvl="8" indent="-342900" algn="l">
              <a:lnSpc>
                <a:spcPct val="100000"/>
              </a:lnSpc>
              <a:spcBef>
                <a:spcPts val="600"/>
              </a:spcBef>
              <a:spcAft>
                <a:spcPts val="0"/>
              </a:spcAft>
              <a:buClr>
                <a:schemeClr val="dk1"/>
              </a:buClr>
              <a:buSzPts val="1800"/>
              <a:buChar char="–"/>
              <a:defRPr/>
            </a:lvl9pPr>
          </a:lstStyle>
          <a:p>
            <a:endParaRPr/>
          </a:p>
        </p:txBody>
      </p:sp>
      <p:cxnSp>
        <p:nvCxnSpPr>
          <p:cNvPr id="119" name="Google Shape;119;p18"/>
          <p:cNvCxnSpPr/>
          <p:nvPr/>
        </p:nvCxnSpPr>
        <p:spPr>
          <a:xfrm>
            <a:off x="457200" y="457200"/>
            <a:ext cx="8229600" cy="0"/>
          </a:xfrm>
          <a:prstGeom prst="straightConnector1">
            <a:avLst/>
          </a:prstGeom>
          <a:noFill/>
          <a:ln w="47625" cap="flat" cmpd="sng">
            <a:solidFill>
              <a:schemeClr val="dk1"/>
            </a:solidFill>
            <a:prstDash val="solid"/>
            <a:round/>
            <a:headEnd type="none" w="sm" len="sm"/>
            <a:tailEnd type="none" w="sm" len="sm"/>
          </a:ln>
        </p:spPr>
      </p:cxnSp>
      <p:sp>
        <p:nvSpPr>
          <p:cNvPr id="120" name="Google Shape;120;p18"/>
          <p:cNvSpPr txBox="1"/>
          <p:nvPr/>
        </p:nvSpPr>
        <p:spPr>
          <a:xfrm>
            <a:off x="1294108" y="937647"/>
            <a:ext cx="18473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izon NHG TX"/>
              <a:ea typeface="Verizon NHG TX"/>
              <a:cs typeface="Verizon NHG TX"/>
              <a:sym typeface="Verizon NHG TX"/>
            </a:endParaRPr>
          </a:p>
        </p:txBody>
      </p:sp>
      <p:sp>
        <p:nvSpPr>
          <p:cNvPr id="121" name="Google Shape;121;p18"/>
          <p:cNvSpPr txBox="1">
            <a:spLocks noGrp="1"/>
          </p:cNvSpPr>
          <p:nvPr>
            <p:ph type="title"/>
          </p:nvPr>
        </p:nvSpPr>
        <p:spPr>
          <a:xfrm>
            <a:off x="457200" y="590550"/>
            <a:ext cx="7086600" cy="6858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One Statement and Chart">
  <p:cSld name="1_One Statement and Chart">
    <p:spTree>
      <p:nvGrpSpPr>
        <p:cNvPr id="1" name="Shape 122"/>
        <p:cNvGrpSpPr/>
        <p:nvPr/>
      </p:nvGrpSpPr>
      <p:grpSpPr>
        <a:xfrm>
          <a:off x="0" y="0"/>
          <a:ext cx="0" cy="0"/>
          <a:chOff x="0" y="0"/>
          <a:chExt cx="0" cy="0"/>
        </a:xfrm>
      </p:grpSpPr>
      <p:sp>
        <p:nvSpPr>
          <p:cNvPr id="123" name="Google Shape;123;p19"/>
          <p:cNvSpPr>
            <a:spLocks noGrp="1"/>
          </p:cNvSpPr>
          <p:nvPr>
            <p:ph type="chart" idx="2"/>
          </p:nvPr>
        </p:nvSpPr>
        <p:spPr>
          <a:xfrm>
            <a:off x="4572000" y="594360"/>
            <a:ext cx="4114800" cy="3615690"/>
          </a:xfrm>
          <a:prstGeom prst="rect">
            <a:avLst/>
          </a:prstGeom>
          <a:noFill/>
          <a:ln>
            <a:noFill/>
          </a:ln>
        </p:spPr>
        <p:txBody>
          <a:bodyPr spcFirstLastPara="1" wrap="square" lIns="0" tIns="0" rIns="0" bIns="0" anchor="ctr" anchorCtr="0">
            <a:noAutofit/>
          </a:bodyPr>
          <a:lstStyle>
            <a:lvl1pPr marR="0" lvl="0" algn="ctr" rtl="0">
              <a:lnSpc>
                <a:spcPct val="100000"/>
              </a:lnSpc>
              <a:spcBef>
                <a:spcPts val="900"/>
              </a:spcBef>
              <a:spcAft>
                <a:spcPts val="0"/>
              </a:spcAft>
              <a:buClr>
                <a:schemeClr val="dk1"/>
              </a:buClr>
              <a:buSzPts val="1200"/>
              <a:buFont typeface="Verizon NHG DS"/>
              <a:buNone/>
              <a:defRPr sz="1200" b="0" i="0" u="none" strike="noStrike" cap="none">
                <a:solidFill>
                  <a:schemeClr val="dk1"/>
                </a:solidFill>
                <a:latin typeface="Verizon NHG DS"/>
                <a:ea typeface="Verizon NHG DS"/>
                <a:cs typeface="Verizon NHG DS"/>
                <a:sym typeface="Verizon NHG DS"/>
              </a:defRPr>
            </a:lvl1pPr>
            <a:lvl2pPr marR="0" lvl="1" algn="l" rtl="0">
              <a:lnSpc>
                <a:spcPct val="100000"/>
              </a:lnSpc>
              <a:spcBef>
                <a:spcPts val="900"/>
              </a:spcBef>
              <a:spcAft>
                <a:spcPts val="0"/>
              </a:spcAft>
              <a:buClr>
                <a:schemeClr val="dk1"/>
              </a:buClr>
              <a:buSzPts val="1200"/>
              <a:buFont typeface="Verizon NHG TX"/>
              <a:buNone/>
              <a:defRPr sz="1200" b="0" i="0" u="none" strike="noStrike" cap="none">
                <a:solidFill>
                  <a:schemeClr val="dk1"/>
                </a:solidFill>
                <a:latin typeface="Verizon NHG TX"/>
                <a:ea typeface="Verizon NHG TX"/>
                <a:cs typeface="Verizon NHG TX"/>
                <a:sym typeface="Verizon NHG TX"/>
              </a:defRPr>
            </a:lvl2pPr>
            <a:lvl3pPr marR="0" lvl="2"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3pPr>
            <a:lvl4pPr marR="0" lvl="3"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4pPr>
            <a:lvl5pPr marR="0" lvl="4"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5pPr>
            <a:lvl6pPr marR="0" lvl="5"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6pPr>
            <a:lvl7pPr marR="0" lvl="6"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7pPr>
            <a:lvl8pPr marR="0" lvl="7"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8pPr>
            <a:lvl9pPr marR="0" lvl="8"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9pPr>
          </a:lstStyle>
          <a:p>
            <a:endParaRPr/>
          </a:p>
        </p:txBody>
      </p:sp>
      <p:sp>
        <p:nvSpPr>
          <p:cNvPr id="124" name="Google Shape;124;p19"/>
          <p:cNvSpPr txBox="1">
            <a:spLocks noGrp="1"/>
          </p:cNvSpPr>
          <p:nvPr>
            <p:ph type="body" idx="1"/>
          </p:nvPr>
        </p:nvSpPr>
        <p:spPr>
          <a:xfrm>
            <a:off x="457200" y="1459580"/>
            <a:ext cx="3933131" cy="275047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900"/>
              </a:spcBef>
              <a:spcAft>
                <a:spcPts val="0"/>
              </a:spcAft>
              <a:buClr>
                <a:schemeClr val="dk1"/>
              </a:buClr>
              <a:buSzPts val="1200"/>
              <a:buFont typeface="Verizon NHG DS"/>
              <a:buNone/>
              <a:defRPr>
                <a:latin typeface="Verizon NHG DS"/>
                <a:ea typeface="Verizon NHG DS"/>
                <a:cs typeface="Verizon NHG DS"/>
                <a:sym typeface="Verizon NHG DS"/>
              </a:defRPr>
            </a:lvl1pPr>
            <a:lvl2pPr marL="914400" lvl="1" indent="-228600" algn="l">
              <a:lnSpc>
                <a:spcPct val="100000"/>
              </a:lnSpc>
              <a:spcBef>
                <a:spcPts val="900"/>
              </a:spcBef>
              <a:spcAft>
                <a:spcPts val="0"/>
              </a:spcAft>
              <a:buClr>
                <a:schemeClr val="dk1"/>
              </a:buClr>
              <a:buSzPts val="1200"/>
              <a:buFont typeface="Verizon NHG DS"/>
              <a:buNone/>
              <a:defRPr>
                <a:latin typeface="Verizon NHG DS"/>
                <a:ea typeface="Verizon NHG DS"/>
                <a:cs typeface="Verizon NHG DS"/>
                <a:sym typeface="Verizon NHG DS"/>
              </a:defRPr>
            </a:lvl2pPr>
            <a:lvl3pPr marL="1371600" lvl="2" indent="-304800" algn="l">
              <a:lnSpc>
                <a:spcPct val="100000"/>
              </a:lnSpc>
              <a:spcBef>
                <a:spcPts val="600"/>
              </a:spcBef>
              <a:spcAft>
                <a:spcPts val="0"/>
              </a:spcAft>
              <a:buClr>
                <a:schemeClr val="dk1"/>
              </a:buClr>
              <a:buSzPts val="1200"/>
              <a:buChar char="•"/>
              <a:defRPr>
                <a:latin typeface="Verizon NHG DS"/>
                <a:ea typeface="Verizon NHG DS"/>
                <a:cs typeface="Verizon NHG DS"/>
                <a:sym typeface="Verizon NHG DS"/>
              </a:defRPr>
            </a:lvl3pPr>
            <a:lvl4pPr marL="1828800" lvl="3" indent="-304800" algn="l">
              <a:lnSpc>
                <a:spcPct val="100000"/>
              </a:lnSpc>
              <a:spcBef>
                <a:spcPts val="600"/>
              </a:spcBef>
              <a:spcAft>
                <a:spcPts val="0"/>
              </a:spcAft>
              <a:buClr>
                <a:schemeClr val="dk1"/>
              </a:buClr>
              <a:buSzPts val="1200"/>
              <a:buChar char="–"/>
              <a:defRPr>
                <a:latin typeface="Verizon NHG DS"/>
                <a:ea typeface="Verizon NHG DS"/>
                <a:cs typeface="Verizon NHG DS"/>
                <a:sym typeface="Verizon NHG DS"/>
              </a:defRPr>
            </a:lvl4pPr>
            <a:lvl5pPr marL="2286000" lvl="4" indent="-304800" algn="l">
              <a:lnSpc>
                <a:spcPct val="100000"/>
              </a:lnSpc>
              <a:spcBef>
                <a:spcPts val="600"/>
              </a:spcBef>
              <a:spcAft>
                <a:spcPts val="0"/>
              </a:spcAft>
              <a:buClr>
                <a:schemeClr val="dk1"/>
              </a:buClr>
              <a:buSzPts val="1200"/>
              <a:buChar char="–"/>
              <a:defRPr>
                <a:latin typeface="Verizon NHG DS"/>
                <a:ea typeface="Verizon NHG DS"/>
                <a:cs typeface="Verizon NHG DS"/>
                <a:sym typeface="Verizon NHG DS"/>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600"/>
              </a:spcBef>
              <a:spcAft>
                <a:spcPts val="0"/>
              </a:spcAft>
              <a:buClr>
                <a:schemeClr val="dk1"/>
              </a:buClr>
              <a:buSzPts val="1800"/>
              <a:buChar char="–"/>
              <a:defRPr/>
            </a:lvl7pPr>
            <a:lvl8pPr marL="3657600" lvl="7" indent="-342900" algn="l">
              <a:lnSpc>
                <a:spcPct val="100000"/>
              </a:lnSpc>
              <a:spcBef>
                <a:spcPts val="600"/>
              </a:spcBef>
              <a:spcAft>
                <a:spcPts val="0"/>
              </a:spcAft>
              <a:buClr>
                <a:schemeClr val="dk1"/>
              </a:buClr>
              <a:buSzPts val="1800"/>
              <a:buChar char="–"/>
              <a:defRPr/>
            </a:lvl8pPr>
            <a:lvl9pPr marL="4114800" lvl="8" indent="-342900" algn="l">
              <a:lnSpc>
                <a:spcPct val="100000"/>
              </a:lnSpc>
              <a:spcBef>
                <a:spcPts val="600"/>
              </a:spcBef>
              <a:spcAft>
                <a:spcPts val="0"/>
              </a:spcAft>
              <a:buClr>
                <a:schemeClr val="dk1"/>
              </a:buClr>
              <a:buSzPts val="1800"/>
              <a:buChar char="–"/>
              <a:defRPr/>
            </a:lvl9pPr>
          </a:lstStyle>
          <a:p>
            <a:endParaRPr/>
          </a:p>
        </p:txBody>
      </p:sp>
      <p:cxnSp>
        <p:nvCxnSpPr>
          <p:cNvPr id="125" name="Google Shape;125;p19"/>
          <p:cNvCxnSpPr/>
          <p:nvPr/>
        </p:nvCxnSpPr>
        <p:spPr>
          <a:xfrm>
            <a:off x="457200" y="457200"/>
            <a:ext cx="8229600" cy="0"/>
          </a:xfrm>
          <a:prstGeom prst="straightConnector1">
            <a:avLst/>
          </a:prstGeom>
          <a:noFill/>
          <a:ln w="47625" cap="flat" cmpd="sng">
            <a:solidFill>
              <a:schemeClr val="dk1"/>
            </a:solidFill>
            <a:prstDash val="solid"/>
            <a:round/>
            <a:headEnd type="none" w="sm" len="sm"/>
            <a:tailEnd type="none" w="sm" len="sm"/>
          </a:ln>
        </p:spPr>
      </p:cxnSp>
      <p:sp>
        <p:nvSpPr>
          <p:cNvPr id="126" name="Google Shape;126;p19"/>
          <p:cNvSpPr txBox="1">
            <a:spLocks noGrp="1"/>
          </p:cNvSpPr>
          <p:nvPr>
            <p:ph type="title"/>
          </p:nvPr>
        </p:nvSpPr>
        <p:spPr>
          <a:xfrm>
            <a:off x="457200" y="590550"/>
            <a:ext cx="3936569" cy="6858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1"/>
              </a:buClr>
              <a:buSzPts val="2400"/>
              <a:buFont typeface="Verizon NHG DS"/>
              <a:buNone/>
              <a:defRPr>
                <a:latin typeface="Verizon NHG DS"/>
                <a:ea typeface="Verizon NHG DS"/>
                <a:cs typeface="Verizon NHG DS"/>
                <a:sym typeface="Verizon NHG D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lex Chart">
  <p:cSld name="Complex Chart">
    <p:spTree>
      <p:nvGrpSpPr>
        <p:cNvPr id="1" name="Shape 127"/>
        <p:cNvGrpSpPr/>
        <p:nvPr/>
      </p:nvGrpSpPr>
      <p:grpSpPr>
        <a:xfrm>
          <a:off x="0" y="0"/>
          <a:ext cx="0" cy="0"/>
          <a:chOff x="0" y="0"/>
          <a:chExt cx="0" cy="0"/>
        </a:xfrm>
      </p:grpSpPr>
      <p:sp>
        <p:nvSpPr>
          <p:cNvPr id="128" name="Google Shape;128;p20"/>
          <p:cNvSpPr txBox="1">
            <a:spLocks noGrp="1"/>
          </p:cNvSpPr>
          <p:nvPr>
            <p:ph type="sldNum" idx="12"/>
          </p:nvPr>
        </p:nvSpPr>
        <p:spPr>
          <a:xfrm>
            <a:off x="8458200" y="4700016"/>
            <a:ext cx="228600" cy="228600"/>
          </a:xfrm>
          <a:prstGeom prst="rect">
            <a:avLst/>
          </a:prstGeom>
          <a:noFill/>
          <a:ln>
            <a:noFill/>
          </a:ln>
        </p:spPr>
        <p:txBody>
          <a:bodyPr spcFirstLastPara="1" wrap="square" lIns="0" tIns="0" rIns="0" bIns="0" anchor="b" anchorCtr="0">
            <a:noAutofit/>
          </a:bodyPr>
          <a:lstStyle>
            <a:lvl1pPr marL="0" lvl="0" indent="0" algn="r">
              <a:spcBef>
                <a:spcPts val="0"/>
              </a:spcBef>
              <a:buNone/>
              <a:defRPr sz="700" b="1">
                <a:solidFill>
                  <a:schemeClr val="dk1"/>
                </a:solidFill>
                <a:latin typeface="Verizon NHG DS"/>
                <a:ea typeface="Verizon NHG DS"/>
                <a:cs typeface="Verizon NHG DS"/>
                <a:sym typeface="Verizon NHG DS"/>
              </a:defRPr>
            </a:lvl1pPr>
            <a:lvl2pPr marL="0" lvl="1" indent="0" algn="r">
              <a:spcBef>
                <a:spcPts val="0"/>
              </a:spcBef>
              <a:buNone/>
              <a:defRPr sz="700" b="1">
                <a:solidFill>
                  <a:schemeClr val="dk1"/>
                </a:solidFill>
                <a:latin typeface="Verizon NHG DS"/>
                <a:ea typeface="Verizon NHG DS"/>
                <a:cs typeface="Verizon NHG DS"/>
                <a:sym typeface="Verizon NHG DS"/>
              </a:defRPr>
            </a:lvl2pPr>
            <a:lvl3pPr marL="0" lvl="2" indent="0" algn="r">
              <a:spcBef>
                <a:spcPts val="0"/>
              </a:spcBef>
              <a:buNone/>
              <a:defRPr sz="700" b="1">
                <a:solidFill>
                  <a:schemeClr val="dk1"/>
                </a:solidFill>
                <a:latin typeface="Verizon NHG DS"/>
                <a:ea typeface="Verizon NHG DS"/>
                <a:cs typeface="Verizon NHG DS"/>
                <a:sym typeface="Verizon NHG DS"/>
              </a:defRPr>
            </a:lvl3pPr>
            <a:lvl4pPr marL="0" lvl="3" indent="0" algn="r">
              <a:spcBef>
                <a:spcPts val="0"/>
              </a:spcBef>
              <a:buNone/>
              <a:defRPr sz="700" b="1">
                <a:solidFill>
                  <a:schemeClr val="dk1"/>
                </a:solidFill>
                <a:latin typeface="Verizon NHG DS"/>
                <a:ea typeface="Verizon NHG DS"/>
                <a:cs typeface="Verizon NHG DS"/>
                <a:sym typeface="Verizon NHG DS"/>
              </a:defRPr>
            </a:lvl4pPr>
            <a:lvl5pPr marL="0" lvl="4" indent="0" algn="r">
              <a:spcBef>
                <a:spcPts val="0"/>
              </a:spcBef>
              <a:buNone/>
              <a:defRPr sz="700" b="1">
                <a:solidFill>
                  <a:schemeClr val="dk1"/>
                </a:solidFill>
                <a:latin typeface="Verizon NHG DS"/>
                <a:ea typeface="Verizon NHG DS"/>
                <a:cs typeface="Verizon NHG DS"/>
                <a:sym typeface="Verizon NHG DS"/>
              </a:defRPr>
            </a:lvl5pPr>
            <a:lvl6pPr marL="0" lvl="5" indent="0" algn="r">
              <a:spcBef>
                <a:spcPts val="0"/>
              </a:spcBef>
              <a:buNone/>
              <a:defRPr sz="700" b="1">
                <a:solidFill>
                  <a:schemeClr val="dk1"/>
                </a:solidFill>
                <a:latin typeface="Verizon NHG DS"/>
                <a:ea typeface="Verizon NHG DS"/>
                <a:cs typeface="Verizon NHG DS"/>
                <a:sym typeface="Verizon NHG DS"/>
              </a:defRPr>
            </a:lvl6pPr>
            <a:lvl7pPr marL="0" lvl="6" indent="0" algn="r">
              <a:spcBef>
                <a:spcPts val="0"/>
              </a:spcBef>
              <a:buNone/>
              <a:defRPr sz="700" b="1">
                <a:solidFill>
                  <a:schemeClr val="dk1"/>
                </a:solidFill>
                <a:latin typeface="Verizon NHG DS"/>
                <a:ea typeface="Verizon NHG DS"/>
                <a:cs typeface="Verizon NHG DS"/>
                <a:sym typeface="Verizon NHG DS"/>
              </a:defRPr>
            </a:lvl7pPr>
            <a:lvl8pPr marL="0" lvl="7" indent="0" algn="r">
              <a:spcBef>
                <a:spcPts val="0"/>
              </a:spcBef>
              <a:buNone/>
              <a:defRPr sz="700" b="1">
                <a:solidFill>
                  <a:schemeClr val="dk1"/>
                </a:solidFill>
                <a:latin typeface="Verizon NHG DS"/>
                <a:ea typeface="Verizon NHG DS"/>
                <a:cs typeface="Verizon NHG DS"/>
                <a:sym typeface="Verizon NHG DS"/>
              </a:defRPr>
            </a:lvl8pPr>
            <a:lvl9pPr marL="0" lvl="8" indent="0" algn="r">
              <a:spcBef>
                <a:spcPts val="0"/>
              </a:spcBef>
              <a:buNone/>
              <a:defRPr sz="700" b="1">
                <a:solidFill>
                  <a:schemeClr val="dk1"/>
                </a:solidFill>
                <a:latin typeface="Verizon NHG DS"/>
                <a:ea typeface="Verizon NHG DS"/>
                <a:cs typeface="Verizon NHG DS"/>
                <a:sym typeface="Verizon NHG DS"/>
              </a:defRPr>
            </a:lvl9pPr>
          </a:lstStyle>
          <a:p>
            <a:pPr marL="0" lvl="0" indent="0" algn="r" rtl="0">
              <a:spcBef>
                <a:spcPts val="0"/>
              </a:spcBef>
              <a:spcAft>
                <a:spcPts val="0"/>
              </a:spcAft>
              <a:buNone/>
            </a:pPr>
            <a:fld id="{00000000-1234-1234-1234-123412341234}" type="slidenum">
              <a:rPr lang="en-US"/>
              <a:t>‹#›</a:t>
            </a:fld>
            <a:endParaRPr/>
          </a:p>
        </p:txBody>
      </p:sp>
      <p:sp>
        <p:nvSpPr>
          <p:cNvPr id="129" name="Google Shape;129;p20"/>
          <p:cNvSpPr txBox="1">
            <a:spLocks noGrp="1"/>
          </p:cNvSpPr>
          <p:nvPr>
            <p:ph type="title"/>
          </p:nvPr>
        </p:nvSpPr>
        <p:spPr>
          <a:xfrm>
            <a:off x="457200" y="247650"/>
            <a:ext cx="7086600" cy="6858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0" name="Google Shape;130;p20"/>
          <p:cNvSpPr>
            <a:spLocks noGrp="1"/>
          </p:cNvSpPr>
          <p:nvPr>
            <p:ph type="pic" idx="2"/>
          </p:nvPr>
        </p:nvSpPr>
        <p:spPr>
          <a:xfrm>
            <a:off x="457200" y="590550"/>
            <a:ext cx="8229600" cy="3848099"/>
          </a:xfrm>
          <a:prstGeom prst="rect">
            <a:avLst/>
          </a:prstGeom>
          <a:noFill/>
          <a:ln>
            <a:noFill/>
          </a:ln>
        </p:spPr>
        <p:txBody>
          <a:bodyPr spcFirstLastPara="1" wrap="square" lIns="0" tIns="1463025" rIns="0" bIns="0" anchor="t" anchorCtr="0">
            <a:noAutofit/>
          </a:bodyPr>
          <a:lstStyle>
            <a:lvl1pPr marR="0" lvl="0" algn="ctr" rtl="0">
              <a:lnSpc>
                <a:spcPct val="100000"/>
              </a:lnSpc>
              <a:spcBef>
                <a:spcPts val="900"/>
              </a:spcBef>
              <a:spcAft>
                <a:spcPts val="0"/>
              </a:spcAft>
              <a:buClr>
                <a:schemeClr val="dk1"/>
              </a:buClr>
              <a:buSzPts val="1200"/>
              <a:buFont typeface="Verizon NHG TX"/>
              <a:buNone/>
              <a:defRPr sz="1200" b="1" i="0" u="none" strike="noStrike" cap="none">
                <a:solidFill>
                  <a:schemeClr val="dk1"/>
                </a:solidFill>
                <a:latin typeface="Verizon NHG TX"/>
                <a:ea typeface="Verizon NHG TX"/>
                <a:cs typeface="Verizon NHG TX"/>
                <a:sym typeface="Verizon NHG TX"/>
              </a:defRPr>
            </a:lvl1pPr>
            <a:lvl2pPr marR="0" lvl="1" algn="l" rtl="0">
              <a:lnSpc>
                <a:spcPct val="100000"/>
              </a:lnSpc>
              <a:spcBef>
                <a:spcPts val="900"/>
              </a:spcBef>
              <a:spcAft>
                <a:spcPts val="0"/>
              </a:spcAft>
              <a:buClr>
                <a:schemeClr val="dk1"/>
              </a:buClr>
              <a:buSzPts val="1200"/>
              <a:buFont typeface="Verizon NHG TX"/>
              <a:buNone/>
              <a:defRPr sz="1200" b="0" i="0" u="none" strike="noStrike" cap="none">
                <a:solidFill>
                  <a:schemeClr val="dk1"/>
                </a:solidFill>
                <a:latin typeface="Verizon NHG TX"/>
                <a:ea typeface="Verizon NHG TX"/>
                <a:cs typeface="Verizon NHG TX"/>
                <a:sym typeface="Verizon NHG TX"/>
              </a:defRPr>
            </a:lvl2pPr>
            <a:lvl3pPr marR="0" lvl="2"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3pPr>
            <a:lvl4pPr marR="0" lvl="3"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4pPr>
            <a:lvl5pPr marR="0" lvl="4"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5pPr>
            <a:lvl6pPr marR="0" lvl="5"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6pPr>
            <a:lvl7pPr marR="0" lvl="6"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7pPr>
            <a:lvl8pPr marR="0" lvl="7"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8pPr>
            <a:lvl9pPr marR="0" lvl="8"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hart Slide">
  <p:cSld name="Two Chart Slide">
    <p:spTree>
      <p:nvGrpSpPr>
        <p:cNvPr id="1" name="Shape 131"/>
        <p:cNvGrpSpPr/>
        <p:nvPr/>
      </p:nvGrpSpPr>
      <p:grpSpPr>
        <a:xfrm>
          <a:off x="0" y="0"/>
          <a:ext cx="0" cy="0"/>
          <a:chOff x="0" y="0"/>
          <a:chExt cx="0" cy="0"/>
        </a:xfrm>
      </p:grpSpPr>
      <p:sp>
        <p:nvSpPr>
          <p:cNvPr id="132" name="Google Shape;132;p21"/>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Verizon NHG TX"/>
                <a:ea typeface="Verizon NHG TX"/>
                <a:cs typeface="Verizon NHG TX"/>
                <a:sym typeface="Verizon NHG TX"/>
              </a:defRPr>
            </a:lvl1pPr>
            <a:lvl2pPr marR="0" lvl="1" algn="l" rtl="0">
              <a:spcBef>
                <a:spcPts val="0"/>
              </a:spcBef>
              <a:spcAft>
                <a:spcPts val="0"/>
              </a:spcAft>
              <a:buSzPts val="1400"/>
              <a:buNone/>
              <a:defRPr sz="1800" b="0" i="0" u="none" strike="noStrike" cap="none">
                <a:solidFill>
                  <a:schemeClr val="dk1"/>
                </a:solidFill>
                <a:latin typeface="Verizon NHG TX"/>
                <a:ea typeface="Verizon NHG TX"/>
                <a:cs typeface="Verizon NHG TX"/>
                <a:sym typeface="Verizon NHG TX"/>
              </a:defRPr>
            </a:lvl2pPr>
            <a:lvl3pPr marR="0" lvl="2" algn="l" rtl="0">
              <a:spcBef>
                <a:spcPts val="0"/>
              </a:spcBef>
              <a:spcAft>
                <a:spcPts val="0"/>
              </a:spcAft>
              <a:buSzPts val="1400"/>
              <a:buNone/>
              <a:defRPr sz="1800" b="0" i="0" u="none" strike="noStrike" cap="none">
                <a:solidFill>
                  <a:schemeClr val="dk1"/>
                </a:solidFill>
                <a:latin typeface="Verizon NHG TX"/>
                <a:ea typeface="Verizon NHG TX"/>
                <a:cs typeface="Verizon NHG TX"/>
                <a:sym typeface="Verizon NHG TX"/>
              </a:defRPr>
            </a:lvl3pPr>
            <a:lvl4pPr marR="0" lvl="3" algn="l" rtl="0">
              <a:spcBef>
                <a:spcPts val="0"/>
              </a:spcBef>
              <a:spcAft>
                <a:spcPts val="0"/>
              </a:spcAft>
              <a:buSzPts val="1400"/>
              <a:buNone/>
              <a:defRPr sz="1800" b="0" i="0" u="none" strike="noStrike" cap="none">
                <a:solidFill>
                  <a:schemeClr val="dk1"/>
                </a:solidFill>
                <a:latin typeface="Verizon NHG TX"/>
                <a:ea typeface="Verizon NHG TX"/>
                <a:cs typeface="Verizon NHG TX"/>
                <a:sym typeface="Verizon NHG TX"/>
              </a:defRPr>
            </a:lvl4pPr>
            <a:lvl5pPr marR="0" lvl="4" algn="l" rtl="0">
              <a:spcBef>
                <a:spcPts val="0"/>
              </a:spcBef>
              <a:spcAft>
                <a:spcPts val="0"/>
              </a:spcAft>
              <a:buSzPts val="1400"/>
              <a:buNone/>
              <a:defRPr sz="1800" b="0" i="0" u="none" strike="noStrike" cap="none">
                <a:solidFill>
                  <a:schemeClr val="dk1"/>
                </a:solidFill>
                <a:latin typeface="Verizon NHG TX"/>
                <a:ea typeface="Verizon NHG TX"/>
                <a:cs typeface="Verizon NHG TX"/>
                <a:sym typeface="Verizon NHG TX"/>
              </a:defRPr>
            </a:lvl5pPr>
            <a:lvl6pPr marR="0" lvl="5" algn="l" rtl="0">
              <a:spcBef>
                <a:spcPts val="0"/>
              </a:spcBef>
              <a:spcAft>
                <a:spcPts val="0"/>
              </a:spcAft>
              <a:buSzPts val="1400"/>
              <a:buNone/>
              <a:defRPr sz="1800" b="0" i="0" u="none" strike="noStrike" cap="none">
                <a:solidFill>
                  <a:schemeClr val="dk1"/>
                </a:solidFill>
                <a:latin typeface="Verizon NHG TX"/>
                <a:ea typeface="Verizon NHG TX"/>
                <a:cs typeface="Verizon NHG TX"/>
                <a:sym typeface="Verizon NHG TX"/>
              </a:defRPr>
            </a:lvl6pPr>
            <a:lvl7pPr marR="0" lvl="6" algn="l" rtl="0">
              <a:spcBef>
                <a:spcPts val="0"/>
              </a:spcBef>
              <a:spcAft>
                <a:spcPts val="0"/>
              </a:spcAft>
              <a:buSzPts val="1400"/>
              <a:buNone/>
              <a:defRPr sz="1800" b="0" i="0" u="none" strike="noStrike" cap="none">
                <a:solidFill>
                  <a:schemeClr val="dk1"/>
                </a:solidFill>
                <a:latin typeface="Verizon NHG TX"/>
                <a:ea typeface="Verizon NHG TX"/>
                <a:cs typeface="Verizon NHG TX"/>
                <a:sym typeface="Verizon NHG TX"/>
              </a:defRPr>
            </a:lvl7pPr>
            <a:lvl8pPr marR="0" lvl="7" algn="l" rtl="0">
              <a:spcBef>
                <a:spcPts val="0"/>
              </a:spcBef>
              <a:spcAft>
                <a:spcPts val="0"/>
              </a:spcAft>
              <a:buSzPts val="1400"/>
              <a:buNone/>
              <a:defRPr sz="1800" b="0" i="0" u="none" strike="noStrike" cap="none">
                <a:solidFill>
                  <a:schemeClr val="dk1"/>
                </a:solidFill>
                <a:latin typeface="Verizon NHG TX"/>
                <a:ea typeface="Verizon NHG TX"/>
                <a:cs typeface="Verizon NHG TX"/>
                <a:sym typeface="Verizon NHG TX"/>
              </a:defRPr>
            </a:lvl8pPr>
            <a:lvl9pPr marR="0" lvl="8" algn="l" rtl="0">
              <a:spcBef>
                <a:spcPts val="0"/>
              </a:spcBef>
              <a:spcAft>
                <a:spcPts val="0"/>
              </a:spcAft>
              <a:buSzPts val="1400"/>
              <a:buNone/>
              <a:defRPr sz="1800" b="0" i="0" u="none" strike="noStrike" cap="none">
                <a:solidFill>
                  <a:schemeClr val="dk1"/>
                </a:solidFill>
                <a:latin typeface="Verizon NHG TX"/>
                <a:ea typeface="Verizon NHG TX"/>
                <a:cs typeface="Verizon NHG TX"/>
                <a:sym typeface="Verizon NHG TX"/>
              </a:defRPr>
            </a:lvl9pPr>
          </a:lstStyle>
          <a:p>
            <a:endParaRPr/>
          </a:p>
        </p:txBody>
      </p:sp>
      <p:sp>
        <p:nvSpPr>
          <p:cNvPr id="133" name="Google Shape;133;p21"/>
          <p:cNvSpPr txBox="1">
            <a:spLocks noGrp="1"/>
          </p:cNvSpPr>
          <p:nvPr>
            <p:ph type="sldNum" idx="12"/>
          </p:nvPr>
        </p:nvSpPr>
        <p:spPr>
          <a:xfrm>
            <a:off x="8458200" y="4700016"/>
            <a:ext cx="228600" cy="2286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34" name="Google Shape;134;p21"/>
          <p:cNvCxnSpPr/>
          <p:nvPr/>
        </p:nvCxnSpPr>
        <p:spPr>
          <a:xfrm>
            <a:off x="457200" y="457200"/>
            <a:ext cx="8229600" cy="0"/>
          </a:xfrm>
          <a:prstGeom prst="straightConnector1">
            <a:avLst/>
          </a:prstGeom>
          <a:noFill/>
          <a:ln w="47625" cap="flat" cmpd="sng">
            <a:solidFill>
              <a:schemeClr val="dk1"/>
            </a:solidFill>
            <a:prstDash val="solid"/>
            <a:round/>
            <a:headEnd type="none" w="sm" len="sm"/>
            <a:tailEnd type="none" w="sm" len="sm"/>
          </a:ln>
        </p:spPr>
      </p:cxnSp>
      <p:sp>
        <p:nvSpPr>
          <p:cNvPr id="135" name="Google Shape;135;p21"/>
          <p:cNvSpPr txBox="1">
            <a:spLocks noGrp="1"/>
          </p:cNvSpPr>
          <p:nvPr>
            <p:ph type="body" idx="1"/>
          </p:nvPr>
        </p:nvSpPr>
        <p:spPr>
          <a:xfrm>
            <a:off x="457200" y="1459580"/>
            <a:ext cx="3933131" cy="30175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900"/>
              </a:spcBef>
              <a:spcAft>
                <a:spcPts val="0"/>
              </a:spcAft>
              <a:buClr>
                <a:schemeClr val="dk1"/>
              </a:buClr>
              <a:buSzPts val="1800"/>
              <a:buNone/>
              <a:defRPr/>
            </a:lvl1pPr>
            <a:lvl2pPr marL="914400" lvl="1" indent="-228600" algn="l">
              <a:lnSpc>
                <a:spcPct val="100000"/>
              </a:lnSpc>
              <a:spcBef>
                <a:spcPts val="900"/>
              </a:spcBef>
              <a:spcAft>
                <a:spcPts val="0"/>
              </a:spcAft>
              <a:buClr>
                <a:schemeClr val="dk1"/>
              </a:buClr>
              <a:buSzPts val="1800"/>
              <a:buNone/>
              <a:defRPr/>
            </a:lvl2pPr>
            <a:lvl3pPr marL="1371600" lvl="2" indent="-342900" algn="l">
              <a:lnSpc>
                <a:spcPct val="100000"/>
              </a:lnSpc>
              <a:spcBef>
                <a:spcPts val="600"/>
              </a:spcBef>
              <a:spcAft>
                <a:spcPts val="0"/>
              </a:spcAft>
              <a:buClr>
                <a:schemeClr val="dk1"/>
              </a:buClr>
              <a:buSzPts val="1800"/>
              <a:buChar char="•"/>
              <a:defRPr/>
            </a:lvl3pPr>
            <a:lvl4pPr marL="1828800" lvl="3" indent="-342900" algn="l">
              <a:lnSpc>
                <a:spcPct val="100000"/>
              </a:lnSpc>
              <a:spcBef>
                <a:spcPts val="600"/>
              </a:spcBef>
              <a:spcAft>
                <a:spcPts val="0"/>
              </a:spcAft>
              <a:buClr>
                <a:schemeClr val="dk1"/>
              </a:buClr>
              <a:buSzPts val="1800"/>
              <a:buChar char="–"/>
              <a:defRPr/>
            </a:lvl4pPr>
            <a:lvl5pPr marL="2286000" lvl="4" indent="-342900" algn="l">
              <a:lnSpc>
                <a:spcPct val="100000"/>
              </a:lnSpc>
              <a:spcBef>
                <a:spcPts val="600"/>
              </a:spcBef>
              <a:spcAft>
                <a:spcPts val="0"/>
              </a:spcAft>
              <a:buClr>
                <a:schemeClr val="dk1"/>
              </a:buClr>
              <a:buSzPts val="1800"/>
              <a:buChar char="–"/>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600"/>
              </a:spcBef>
              <a:spcAft>
                <a:spcPts val="0"/>
              </a:spcAft>
              <a:buClr>
                <a:schemeClr val="dk1"/>
              </a:buClr>
              <a:buSzPts val="1800"/>
              <a:buChar char="–"/>
              <a:defRPr/>
            </a:lvl7pPr>
            <a:lvl8pPr marL="3657600" lvl="7" indent="-342900" algn="l">
              <a:lnSpc>
                <a:spcPct val="100000"/>
              </a:lnSpc>
              <a:spcBef>
                <a:spcPts val="600"/>
              </a:spcBef>
              <a:spcAft>
                <a:spcPts val="0"/>
              </a:spcAft>
              <a:buClr>
                <a:schemeClr val="dk1"/>
              </a:buClr>
              <a:buSzPts val="1800"/>
              <a:buChar char="–"/>
              <a:defRPr/>
            </a:lvl8pPr>
            <a:lvl9pPr marL="4114800" lvl="8" indent="-342900" algn="l">
              <a:lnSpc>
                <a:spcPct val="100000"/>
              </a:lnSpc>
              <a:spcBef>
                <a:spcPts val="600"/>
              </a:spcBef>
              <a:spcAft>
                <a:spcPts val="0"/>
              </a:spcAft>
              <a:buClr>
                <a:schemeClr val="dk1"/>
              </a:buClr>
              <a:buSzPts val="1800"/>
              <a:buChar char="–"/>
              <a:defRPr/>
            </a:lvl9pPr>
          </a:lstStyle>
          <a:p>
            <a:endParaRPr/>
          </a:p>
        </p:txBody>
      </p:sp>
      <p:sp>
        <p:nvSpPr>
          <p:cNvPr id="136" name="Google Shape;136;p21"/>
          <p:cNvSpPr txBox="1">
            <a:spLocks noGrp="1"/>
          </p:cNvSpPr>
          <p:nvPr>
            <p:ph type="body" idx="2"/>
          </p:nvPr>
        </p:nvSpPr>
        <p:spPr>
          <a:xfrm>
            <a:off x="4572000" y="1459580"/>
            <a:ext cx="3933131" cy="301752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900"/>
              </a:spcBef>
              <a:spcAft>
                <a:spcPts val="0"/>
              </a:spcAft>
              <a:buClr>
                <a:schemeClr val="dk1"/>
              </a:buClr>
              <a:buSzPts val="1800"/>
              <a:buNone/>
              <a:defRPr/>
            </a:lvl1pPr>
            <a:lvl2pPr marL="914400" lvl="1" indent="-228600" algn="l">
              <a:lnSpc>
                <a:spcPct val="100000"/>
              </a:lnSpc>
              <a:spcBef>
                <a:spcPts val="900"/>
              </a:spcBef>
              <a:spcAft>
                <a:spcPts val="0"/>
              </a:spcAft>
              <a:buClr>
                <a:schemeClr val="dk1"/>
              </a:buClr>
              <a:buSzPts val="1800"/>
              <a:buNone/>
              <a:defRPr/>
            </a:lvl2pPr>
            <a:lvl3pPr marL="1371600" lvl="2" indent="-342900" algn="l">
              <a:lnSpc>
                <a:spcPct val="100000"/>
              </a:lnSpc>
              <a:spcBef>
                <a:spcPts val="600"/>
              </a:spcBef>
              <a:spcAft>
                <a:spcPts val="0"/>
              </a:spcAft>
              <a:buClr>
                <a:schemeClr val="dk1"/>
              </a:buClr>
              <a:buSzPts val="1800"/>
              <a:buChar char="•"/>
              <a:defRPr/>
            </a:lvl3pPr>
            <a:lvl4pPr marL="1828800" lvl="3" indent="-342900" algn="l">
              <a:lnSpc>
                <a:spcPct val="100000"/>
              </a:lnSpc>
              <a:spcBef>
                <a:spcPts val="600"/>
              </a:spcBef>
              <a:spcAft>
                <a:spcPts val="0"/>
              </a:spcAft>
              <a:buClr>
                <a:schemeClr val="dk1"/>
              </a:buClr>
              <a:buSzPts val="1800"/>
              <a:buChar char="–"/>
              <a:defRPr/>
            </a:lvl4pPr>
            <a:lvl5pPr marL="2286000" lvl="4" indent="-342900" algn="l">
              <a:lnSpc>
                <a:spcPct val="100000"/>
              </a:lnSpc>
              <a:spcBef>
                <a:spcPts val="600"/>
              </a:spcBef>
              <a:spcAft>
                <a:spcPts val="0"/>
              </a:spcAft>
              <a:buClr>
                <a:schemeClr val="dk1"/>
              </a:buClr>
              <a:buSzPts val="1800"/>
              <a:buChar char="–"/>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600"/>
              </a:spcBef>
              <a:spcAft>
                <a:spcPts val="0"/>
              </a:spcAft>
              <a:buClr>
                <a:schemeClr val="dk1"/>
              </a:buClr>
              <a:buSzPts val="1800"/>
              <a:buChar char="–"/>
              <a:defRPr/>
            </a:lvl7pPr>
            <a:lvl8pPr marL="3657600" lvl="7" indent="-342900" algn="l">
              <a:lnSpc>
                <a:spcPct val="100000"/>
              </a:lnSpc>
              <a:spcBef>
                <a:spcPts val="600"/>
              </a:spcBef>
              <a:spcAft>
                <a:spcPts val="0"/>
              </a:spcAft>
              <a:buClr>
                <a:schemeClr val="dk1"/>
              </a:buClr>
              <a:buSzPts val="1800"/>
              <a:buChar char="–"/>
              <a:defRPr/>
            </a:lvl8pPr>
            <a:lvl9pPr marL="4114800" lvl="8" indent="-342900" algn="l">
              <a:lnSpc>
                <a:spcPct val="100000"/>
              </a:lnSpc>
              <a:spcBef>
                <a:spcPts val="600"/>
              </a:spcBef>
              <a:spcAft>
                <a:spcPts val="0"/>
              </a:spcAft>
              <a:buClr>
                <a:schemeClr val="dk1"/>
              </a:buClr>
              <a:buSzPts val="1800"/>
              <a:buChar char="–"/>
              <a:defRPr/>
            </a:lvl9pPr>
          </a:lstStyle>
          <a:p>
            <a:endParaRPr/>
          </a:p>
        </p:txBody>
      </p:sp>
      <p:sp>
        <p:nvSpPr>
          <p:cNvPr id="137" name="Google Shape;137;p21"/>
          <p:cNvSpPr txBox="1">
            <a:spLocks noGrp="1"/>
          </p:cNvSpPr>
          <p:nvPr>
            <p:ph type="title"/>
          </p:nvPr>
        </p:nvSpPr>
        <p:spPr>
          <a:xfrm>
            <a:off x="457200" y="590550"/>
            <a:ext cx="7086600" cy="6858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ext and One Picture">
  <p:cSld name="Text and One Picture">
    <p:spTree>
      <p:nvGrpSpPr>
        <p:cNvPr id="1" name="Shape 18"/>
        <p:cNvGrpSpPr/>
        <p:nvPr/>
      </p:nvGrpSpPr>
      <p:grpSpPr>
        <a:xfrm>
          <a:off x="0" y="0"/>
          <a:ext cx="0" cy="0"/>
          <a:chOff x="0" y="0"/>
          <a:chExt cx="0" cy="0"/>
        </a:xfrm>
      </p:grpSpPr>
      <p:sp>
        <p:nvSpPr>
          <p:cNvPr id="19" name="Google Shape;19;p3"/>
          <p:cNvSpPr txBox="1">
            <a:spLocks noGrp="1"/>
          </p:cNvSpPr>
          <p:nvPr>
            <p:ph type="sldNum" idx="12"/>
          </p:nvPr>
        </p:nvSpPr>
        <p:spPr>
          <a:xfrm>
            <a:off x="8458200" y="4700016"/>
            <a:ext cx="228600" cy="228600"/>
          </a:xfrm>
          <a:prstGeom prst="rect">
            <a:avLst/>
          </a:prstGeom>
          <a:noFill/>
          <a:ln>
            <a:noFill/>
          </a:ln>
        </p:spPr>
        <p:txBody>
          <a:bodyPr spcFirstLastPara="1" wrap="square" lIns="0" tIns="0" rIns="0" bIns="0" anchor="b" anchorCtr="0">
            <a:noAutofit/>
          </a:bodyPr>
          <a:lstStyle>
            <a:lvl1pPr marL="0" lvl="0" indent="0" algn="r">
              <a:spcBef>
                <a:spcPts val="0"/>
              </a:spcBef>
              <a:buNone/>
              <a:defRPr sz="700" b="1" i="0" u="none" strike="noStrike" cap="none">
                <a:solidFill>
                  <a:schemeClr val="dk1"/>
                </a:solidFill>
                <a:latin typeface="Verizon NHG DS"/>
                <a:ea typeface="Verizon NHG DS"/>
                <a:cs typeface="Verizon NHG DS"/>
                <a:sym typeface="Verizon NHG DS"/>
              </a:defRPr>
            </a:lvl1pPr>
            <a:lvl2pPr marL="0" lvl="1" indent="0" algn="r">
              <a:spcBef>
                <a:spcPts val="0"/>
              </a:spcBef>
              <a:buNone/>
              <a:defRPr sz="700" b="1" i="0" u="none" strike="noStrike" cap="none">
                <a:solidFill>
                  <a:schemeClr val="dk1"/>
                </a:solidFill>
                <a:latin typeface="Verizon NHG DS"/>
                <a:ea typeface="Verizon NHG DS"/>
                <a:cs typeface="Verizon NHG DS"/>
                <a:sym typeface="Verizon NHG DS"/>
              </a:defRPr>
            </a:lvl2pPr>
            <a:lvl3pPr marL="0" lvl="2" indent="0" algn="r">
              <a:spcBef>
                <a:spcPts val="0"/>
              </a:spcBef>
              <a:buNone/>
              <a:defRPr sz="700" b="1" i="0" u="none" strike="noStrike" cap="none">
                <a:solidFill>
                  <a:schemeClr val="dk1"/>
                </a:solidFill>
                <a:latin typeface="Verizon NHG DS"/>
                <a:ea typeface="Verizon NHG DS"/>
                <a:cs typeface="Verizon NHG DS"/>
                <a:sym typeface="Verizon NHG DS"/>
              </a:defRPr>
            </a:lvl3pPr>
            <a:lvl4pPr marL="0" lvl="3" indent="0" algn="r">
              <a:spcBef>
                <a:spcPts val="0"/>
              </a:spcBef>
              <a:buNone/>
              <a:defRPr sz="700" b="1" i="0" u="none" strike="noStrike" cap="none">
                <a:solidFill>
                  <a:schemeClr val="dk1"/>
                </a:solidFill>
                <a:latin typeface="Verizon NHG DS"/>
                <a:ea typeface="Verizon NHG DS"/>
                <a:cs typeface="Verizon NHG DS"/>
                <a:sym typeface="Verizon NHG DS"/>
              </a:defRPr>
            </a:lvl4pPr>
            <a:lvl5pPr marL="0" lvl="4" indent="0" algn="r">
              <a:spcBef>
                <a:spcPts val="0"/>
              </a:spcBef>
              <a:buNone/>
              <a:defRPr sz="700" b="1" i="0" u="none" strike="noStrike" cap="none">
                <a:solidFill>
                  <a:schemeClr val="dk1"/>
                </a:solidFill>
                <a:latin typeface="Verizon NHG DS"/>
                <a:ea typeface="Verizon NHG DS"/>
                <a:cs typeface="Verizon NHG DS"/>
                <a:sym typeface="Verizon NHG DS"/>
              </a:defRPr>
            </a:lvl5pPr>
            <a:lvl6pPr marL="0" lvl="5" indent="0" algn="r">
              <a:spcBef>
                <a:spcPts val="0"/>
              </a:spcBef>
              <a:buNone/>
              <a:defRPr sz="700" b="1" i="0" u="none" strike="noStrike" cap="none">
                <a:solidFill>
                  <a:schemeClr val="dk1"/>
                </a:solidFill>
                <a:latin typeface="Verizon NHG DS"/>
                <a:ea typeface="Verizon NHG DS"/>
                <a:cs typeface="Verizon NHG DS"/>
                <a:sym typeface="Verizon NHG DS"/>
              </a:defRPr>
            </a:lvl6pPr>
            <a:lvl7pPr marL="0" lvl="6" indent="0" algn="r">
              <a:spcBef>
                <a:spcPts val="0"/>
              </a:spcBef>
              <a:buNone/>
              <a:defRPr sz="700" b="1" i="0" u="none" strike="noStrike" cap="none">
                <a:solidFill>
                  <a:schemeClr val="dk1"/>
                </a:solidFill>
                <a:latin typeface="Verizon NHG DS"/>
                <a:ea typeface="Verizon NHG DS"/>
                <a:cs typeface="Verizon NHG DS"/>
                <a:sym typeface="Verizon NHG DS"/>
              </a:defRPr>
            </a:lvl7pPr>
            <a:lvl8pPr marL="0" lvl="7" indent="0" algn="r">
              <a:spcBef>
                <a:spcPts val="0"/>
              </a:spcBef>
              <a:buNone/>
              <a:defRPr sz="700" b="1" i="0" u="none" strike="noStrike" cap="none">
                <a:solidFill>
                  <a:schemeClr val="dk1"/>
                </a:solidFill>
                <a:latin typeface="Verizon NHG DS"/>
                <a:ea typeface="Verizon NHG DS"/>
                <a:cs typeface="Verizon NHG DS"/>
                <a:sym typeface="Verizon NHG DS"/>
              </a:defRPr>
            </a:lvl8pPr>
            <a:lvl9pPr marL="0" lvl="8" indent="0" algn="r">
              <a:spcBef>
                <a:spcPts val="0"/>
              </a:spcBef>
              <a:buNone/>
              <a:defRPr sz="700" b="1" i="0" u="none" strike="noStrike" cap="none">
                <a:solidFill>
                  <a:schemeClr val="dk1"/>
                </a:solidFill>
                <a:latin typeface="Verizon NHG DS"/>
                <a:ea typeface="Verizon NHG DS"/>
                <a:cs typeface="Verizon NHG DS"/>
                <a:sym typeface="Verizon NHG DS"/>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3"/>
          <p:cNvSpPr>
            <a:spLocks noGrp="1"/>
          </p:cNvSpPr>
          <p:nvPr>
            <p:ph type="pic" idx="2"/>
          </p:nvPr>
        </p:nvSpPr>
        <p:spPr>
          <a:xfrm>
            <a:off x="4572000" y="1457325"/>
            <a:ext cx="4114800" cy="2657454"/>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1200"/>
              <a:buFont typeface="Verizon NHG TX"/>
              <a:buNone/>
              <a:defRPr sz="1200" b="1" i="0" u="none" strike="noStrike" cap="none">
                <a:solidFill>
                  <a:schemeClr val="dk1"/>
                </a:solidFill>
                <a:latin typeface="Verizon NHG TX"/>
                <a:ea typeface="Verizon NHG TX"/>
                <a:cs typeface="Verizon NHG TX"/>
                <a:sym typeface="Verizon NHG TX"/>
              </a:defRPr>
            </a:lvl1pPr>
            <a:lvl2pPr marR="0" lvl="1" algn="l" rtl="0">
              <a:lnSpc>
                <a:spcPct val="100000"/>
              </a:lnSpc>
              <a:spcBef>
                <a:spcPts val="900"/>
              </a:spcBef>
              <a:spcAft>
                <a:spcPts val="0"/>
              </a:spcAft>
              <a:buClr>
                <a:schemeClr val="dk1"/>
              </a:buClr>
              <a:buSzPts val="1200"/>
              <a:buFont typeface="Verizon NHG TX"/>
              <a:buNone/>
              <a:defRPr sz="1200" b="0" i="0" u="none" strike="noStrike" cap="none">
                <a:solidFill>
                  <a:schemeClr val="dk1"/>
                </a:solidFill>
                <a:latin typeface="Verizon NHG TX"/>
                <a:ea typeface="Verizon NHG TX"/>
                <a:cs typeface="Verizon NHG TX"/>
                <a:sym typeface="Verizon NHG TX"/>
              </a:defRPr>
            </a:lvl2pPr>
            <a:lvl3pPr marR="0" lvl="2"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3pPr>
            <a:lvl4pPr marR="0" lvl="3"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4pPr>
            <a:lvl5pPr marR="0" lvl="4"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5pPr>
            <a:lvl6pPr marR="0" lvl="5"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6pPr>
            <a:lvl7pPr marR="0" lvl="6"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7pPr>
            <a:lvl8pPr marR="0" lvl="7"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8pPr>
            <a:lvl9pPr marR="0" lvl="8"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9pPr>
          </a:lstStyle>
          <a:p>
            <a:endParaRPr/>
          </a:p>
        </p:txBody>
      </p:sp>
      <p:sp>
        <p:nvSpPr>
          <p:cNvPr id="21" name="Google Shape;21;p3"/>
          <p:cNvSpPr txBox="1">
            <a:spLocks noGrp="1"/>
          </p:cNvSpPr>
          <p:nvPr>
            <p:ph type="body" idx="1"/>
          </p:nvPr>
        </p:nvSpPr>
        <p:spPr>
          <a:xfrm>
            <a:off x="4572000" y="4154833"/>
            <a:ext cx="4114800" cy="28381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700"/>
              <a:buFont typeface="Verizon NHG TX"/>
              <a:buNone/>
              <a:defRPr sz="700" b="0">
                <a:solidFill>
                  <a:schemeClr val="dk1"/>
                </a:solidFill>
              </a:defRPr>
            </a:lvl1pPr>
            <a:lvl2pPr marL="914400" lvl="1" indent="-228600" algn="l">
              <a:lnSpc>
                <a:spcPct val="100000"/>
              </a:lnSpc>
              <a:spcBef>
                <a:spcPts val="0"/>
              </a:spcBef>
              <a:spcAft>
                <a:spcPts val="0"/>
              </a:spcAft>
              <a:buClr>
                <a:schemeClr val="dk1"/>
              </a:buClr>
              <a:buSzPts val="700"/>
              <a:buFont typeface="Verizon NHG TX"/>
              <a:buNone/>
              <a:defRPr sz="700"/>
            </a:lvl2pPr>
            <a:lvl3pPr marL="1371600" lvl="2" indent="-228600" algn="l">
              <a:lnSpc>
                <a:spcPct val="100000"/>
              </a:lnSpc>
              <a:spcBef>
                <a:spcPts val="0"/>
              </a:spcBef>
              <a:spcAft>
                <a:spcPts val="0"/>
              </a:spcAft>
              <a:buClr>
                <a:schemeClr val="dk1"/>
              </a:buClr>
              <a:buSzPts val="700"/>
              <a:buFont typeface="Verizon NHG TX"/>
              <a:buNone/>
              <a:defRPr sz="700"/>
            </a:lvl3pPr>
            <a:lvl4pPr marL="1828800" lvl="3" indent="-228600" algn="l">
              <a:lnSpc>
                <a:spcPct val="100000"/>
              </a:lnSpc>
              <a:spcBef>
                <a:spcPts val="0"/>
              </a:spcBef>
              <a:spcAft>
                <a:spcPts val="0"/>
              </a:spcAft>
              <a:buClr>
                <a:schemeClr val="dk1"/>
              </a:buClr>
              <a:buSzPts val="700"/>
              <a:buFont typeface="Verizon NHG TX"/>
              <a:buNone/>
              <a:defRPr sz="700"/>
            </a:lvl4pPr>
            <a:lvl5pPr marL="2286000" lvl="4" indent="-228600" algn="l">
              <a:lnSpc>
                <a:spcPct val="100000"/>
              </a:lnSpc>
              <a:spcBef>
                <a:spcPts val="0"/>
              </a:spcBef>
              <a:spcAft>
                <a:spcPts val="0"/>
              </a:spcAft>
              <a:buClr>
                <a:schemeClr val="dk1"/>
              </a:buClr>
              <a:buSzPts val="700"/>
              <a:buFont typeface="Verizon NHG TX"/>
              <a:buNone/>
              <a:defRPr sz="700"/>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600"/>
              </a:spcBef>
              <a:spcAft>
                <a:spcPts val="0"/>
              </a:spcAft>
              <a:buClr>
                <a:schemeClr val="dk1"/>
              </a:buClr>
              <a:buSzPts val="1800"/>
              <a:buChar char="–"/>
              <a:defRPr/>
            </a:lvl7pPr>
            <a:lvl8pPr marL="3657600" lvl="7" indent="-342900" algn="l">
              <a:lnSpc>
                <a:spcPct val="100000"/>
              </a:lnSpc>
              <a:spcBef>
                <a:spcPts val="600"/>
              </a:spcBef>
              <a:spcAft>
                <a:spcPts val="0"/>
              </a:spcAft>
              <a:buClr>
                <a:schemeClr val="dk1"/>
              </a:buClr>
              <a:buSzPts val="1800"/>
              <a:buChar char="–"/>
              <a:defRPr/>
            </a:lvl8pPr>
            <a:lvl9pPr marL="4114800" lvl="8" indent="-342900" algn="l">
              <a:lnSpc>
                <a:spcPct val="100000"/>
              </a:lnSpc>
              <a:spcBef>
                <a:spcPts val="600"/>
              </a:spcBef>
              <a:spcAft>
                <a:spcPts val="0"/>
              </a:spcAft>
              <a:buClr>
                <a:schemeClr val="dk1"/>
              </a:buClr>
              <a:buSzPts val="1800"/>
              <a:buChar char="–"/>
              <a:defRPr/>
            </a:lvl9pPr>
          </a:lstStyle>
          <a:p>
            <a:endParaRPr/>
          </a:p>
        </p:txBody>
      </p:sp>
      <p:cxnSp>
        <p:nvCxnSpPr>
          <p:cNvPr id="22" name="Google Shape;22;p3"/>
          <p:cNvCxnSpPr/>
          <p:nvPr/>
        </p:nvCxnSpPr>
        <p:spPr>
          <a:xfrm>
            <a:off x="457200" y="457200"/>
            <a:ext cx="8229600" cy="0"/>
          </a:xfrm>
          <a:prstGeom prst="straightConnector1">
            <a:avLst/>
          </a:prstGeom>
          <a:noFill/>
          <a:ln w="47625" cap="flat" cmpd="sng">
            <a:solidFill>
              <a:schemeClr val="dk1"/>
            </a:solidFill>
            <a:prstDash val="solid"/>
            <a:round/>
            <a:headEnd type="none" w="sm" len="sm"/>
            <a:tailEnd type="none" w="sm" len="sm"/>
          </a:ln>
        </p:spPr>
      </p:cxnSp>
      <p:sp>
        <p:nvSpPr>
          <p:cNvPr id="23" name="Google Shape;23;p3"/>
          <p:cNvSpPr txBox="1">
            <a:spLocks noGrp="1"/>
          </p:cNvSpPr>
          <p:nvPr>
            <p:ph type="body" idx="3"/>
          </p:nvPr>
        </p:nvSpPr>
        <p:spPr>
          <a:xfrm>
            <a:off x="457200" y="1459580"/>
            <a:ext cx="3933131" cy="297907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900"/>
              </a:spcBef>
              <a:spcAft>
                <a:spcPts val="0"/>
              </a:spcAft>
              <a:buClr>
                <a:schemeClr val="dk1"/>
              </a:buClr>
              <a:buSzPts val="1800"/>
              <a:buNone/>
              <a:defRPr/>
            </a:lvl1pPr>
            <a:lvl2pPr marL="914400" lvl="1" indent="-228600" algn="l">
              <a:lnSpc>
                <a:spcPct val="100000"/>
              </a:lnSpc>
              <a:spcBef>
                <a:spcPts val="900"/>
              </a:spcBef>
              <a:spcAft>
                <a:spcPts val="0"/>
              </a:spcAft>
              <a:buClr>
                <a:schemeClr val="dk1"/>
              </a:buClr>
              <a:buSzPts val="1800"/>
              <a:buNone/>
              <a:defRPr/>
            </a:lvl2pPr>
            <a:lvl3pPr marL="1371600" lvl="2" indent="-342900" algn="l">
              <a:lnSpc>
                <a:spcPct val="100000"/>
              </a:lnSpc>
              <a:spcBef>
                <a:spcPts val="600"/>
              </a:spcBef>
              <a:spcAft>
                <a:spcPts val="0"/>
              </a:spcAft>
              <a:buClr>
                <a:schemeClr val="dk1"/>
              </a:buClr>
              <a:buSzPts val="1800"/>
              <a:buChar char="•"/>
              <a:defRPr/>
            </a:lvl3pPr>
            <a:lvl4pPr marL="1828800" lvl="3" indent="-342900" algn="l">
              <a:lnSpc>
                <a:spcPct val="100000"/>
              </a:lnSpc>
              <a:spcBef>
                <a:spcPts val="600"/>
              </a:spcBef>
              <a:spcAft>
                <a:spcPts val="0"/>
              </a:spcAft>
              <a:buClr>
                <a:schemeClr val="dk1"/>
              </a:buClr>
              <a:buSzPts val="1800"/>
              <a:buChar char="–"/>
              <a:defRPr/>
            </a:lvl4pPr>
            <a:lvl5pPr marL="2286000" lvl="4" indent="-342900" algn="l">
              <a:lnSpc>
                <a:spcPct val="100000"/>
              </a:lnSpc>
              <a:spcBef>
                <a:spcPts val="600"/>
              </a:spcBef>
              <a:spcAft>
                <a:spcPts val="0"/>
              </a:spcAft>
              <a:buClr>
                <a:schemeClr val="dk1"/>
              </a:buClr>
              <a:buSzPts val="1800"/>
              <a:buChar char="–"/>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600"/>
              </a:spcBef>
              <a:spcAft>
                <a:spcPts val="0"/>
              </a:spcAft>
              <a:buClr>
                <a:schemeClr val="dk1"/>
              </a:buClr>
              <a:buSzPts val="1800"/>
              <a:buChar char="–"/>
              <a:defRPr/>
            </a:lvl7pPr>
            <a:lvl8pPr marL="3657600" lvl="7" indent="-342900" algn="l">
              <a:lnSpc>
                <a:spcPct val="100000"/>
              </a:lnSpc>
              <a:spcBef>
                <a:spcPts val="600"/>
              </a:spcBef>
              <a:spcAft>
                <a:spcPts val="0"/>
              </a:spcAft>
              <a:buClr>
                <a:schemeClr val="dk1"/>
              </a:buClr>
              <a:buSzPts val="1800"/>
              <a:buChar char="–"/>
              <a:defRPr/>
            </a:lvl8pPr>
            <a:lvl9pPr marL="4114800" lvl="8" indent="-342900" algn="l">
              <a:lnSpc>
                <a:spcPct val="100000"/>
              </a:lnSpc>
              <a:spcBef>
                <a:spcPts val="600"/>
              </a:spcBef>
              <a:spcAft>
                <a:spcPts val="0"/>
              </a:spcAft>
              <a:buClr>
                <a:schemeClr val="dk1"/>
              </a:buClr>
              <a:buSzPts val="1800"/>
              <a:buChar char="–"/>
              <a:defRPr/>
            </a:lvl9pPr>
          </a:lstStyle>
          <a:p>
            <a:endParaRPr/>
          </a:p>
        </p:txBody>
      </p:sp>
      <p:sp>
        <p:nvSpPr>
          <p:cNvPr id="24" name="Google Shape;24;p3"/>
          <p:cNvSpPr txBox="1">
            <a:spLocks noGrp="1"/>
          </p:cNvSpPr>
          <p:nvPr>
            <p:ph type="title"/>
          </p:nvPr>
        </p:nvSpPr>
        <p:spPr>
          <a:xfrm>
            <a:off x="457200" y="590550"/>
            <a:ext cx="7086600" cy="6858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Q&amp;A">
  <p:cSld name="Q&amp;A">
    <p:bg>
      <p:bgPr>
        <a:solidFill>
          <a:schemeClr val="dk1"/>
        </a:solidFill>
        <a:effectLst/>
      </p:bgPr>
    </p:bg>
    <p:spTree>
      <p:nvGrpSpPr>
        <p:cNvPr id="1" name="Shape 138"/>
        <p:cNvGrpSpPr/>
        <p:nvPr/>
      </p:nvGrpSpPr>
      <p:grpSpPr>
        <a:xfrm>
          <a:off x="0" y="0"/>
          <a:ext cx="0" cy="0"/>
          <a:chOff x="0" y="0"/>
          <a:chExt cx="0" cy="0"/>
        </a:xfrm>
      </p:grpSpPr>
      <p:pic>
        <p:nvPicPr>
          <p:cNvPr id="139" name="Google Shape;139;p22"/>
          <p:cNvPicPr preferRelativeResize="0"/>
          <p:nvPr/>
        </p:nvPicPr>
        <p:blipFill rotWithShape="1">
          <a:blip r:embed="rId2">
            <a:alphaModFix/>
          </a:blip>
          <a:srcRect/>
          <a:stretch/>
        </p:blipFill>
        <p:spPr>
          <a:xfrm>
            <a:off x="6350" y="6350"/>
            <a:ext cx="9131300" cy="5130800"/>
          </a:xfrm>
          <a:prstGeom prst="rect">
            <a:avLst/>
          </a:prstGeom>
          <a:noFill/>
          <a:ln>
            <a:noFill/>
          </a:ln>
        </p:spPr>
      </p:pic>
      <p:sp>
        <p:nvSpPr>
          <p:cNvPr id="140" name="Google Shape;140;p22"/>
          <p:cNvSpPr txBox="1">
            <a:spLocks noGrp="1"/>
          </p:cNvSpPr>
          <p:nvPr>
            <p:ph type="sldNum" idx="12"/>
          </p:nvPr>
        </p:nvSpPr>
        <p:spPr>
          <a:xfrm>
            <a:off x="8458200" y="4700016"/>
            <a:ext cx="228600" cy="228600"/>
          </a:xfrm>
          <a:prstGeom prst="rect">
            <a:avLst/>
          </a:prstGeom>
          <a:noFill/>
          <a:ln>
            <a:noFill/>
          </a:ln>
        </p:spPr>
        <p:txBody>
          <a:bodyPr spcFirstLastPara="1" wrap="square" lIns="0" tIns="0" rIns="0" bIns="0" anchor="b" anchorCtr="0">
            <a:noAutofit/>
          </a:bodyPr>
          <a:lstStyle>
            <a:lvl1pPr marL="0" lvl="0" indent="0" algn="r">
              <a:spcBef>
                <a:spcPts val="0"/>
              </a:spcBef>
              <a:buNone/>
              <a:defRPr sz="700" b="1">
                <a:solidFill>
                  <a:schemeClr val="lt1"/>
                </a:solidFill>
                <a:latin typeface="Verizon NHG DS"/>
                <a:ea typeface="Verizon NHG DS"/>
                <a:cs typeface="Verizon NHG DS"/>
                <a:sym typeface="Verizon NHG DS"/>
              </a:defRPr>
            </a:lvl1pPr>
            <a:lvl2pPr marL="0" lvl="1" indent="0" algn="r">
              <a:spcBef>
                <a:spcPts val="0"/>
              </a:spcBef>
              <a:buNone/>
              <a:defRPr sz="700" b="1">
                <a:solidFill>
                  <a:schemeClr val="lt1"/>
                </a:solidFill>
                <a:latin typeface="Verizon NHG DS"/>
                <a:ea typeface="Verizon NHG DS"/>
                <a:cs typeface="Verizon NHG DS"/>
                <a:sym typeface="Verizon NHG DS"/>
              </a:defRPr>
            </a:lvl2pPr>
            <a:lvl3pPr marL="0" lvl="2" indent="0" algn="r">
              <a:spcBef>
                <a:spcPts val="0"/>
              </a:spcBef>
              <a:buNone/>
              <a:defRPr sz="700" b="1">
                <a:solidFill>
                  <a:schemeClr val="lt1"/>
                </a:solidFill>
                <a:latin typeface="Verizon NHG DS"/>
                <a:ea typeface="Verizon NHG DS"/>
                <a:cs typeface="Verizon NHG DS"/>
                <a:sym typeface="Verizon NHG DS"/>
              </a:defRPr>
            </a:lvl3pPr>
            <a:lvl4pPr marL="0" lvl="3" indent="0" algn="r">
              <a:spcBef>
                <a:spcPts val="0"/>
              </a:spcBef>
              <a:buNone/>
              <a:defRPr sz="700" b="1">
                <a:solidFill>
                  <a:schemeClr val="lt1"/>
                </a:solidFill>
                <a:latin typeface="Verizon NHG DS"/>
                <a:ea typeface="Verizon NHG DS"/>
                <a:cs typeface="Verizon NHG DS"/>
                <a:sym typeface="Verizon NHG DS"/>
              </a:defRPr>
            </a:lvl4pPr>
            <a:lvl5pPr marL="0" lvl="4" indent="0" algn="r">
              <a:spcBef>
                <a:spcPts val="0"/>
              </a:spcBef>
              <a:buNone/>
              <a:defRPr sz="700" b="1">
                <a:solidFill>
                  <a:schemeClr val="lt1"/>
                </a:solidFill>
                <a:latin typeface="Verizon NHG DS"/>
                <a:ea typeface="Verizon NHG DS"/>
                <a:cs typeface="Verizon NHG DS"/>
                <a:sym typeface="Verizon NHG DS"/>
              </a:defRPr>
            </a:lvl5pPr>
            <a:lvl6pPr marL="0" lvl="5" indent="0" algn="r">
              <a:spcBef>
                <a:spcPts val="0"/>
              </a:spcBef>
              <a:buNone/>
              <a:defRPr sz="700" b="1">
                <a:solidFill>
                  <a:schemeClr val="lt1"/>
                </a:solidFill>
                <a:latin typeface="Verizon NHG DS"/>
                <a:ea typeface="Verizon NHG DS"/>
                <a:cs typeface="Verizon NHG DS"/>
                <a:sym typeface="Verizon NHG DS"/>
              </a:defRPr>
            </a:lvl6pPr>
            <a:lvl7pPr marL="0" lvl="6" indent="0" algn="r">
              <a:spcBef>
                <a:spcPts val="0"/>
              </a:spcBef>
              <a:buNone/>
              <a:defRPr sz="700" b="1">
                <a:solidFill>
                  <a:schemeClr val="lt1"/>
                </a:solidFill>
                <a:latin typeface="Verizon NHG DS"/>
                <a:ea typeface="Verizon NHG DS"/>
                <a:cs typeface="Verizon NHG DS"/>
                <a:sym typeface="Verizon NHG DS"/>
              </a:defRPr>
            </a:lvl7pPr>
            <a:lvl8pPr marL="0" lvl="7" indent="0" algn="r">
              <a:spcBef>
                <a:spcPts val="0"/>
              </a:spcBef>
              <a:buNone/>
              <a:defRPr sz="700" b="1">
                <a:solidFill>
                  <a:schemeClr val="lt1"/>
                </a:solidFill>
                <a:latin typeface="Verizon NHG DS"/>
                <a:ea typeface="Verizon NHG DS"/>
                <a:cs typeface="Verizon NHG DS"/>
                <a:sym typeface="Verizon NHG DS"/>
              </a:defRPr>
            </a:lvl8pPr>
            <a:lvl9pPr marL="0" lvl="8" indent="0" algn="r">
              <a:spcBef>
                <a:spcPts val="0"/>
              </a:spcBef>
              <a:buNone/>
              <a:defRPr sz="700" b="1">
                <a:solidFill>
                  <a:schemeClr val="lt1"/>
                </a:solidFill>
                <a:latin typeface="Verizon NHG DS"/>
                <a:ea typeface="Verizon NHG DS"/>
                <a:cs typeface="Verizon NHG DS"/>
                <a:sym typeface="Verizon NHG DS"/>
              </a:defRPr>
            </a:lvl9pPr>
          </a:lstStyle>
          <a:p>
            <a:pPr marL="0" lvl="0" indent="0" algn="r" rtl="0">
              <a:spcBef>
                <a:spcPts val="0"/>
              </a:spcBef>
              <a:spcAft>
                <a:spcPts val="0"/>
              </a:spcAft>
              <a:buNone/>
            </a:pPr>
            <a:fld id="{00000000-1234-1234-1234-123412341234}" type="slidenum">
              <a:rPr lang="en-US"/>
              <a:t>‹#›</a:t>
            </a:fld>
            <a:endParaRPr/>
          </a:p>
        </p:txBody>
      </p:sp>
      <p:sp>
        <p:nvSpPr>
          <p:cNvPr id="141" name="Google Shape;141;p22"/>
          <p:cNvSpPr/>
          <p:nvPr/>
        </p:nvSpPr>
        <p:spPr>
          <a:xfrm>
            <a:off x="108488" y="4531602"/>
            <a:ext cx="2588217" cy="5707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izon NHG TX"/>
              <a:ea typeface="Verizon NHG TX"/>
              <a:cs typeface="Verizon NHG TX"/>
              <a:sym typeface="Verizon NHG TX"/>
            </a:endParaRPr>
          </a:p>
        </p:txBody>
      </p:sp>
      <p:pic>
        <p:nvPicPr>
          <p:cNvPr id="142" name="Google Shape;142;p22"/>
          <p:cNvPicPr preferRelativeResize="0"/>
          <p:nvPr/>
        </p:nvPicPr>
        <p:blipFill rotWithShape="1">
          <a:blip r:embed="rId3">
            <a:alphaModFix/>
          </a:blip>
          <a:srcRect/>
          <a:stretch/>
        </p:blipFill>
        <p:spPr>
          <a:xfrm>
            <a:off x="357160" y="4615079"/>
            <a:ext cx="1069848" cy="384837"/>
          </a:xfrm>
          <a:prstGeom prst="rect">
            <a:avLst/>
          </a:prstGeom>
          <a:noFill/>
          <a:ln>
            <a:noFill/>
          </a:ln>
        </p:spPr>
      </p:pic>
      <p:sp>
        <p:nvSpPr>
          <p:cNvPr id="143" name="Google Shape;143;p22"/>
          <p:cNvSpPr txBox="1"/>
          <p:nvPr/>
        </p:nvSpPr>
        <p:spPr>
          <a:xfrm>
            <a:off x="1333500" y="4700016"/>
            <a:ext cx="7124700" cy="213361"/>
          </a:xfrm>
          <a:prstGeom prst="rect">
            <a:avLst/>
          </a:prstGeom>
          <a:noFill/>
          <a:ln>
            <a:noFill/>
          </a:ln>
        </p:spPr>
        <p:txBody>
          <a:bodyPr spcFirstLastPara="1" wrap="square" lIns="0" tIns="0" rIns="0" bIns="0" anchor="b" anchorCtr="0">
            <a:noAutofit/>
          </a:bodyPr>
          <a:lstStyle/>
          <a:p>
            <a:pPr marL="0" marR="0" lvl="0" indent="0" algn="ctr" rtl="0">
              <a:lnSpc>
                <a:spcPct val="113846"/>
              </a:lnSpc>
              <a:spcBef>
                <a:spcPts val="0"/>
              </a:spcBef>
              <a:spcAft>
                <a:spcPts val="0"/>
              </a:spcAft>
              <a:buNone/>
            </a:pPr>
            <a:r>
              <a:rPr lang="en-US" sz="650" b="0" i="0">
                <a:solidFill>
                  <a:schemeClr val="lt1"/>
                </a:solidFill>
                <a:latin typeface="Verizon NHG DS"/>
                <a:ea typeface="Verizon NHG DS"/>
                <a:cs typeface="Verizon NHG DS"/>
                <a:sym typeface="Verizon NHG DS"/>
              </a:rPr>
              <a:t>Verizon confidential and proprietary. Unauthorized disclosure, reproduction or other use prohibited.</a:t>
            </a:r>
            <a:endParaRPr sz="650" b="0" i="0">
              <a:solidFill>
                <a:schemeClr val="lt1"/>
              </a:solidFill>
              <a:latin typeface="Verizon NHG DS"/>
              <a:ea typeface="Verizon NHG DS"/>
              <a:cs typeface="Verizon NHG DS"/>
              <a:sym typeface="Verizon NHG D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Appendix">
  <p:cSld name="Appendix">
    <p:bg>
      <p:bgPr>
        <a:solidFill>
          <a:schemeClr val="dk1"/>
        </a:solidFill>
        <a:effectLst/>
      </p:bgPr>
    </p:bg>
    <p:spTree>
      <p:nvGrpSpPr>
        <p:cNvPr id="1" name="Shape 144"/>
        <p:cNvGrpSpPr/>
        <p:nvPr/>
      </p:nvGrpSpPr>
      <p:grpSpPr>
        <a:xfrm>
          <a:off x="0" y="0"/>
          <a:ext cx="0" cy="0"/>
          <a:chOff x="0" y="0"/>
          <a:chExt cx="0" cy="0"/>
        </a:xfrm>
      </p:grpSpPr>
      <p:pic>
        <p:nvPicPr>
          <p:cNvPr id="145" name="Google Shape;145;p23"/>
          <p:cNvPicPr preferRelativeResize="0"/>
          <p:nvPr/>
        </p:nvPicPr>
        <p:blipFill rotWithShape="1">
          <a:blip r:embed="rId2">
            <a:alphaModFix/>
          </a:blip>
          <a:srcRect/>
          <a:stretch/>
        </p:blipFill>
        <p:spPr>
          <a:xfrm>
            <a:off x="6350" y="6350"/>
            <a:ext cx="9131300" cy="5130800"/>
          </a:xfrm>
          <a:prstGeom prst="rect">
            <a:avLst/>
          </a:prstGeom>
          <a:noFill/>
          <a:ln>
            <a:noFill/>
          </a:ln>
        </p:spPr>
      </p:pic>
      <p:sp>
        <p:nvSpPr>
          <p:cNvPr id="146" name="Google Shape;146;p23"/>
          <p:cNvSpPr txBox="1">
            <a:spLocks noGrp="1"/>
          </p:cNvSpPr>
          <p:nvPr>
            <p:ph type="sldNum" idx="12"/>
          </p:nvPr>
        </p:nvSpPr>
        <p:spPr>
          <a:xfrm>
            <a:off x="8458200" y="4700016"/>
            <a:ext cx="228600" cy="228600"/>
          </a:xfrm>
          <a:prstGeom prst="rect">
            <a:avLst/>
          </a:prstGeom>
          <a:noFill/>
          <a:ln>
            <a:noFill/>
          </a:ln>
        </p:spPr>
        <p:txBody>
          <a:bodyPr spcFirstLastPara="1" wrap="square" lIns="0" tIns="0" rIns="0" bIns="0" anchor="b" anchorCtr="0">
            <a:noAutofit/>
          </a:bodyPr>
          <a:lstStyle>
            <a:lvl1pPr marL="0" lvl="0" indent="0" algn="r">
              <a:spcBef>
                <a:spcPts val="0"/>
              </a:spcBef>
              <a:buNone/>
              <a:defRPr sz="700" b="1">
                <a:solidFill>
                  <a:schemeClr val="lt1"/>
                </a:solidFill>
                <a:latin typeface="Verizon NHG DS"/>
                <a:ea typeface="Verizon NHG DS"/>
                <a:cs typeface="Verizon NHG DS"/>
                <a:sym typeface="Verizon NHG DS"/>
              </a:defRPr>
            </a:lvl1pPr>
            <a:lvl2pPr marL="0" lvl="1" indent="0" algn="r">
              <a:spcBef>
                <a:spcPts val="0"/>
              </a:spcBef>
              <a:buNone/>
              <a:defRPr sz="700" b="1">
                <a:solidFill>
                  <a:schemeClr val="lt1"/>
                </a:solidFill>
                <a:latin typeface="Verizon NHG DS"/>
                <a:ea typeface="Verizon NHG DS"/>
                <a:cs typeface="Verizon NHG DS"/>
                <a:sym typeface="Verizon NHG DS"/>
              </a:defRPr>
            </a:lvl2pPr>
            <a:lvl3pPr marL="0" lvl="2" indent="0" algn="r">
              <a:spcBef>
                <a:spcPts val="0"/>
              </a:spcBef>
              <a:buNone/>
              <a:defRPr sz="700" b="1">
                <a:solidFill>
                  <a:schemeClr val="lt1"/>
                </a:solidFill>
                <a:latin typeface="Verizon NHG DS"/>
                <a:ea typeface="Verizon NHG DS"/>
                <a:cs typeface="Verizon NHG DS"/>
                <a:sym typeface="Verizon NHG DS"/>
              </a:defRPr>
            </a:lvl3pPr>
            <a:lvl4pPr marL="0" lvl="3" indent="0" algn="r">
              <a:spcBef>
                <a:spcPts val="0"/>
              </a:spcBef>
              <a:buNone/>
              <a:defRPr sz="700" b="1">
                <a:solidFill>
                  <a:schemeClr val="lt1"/>
                </a:solidFill>
                <a:latin typeface="Verizon NHG DS"/>
                <a:ea typeface="Verizon NHG DS"/>
                <a:cs typeface="Verizon NHG DS"/>
                <a:sym typeface="Verizon NHG DS"/>
              </a:defRPr>
            </a:lvl4pPr>
            <a:lvl5pPr marL="0" lvl="4" indent="0" algn="r">
              <a:spcBef>
                <a:spcPts val="0"/>
              </a:spcBef>
              <a:buNone/>
              <a:defRPr sz="700" b="1">
                <a:solidFill>
                  <a:schemeClr val="lt1"/>
                </a:solidFill>
                <a:latin typeface="Verizon NHG DS"/>
                <a:ea typeface="Verizon NHG DS"/>
                <a:cs typeface="Verizon NHG DS"/>
                <a:sym typeface="Verizon NHG DS"/>
              </a:defRPr>
            </a:lvl5pPr>
            <a:lvl6pPr marL="0" lvl="5" indent="0" algn="r">
              <a:spcBef>
                <a:spcPts val="0"/>
              </a:spcBef>
              <a:buNone/>
              <a:defRPr sz="700" b="1">
                <a:solidFill>
                  <a:schemeClr val="lt1"/>
                </a:solidFill>
                <a:latin typeface="Verizon NHG DS"/>
                <a:ea typeface="Verizon NHG DS"/>
                <a:cs typeface="Verizon NHG DS"/>
                <a:sym typeface="Verizon NHG DS"/>
              </a:defRPr>
            </a:lvl6pPr>
            <a:lvl7pPr marL="0" lvl="6" indent="0" algn="r">
              <a:spcBef>
                <a:spcPts val="0"/>
              </a:spcBef>
              <a:buNone/>
              <a:defRPr sz="700" b="1">
                <a:solidFill>
                  <a:schemeClr val="lt1"/>
                </a:solidFill>
                <a:latin typeface="Verizon NHG DS"/>
                <a:ea typeface="Verizon NHG DS"/>
                <a:cs typeface="Verizon NHG DS"/>
                <a:sym typeface="Verizon NHG DS"/>
              </a:defRPr>
            </a:lvl7pPr>
            <a:lvl8pPr marL="0" lvl="7" indent="0" algn="r">
              <a:spcBef>
                <a:spcPts val="0"/>
              </a:spcBef>
              <a:buNone/>
              <a:defRPr sz="700" b="1">
                <a:solidFill>
                  <a:schemeClr val="lt1"/>
                </a:solidFill>
                <a:latin typeface="Verizon NHG DS"/>
                <a:ea typeface="Verizon NHG DS"/>
                <a:cs typeface="Verizon NHG DS"/>
                <a:sym typeface="Verizon NHG DS"/>
              </a:defRPr>
            </a:lvl8pPr>
            <a:lvl9pPr marL="0" lvl="8" indent="0" algn="r">
              <a:spcBef>
                <a:spcPts val="0"/>
              </a:spcBef>
              <a:buNone/>
              <a:defRPr sz="700" b="1">
                <a:solidFill>
                  <a:schemeClr val="lt1"/>
                </a:solidFill>
                <a:latin typeface="Verizon NHG DS"/>
                <a:ea typeface="Verizon NHG DS"/>
                <a:cs typeface="Verizon NHG DS"/>
                <a:sym typeface="Verizon NHG DS"/>
              </a:defRPr>
            </a:lvl9pPr>
          </a:lstStyle>
          <a:p>
            <a:pPr marL="0" lvl="0" indent="0" algn="r" rtl="0">
              <a:spcBef>
                <a:spcPts val="0"/>
              </a:spcBef>
              <a:spcAft>
                <a:spcPts val="0"/>
              </a:spcAft>
              <a:buNone/>
            </a:pPr>
            <a:fld id="{00000000-1234-1234-1234-123412341234}" type="slidenum">
              <a:rPr lang="en-US"/>
              <a:t>‹#›</a:t>
            </a:fld>
            <a:endParaRPr/>
          </a:p>
        </p:txBody>
      </p:sp>
      <p:sp>
        <p:nvSpPr>
          <p:cNvPr id="147" name="Google Shape;147;p23"/>
          <p:cNvSpPr/>
          <p:nvPr/>
        </p:nvSpPr>
        <p:spPr>
          <a:xfrm>
            <a:off x="108488" y="4531602"/>
            <a:ext cx="2588217" cy="5707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izon NHG TX"/>
              <a:ea typeface="Verizon NHG TX"/>
              <a:cs typeface="Verizon NHG TX"/>
              <a:sym typeface="Verizon NHG TX"/>
            </a:endParaRPr>
          </a:p>
        </p:txBody>
      </p:sp>
      <p:pic>
        <p:nvPicPr>
          <p:cNvPr id="148" name="Google Shape;148;p23"/>
          <p:cNvPicPr preferRelativeResize="0"/>
          <p:nvPr/>
        </p:nvPicPr>
        <p:blipFill rotWithShape="1">
          <a:blip r:embed="rId3">
            <a:alphaModFix/>
          </a:blip>
          <a:srcRect/>
          <a:stretch/>
        </p:blipFill>
        <p:spPr>
          <a:xfrm>
            <a:off x="357160" y="4615079"/>
            <a:ext cx="1069848" cy="384837"/>
          </a:xfrm>
          <a:prstGeom prst="rect">
            <a:avLst/>
          </a:prstGeom>
          <a:noFill/>
          <a:ln>
            <a:noFill/>
          </a:ln>
        </p:spPr>
      </p:pic>
      <p:sp>
        <p:nvSpPr>
          <p:cNvPr id="149" name="Google Shape;149;p23"/>
          <p:cNvSpPr txBox="1"/>
          <p:nvPr/>
        </p:nvSpPr>
        <p:spPr>
          <a:xfrm>
            <a:off x="1333500" y="4700016"/>
            <a:ext cx="7124700" cy="213361"/>
          </a:xfrm>
          <a:prstGeom prst="rect">
            <a:avLst/>
          </a:prstGeom>
          <a:noFill/>
          <a:ln>
            <a:noFill/>
          </a:ln>
        </p:spPr>
        <p:txBody>
          <a:bodyPr spcFirstLastPara="1" wrap="square" lIns="0" tIns="0" rIns="0" bIns="0" anchor="b" anchorCtr="0">
            <a:noAutofit/>
          </a:bodyPr>
          <a:lstStyle/>
          <a:p>
            <a:pPr marL="0" marR="0" lvl="0" indent="0" algn="ctr" rtl="0">
              <a:lnSpc>
                <a:spcPct val="113846"/>
              </a:lnSpc>
              <a:spcBef>
                <a:spcPts val="0"/>
              </a:spcBef>
              <a:spcAft>
                <a:spcPts val="0"/>
              </a:spcAft>
              <a:buNone/>
            </a:pPr>
            <a:r>
              <a:rPr lang="en-US" sz="650" b="0" i="0">
                <a:solidFill>
                  <a:schemeClr val="lt1"/>
                </a:solidFill>
                <a:latin typeface="Verizon NHG DS"/>
                <a:ea typeface="Verizon NHG DS"/>
                <a:cs typeface="Verizon NHG DS"/>
                <a:sym typeface="Verizon NHG DS"/>
              </a:rPr>
              <a:t>Verizon confidential and proprietary. Unauthorized disclosure, reproduction or other use prohibited.</a:t>
            </a:r>
            <a:endParaRPr sz="650" b="0" i="0">
              <a:solidFill>
                <a:schemeClr val="lt1"/>
              </a:solidFill>
              <a:latin typeface="Verizon NHG DS"/>
              <a:ea typeface="Verizon NHG DS"/>
              <a:cs typeface="Verizon NHG DS"/>
              <a:sym typeface="Verizon NHG D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150"/>
        <p:cNvGrpSpPr/>
        <p:nvPr/>
      </p:nvGrpSpPr>
      <p:grpSpPr>
        <a:xfrm>
          <a:off x="0" y="0"/>
          <a:ext cx="0" cy="0"/>
          <a:chOff x="0" y="0"/>
          <a:chExt cx="0" cy="0"/>
        </a:xfrm>
      </p:grpSpPr>
      <p:pic>
        <p:nvPicPr>
          <p:cNvPr id="151" name="Google Shape;151;p24"/>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ForwardTogether-Reverse">
  <p:cSld name="ForwardTogether-Reverse">
    <p:spTree>
      <p:nvGrpSpPr>
        <p:cNvPr id="1" name="Shape 154"/>
        <p:cNvGrpSpPr/>
        <p:nvPr/>
      </p:nvGrpSpPr>
      <p:grpSpPr>
        <a:xfrm>
          <a:off x="0" y="0"/>
          <a:ext cx="0" cy="0"/>
          <a:chOff x="0" y="0"/>
          <a:chExt cx="0" cy="0"/>
        </a:xfrm>
      </p:grpSpPr>
      <p:pic>
        <p:nvPicPr>
          <p:cNvPr id="155" name="Google Shape;155;p26"/>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urpose-Positive">
  <p:cSld name="Purpose-Positive">
    <p:spTree>
      <p:nvGrpSpPr>
        <p:cNvPr id="1" name="Shape 156"/>
        <p:cNvGrpSpPr/>
        <p:nvPr/>
      </p:nvGrpSpPr>
      <p:grpSpPr>
        <a:xfrm>
          <a:off x="0" y="0"/>
          <a:ext cx="0" cy="0"/>
          <a:chOff x="0" y="0"/>
          <a:chExt cx="0" cy="0"/>
        </a:xfrm>
      </p:grpSpPr>
      <p:pic>
        <p:nvPicPr>
          <p:cNvPr id="157" name="Google Shape;157;p27"/>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urpose-Reverse">
  <p:cSld name="Purpose-Reverse">
    <p:spTree>
      <p:nvGrpSpPr>
        <p:cNvPr id="1" name="Shape 158"/>
        <p:cNvGrpSpPr/>
        <p:nvPr/>
      </p:nvGrpSpPr>
      <p:grpSpPr>
        <a:xfrm>
          <a:off x="0" y="0"/>
          <a:ext cx="0" cy="0"/>
          <a:chOff x="0" y="0"/>
          <a:chExt cx="0" cy="0"/>
        </a:xfrm>
      </p:grpSpPr>
      <p:pic>
        <p:nvPicPr>
          <p:cNvPr id="159" name="Google Shape;159;p28"/>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ForwardTogether-Positive">
  <p:cSld name="#ForwardTogether-Positive">
    <p:spTree>
      <p:nvGrpSpPr>
        <p:cNvPr id="1" name="Shape 160"/>
        <p:cNvGrpSpPr/>
        <p:nvPr/>
      </p:nvGrpSpPr>
      <p:grpSpPr>
        <a:xfrm>
          <a:off x="0" y="0"/>
          <a:ext cx="0" cy="0"/>
          <a:chOff x="0" y="0"/>
          <a:chExt cx="0" cy="0"/>
        </a:xfrm>
      </p:grpSpPr>
      <p:pic>
        <p:nvPicPr>
          <p:cNvPr id="161" name="Google Shape;161;p29"/>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orwardTogether-Reverse">
  <p:cSld name="#ForwardTogether-Reverse">
    <p:spTree>
      <p:nvGrpSpPr>
        <p:cNvPr id="1" name="Shape 162"/>
        <p:cNvGrpSpPr/>
        <p:nvPr/>
      </p:nvGrpSpPr>
      <p:grpSpPr>
        <a:xfrm>
          <a:off x="0" y="0"/>
          <a:ext cx="0" cy="0"/>
          <a:chOff x="0" y="0"/>
          <a:chExt cx="0" cy="0"/>
        </a:xfrm>
      </p:grpSpPr>
      <p:pic>
        <p:nvPicPr>
          <p:cNvPr id="163" name="Google Shape;163;p30"/>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_Thank You">
  <p:cSld name="1_Thank You">
    <p:spTree>
      <p:nvGrpSpPr>
        <p:cNvPr id="1" name="Shape 164"/>
        <p:cNvGrpSpPr/>
        <p:nvPr/>
      </p:nvGrpSpPr>
      <p:grpSpPr>
        <a:xfrm>
          <a:off x="0" y="0"/>
          <a:ext cx="0" cy="0"/>
          <a:chOff x="0" y="0"/>
          <a:chExt cx="0" cy="0"/>
        </a:xfrm>
      </p:grpSpPr>
      <p:pic>
        <p:nvPicPr>
          <p:cNvPr id="165" name="Google Shape;165;p31"/>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5"/>
        <p:cNvGrpSpPr/>
        <p:nvPr/>
      </p:nvGrpSpPr>
      <p:grpSpPr>
        <a:xfrm>
          <a:off x="0" y="0"/>
          <a:ext cx="0" cy="0"/>
          <a:chOff x="0" y="0"/>
          <a:chExt cx="0" cy="0"/>
        </a:xfrm>
      </p:grpSpPr>
      <p:sp>
        <p:nvSpPr>
          <p:cNvPr id="26" name="Google Shape;26;p4"/>
          <p:cNvSpPr txBox="1">
            <a:spLocks noGrp="1"/>
          </p:cNvSpPr>
          <p:nvPr>
            <p:ph type="body" idx="1"/>
          </p:nvPr>
        </p:nvSpPr>
        <p:spPr>
          <a:xfrm>
            <a:off x="457200" y="1459580"/>
            <a:ext cx="7086600" cy="297907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900"/>
              </a:spcBef>
              <a:spcAft>
                <a:spcPts val="0"/>
              </a:spcAft>
              <a:buClr>
                <a:schemeClr val="dk1"/>
              </a:buClr>
              <a:buSzPts val="1800"/>
              <a:buNone/>
              <a:defRPr/>
            </a:lvl1pPr>
            <a:lvl2pPr marL="914400" lvl="1" indent="-228600" algn="l">
              <a:lnSpc>
                <a:spcPct val="100000"/>
              </a:lnSpc>
              <a:spcBef>
                <a:spcPts val="900"/>
              </a:spcBef>
              <a:spcAft>
                <a:spcPts val="0"/>
              </a:spcAft>
              <a:buClr>
                <a:schemeClr val="dk1"/>
              </a:buClr>
              <a:buSzPts val="1800"/>
              <a:buNone/>
              <a:defRPr/>
            </a:lvl2pPr>
            <a:lvl3pPr marL="1371600" lvl="2" indent="-342900" algn="l">
              <a:lnSpc>
                <a:spcPct val="100000"/>
              </a:lnSpc>
              <a:spcBef>
                <a:spcPts val="600"/>
              </a:spcBef>
              <a:spcAft>
                <a:spcPts val="0"/>
              </a:spcAft>
              <a:buClr>
                <a:schemeClr val="dk1"/>
              </a:buClr>
              <a:buSzPts val="1800"/>
              <a:buChar char="•"/>
              <a:defRPr/>
            </a:lvl3pPr>
            <a:lvl4pPr marL="1828800" lvl="3" indent="-342900" algn="l">
              <a:lnSpc>
                <a:spcPct val="100000"/>
              </a:lnSpc>
              <a:spcBef>
                <a:spcPts val="600"/>
              </a:spcBef>
              <a:spcAft>
                <a:spcPts val="0"/>
              </a:spcAft>
              <a:buClr>
                <a:schemeClr val="dk1"/>
              </a:buClr>
              <a:buSzPts val="1800"/>
              <a:buChar char="–"/>
              <a:defRPr/>
            </a:lvl4pPr>
            <a:lvl5pPr marL="2286000" lvl="4" indent="-342900" algn="l">
              <a:lnSpc>
                <a:spcPct val="100000"/>
              </a:lnSpc>
              <a:spcBef>
                <a:spcPts val="600"/>
              </a:spcBef>
              <a:spcAft>
                <a:spcPts val="0"/>
              </a:spcAft>
              <a:buClr>
                <a:schemeClr val="dk1"/>
              </a:buClr>
              <a:buSzPts val="1800"/>
              <a:buChar char="–"/>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600"/>
              </a:spcBef>
              <a:spcAft>
                <a:spcPts val="0"/>
              </a:spcAft>
              <a:buClr>
                <a:schemeClr val="dk1"/>
              </a:buClr>
              <a:buSzPts val="1800"/>
              <a:buChar char="–"/>
              <a:defRPr/>
            </a:lvl7pPr>
            <a:lvl8pPr marL="3657600" lvl="7" indent="-342900" algn="l">
              <a:lnSpc>
                <a:spcPct val="100000"/>
              </a:lnSpc>
              <a:spcBef>
                <a:spcPts val="600"/>
              </a:spcBef>
              <a:spcAft>
                <a:spcPts val="0"/>
              </a:spcAft>
              <a:buClr>
                <a:schemeClr val="dk1"/>
              </a:buClr>
              <a:buSzPts val="1800"/>
              <a:buChar char="–"/>
              <a:defRPr/>
            </a:lvl8pPr>
            <a:lvl9pPr marL="4114800" lvl="8" indent="-342900" algn="l">
              <a:lnSpc>
                <a:spcPct val="100000"/>
              </a:lnSpc>
              <a:spcBef>
                <a:spcPts val="600"/>
              </a:spcBef>
              <a:spcAft>
                <a:spcPts val="0"/>
              </a:spcAft>
              <a:buClr>
                <a:schemeClr val="dk1"/>
              </a:buClr>
              <a:buSzPts val="1800"/>
              <a:buChar char="–"/>
              <a:defRPr/>
            </a:lvl9pPr>
          </a:lstStyle>
          <a:p>
            <a:endParaRPr/>
          </a:p>
        </p:txBody>
      </p:sp>
      <p:sp>
        <p:nvSpPr>
          <p:cNvPr id="27" name="Google Shape;27;p4"/>
          <p:cNvSpPr txBox="1">
            <a:spLocks noGrp="1"/>
          </p:cNvSpPr>
          <p:nvPr>
            <p:ph type="sldNum" idx="12"/>
          </p:nvPr>
        </p:nvSpPr>
        <p:spPr>
          <a:xfrm>
            <a:off x="8458200" y="4700016"/>
            <a:ext cx="228600" cy="228600"/>
          </a:xfrm>
          <a:prstGeom prst="rect">
            <a:avLst/>
          </a:prstGeom>
          <a:noFill/>
          <a:ln>
            <a:noFill/>
          </a:ln>
        </p:spPr>
        <p:txBody>
          <a:bodyPr spcFirstLastPara="1" wrap="square" lIns="0" tIns="0" rIns="0" bIns="0" anchor="b" anchorCtr="0">
            <a:noAutofit/>
          </a:bodyPr>
          <a:lstStyle>
            <a:lvl1pPr marL="0" lvl="0" indent="0" algn="r">
              <a:spcBef>
                <a:spcPts val="0"/>
              </a:spcBef>
              <a:buNone/>
              <a:defRPr sz="700" b="1" i="0" u="none" strike="noStrike" cap="none">
                <a:solidFill>
                  <a:schemeClr val="dk1"/>
                </a:solidFill>
                <a:latin typeface="Verizon NHG DS"/>
                <a:ea typeface="Verizon NHG DS"/>
                <a:cs typeface="Verizon NHG DS"/>
                <a:sym typeface="Verizon NHG DS"/>
              </a:defRPr>
            </a:lvl1pPr>
            <a:lvl2pPr marL="0" lvl="1" indent="0" algn="r">
              <a:spcBef>
                <a:spcPts val="0"/>
              </a:spcBef>
              <a:buNone/>
              <a:defRPr sz="700" b="1" i="0" u="none" strike="noStrike" cap="none">
                <a:solidFill>
                  <a:schemeClr val="dk1"/>
                </a:solidFill>
                <a:latin typeface="Verizon NHG DS"/>
                <a:ea typeface="Verizon NHG DS"/>
                <a:cs typeface="Verizon NHG DS"/>
                <a:sym typeface="Verizon NHG DS"/>
              </a:defRPr>
            </a:lvl2pPr>
            <a:lvl3pPr marL="0" lvl="2" indent="0" algn="r">
              <a:spcBef>
                <a:spcPts val="0"/>
              </a:spcBef>
              <a:buNone/>
              <a:defRPr sz="700" b="1" i="0" u="none" strike="noStrike" cap="none">
                <a:solidFill>
                  <a:schemeClr val="dk1"/>
                </a:solidFill>
                <a:latin typeface="Verizon NHG DS"/>
                <a:ea typeface="Verizon NHG DS"/>
                <a:cs typeface="Verizon NHG DS"/>
                <a:sym typeface="Verizon NHG DS"/>
              </a:defRPr>
            </a:lvl3pPr>
            <a:lvl4pPr marL="0" lvl="3" indent="0" algn="r">
              <a:spcBef>
                <a:spcPts val="0"/>
              </a:spcBef>
              <a:buNone/>
              <a:defRPr sz="700" b="1" i="0" u="none" strike="noStrike" cap="none">
                <a:solidFill>
                  <a:schemeClr val="dk1"/>
                </a:solidFill>
                <a:latin typeface="Verizon NHG DS"/>
                <a:ea typeface="Verizon NHG DS"/>
                <a:cs typeface="Verizon NHG DS"/>
                <a:sym typeface="Verizon NHG DS"/>
              </a:defRPr>
            </a:lvl4pPr>
            <a:lvl5pPr marL="0" lvl="4" indent="0" algn="r">
              <a:spcBef>
                <a:spcPts val="0"/>
              </a:spcBef>
              <a:buNone/>
              <a:defRPr sz="700" b="1" i="0" u="none" strike="noStrike" cap="none">
                <a:solidFill>
                  <a:schemeClr val="dk1"/>
                </a:solidFill>
                <a:latin typeface="Verizon NHG DS"/>
                <a:ea typeface="Verizon NHG DS"/>
                <a:cs typeface="Verizon NHG DS"/>
                <a:sym typeface="Verizon NHG DS"/>
              </a:defRPr>
            </a:lvl5pPr>
            <a:lvl6pPr marL="0" lvl="5" indent="0" algn="r">
              <a:spcBef>
                <a:spcPts val="0"/>
              </a:spcBef>
              <a:buNone/>
              <a:defRPr sz="700" b="1" i="0" u="none" strike="noStrike" cap="none">
                <a:solidFill>
                  <a:schemeClr val="dk1"/>
                </a:solidFill>
                <a:latin typeface="Verizon NHG DS"/>
                <a:ea typeface="Verizon NHG DS"/>
                <a:cs typeface="Verizon NHG DS"/>
                <a:sym typeface="Verizon NHG DS"/>
              </a:defRPr>
            </a:lvl6pPr>
            <a:lvl7pPr marL="0" lvl="6" indent="0" algn="r">
              <a:spcBef>
                <a:spcPts val="0"/>
              </a:spcBef>
              <a:buNone/>
              <a:defRPr sz="700" b="1" i="0" u="none" strike="noStrike" cap="none">
                <a:solidFill>
                  <a:schemeClr val="dk1"/>
                </a:solidFill>
                <a:latin typeface="Verizon NHG DS"/>
                <a:ea typeface="Verizon NHG DS"/>
                <a:cs typeface="Verizon NHG DS"/>
                <a:sym typeface="Verizon NHG DS"/>
              </a:defRPr>
            </a:lvl7pPr>
            <a:lvl8pPr marL="0" lvl="7" indent="0" algn="r">
              <a:spcBef>
                <a:spcPts val="0"/>
              </a:spcBef>
              <a:buNone/>
              <a:defRPr sz="700" b="1" i="0" u="none" strike="noStrike" cap="none">
                <a:solidFill>
                  <a:schemeClr val="dk1"/>
                </a:solidFill>
                <a:latin typeface="Verizon NHG DS"/>
                <a:ea typeface="Verizon NHG DS"/>
                <a:cs typeface="Verizon NHG DS"/>
                <a:sym typeface="Verizon NHG DS"/>
              </a:defRPr>
            </a:lvl8pPr>
            <a:lvl9pPr marL="0" lvl="8" indent="0" algn="r">
              <a:spcBef>
                <a:spcPts val="0"/>
              </a:spcBef>
              <a:buNone/>
              <a:defRPr sz="700" b="1" i="0" u="none" strike="noStrike" cap="none">
                <a:solidFill>
                  <a:schemeClr val="dk1"/>
                </a:solidFill>
                <a:latin typeface="Verizon NHG DS"/>
                <a:ea typeface="Verizon NHG DS"/>
                <a:cs typeface="Verizon NHG DS"/>
                <a:sym typeface="Verizon NHG DS"/>
              </a:defRPr>
            </a:lvl9pPr>
          </a:lstStyle>
          <a:p>
            <a:pPr marL="0" lvl="0" indent="0" algn="r" rtl="0">
              <a:spcBef>
                <a:spcPts val="0"/>
              </a:spcBef>
              <a:spcAft>
                <a:spcPts val="0"/>
              </a:spcAft>
              <a:buNone/>
            </a:pPr>
            <a:fld id="{00000000-1234-1234-1234-123412341234}" type="slidenum">
              <a:rPr lang="en-US"/>
              <a:t>‹#›</a:t>
            </a:fld>
            <a:endParaRPr/>
          </a:p>
        </p:txBody>
      </p:sp>
      <p:cxnSp>
        <p:nvCxnSpPr>
          <p:cNvPr id="28" name="Google Shape;28;p4"/>
          <p:cNvCxnSpPr/>
          <p:nvPr/>
        </p:nvCxnSpPr>
        <p:spPr>
          <a:xfrm>
            <a:off x="457200" y="457200"/>
            <a:ext cx="8229600" cy="0"/>
          </a:xfrm>
          <a:prstGeom prst="straightConnector1">
            <a:avLst/>
          </a:prstGeom>
          <a:noFill/>
          <a:ln w="47625" cap="flat" cmpd="sng">
            <a:solidFill>
              <a:schemeClr val="dk1"/>
            </a:solidFill>
            <a:prstDash val="solid"/>
            <a:round/>
            <a:headEnd type="none" w="sm" len="sm"/>
            <a:tailEnd type="none" w="sm" len="sm"/>
          </a:ln>
        </p:spPr>
      </p:cxnSp>
      <p:sp>
        <p:nvSpPr>
          <p:cNvPr id="29" name="Google Shape;29;p4"/>
          <p:cNvSpPr txBox="1">
            <a:spLocks noGrp="1"/>
          </p:cNvSpPr>
          <p:nvPr>
            <p:ph type="title"/>
          </p:nvPr>
        </p:nvSpPr>
        <p:spPr>
          <a:xfrm>
            <a:off x="457200" y="590550"/>
            <a:ext cx="7086600" cy="6858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Reverse Section Header">
  <p:cSld name="Reverse Section Header">
    <p:bg>
      <p:bgPr>
        <a:solidFill>
          <a:schemeClr val="dk1"/>
        </a:solidFill>
        <a:effectLst/>
      </p:bgPr>
    </p:bg>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457200" y="594359"/>
            <a:ext cx="7086600" cy="1413614"/>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lt2"/>
              </a:buClr>
              <a:buSzPts val="4000"/>
              <a:buFont typeface="Verizon NHG DS"/>
              <a:buNone/>
              <a:defRPr sz="4000" b="1"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457200" y="2057400"/>
            <a:ext cx="7086600" cy="238125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900"/>
              </a:spcBef>
              <a:spcAft>
                <a:spcPts val="0"/>
              </a:spcAft>
              <a:buClr>
                <a:schemeClr val="lt2"/>
              </a:buClr>
              <a:buSzPts val="1800"/>
              <a:buFont typeface="Verizon NHG TX"/>
              <a:buNone/>
              <a:defRPr sz="1800" b="0" i="0">
                <a:solidFill>
                  <a:schemeClr val="lt2"/>
                </a:solidFill>
                <a:latin typeface="Verizon NHG TX"/>
                <a:ea typeface="Verizon NHG TX"/>
                <a:cs typeface="Verizon NHG TX"/>
                <a:sym typeface="Verizon NHG TX"/>
              </a:defRPr>
            </a:lvl1pPr>
            <a:lvl2pPr marL="914400" lvl="1" indent="-228600" algn="l">
              <a:lnSpc>
                <a:spcPct val="100000"/>
              </a:lnSpc>
              <a:spcBef>
                <a:spcPts val="900"/>
              </a:spcBef>
              <a:spcAft>
                <a:spcPts val="0"/>
              </a:spcAft>
              <a:buClr>
                <a:schemeClr val="lt2"/>
              </a:buClr>
              <a:buSzPts val="1800"/>
              <a:buFont typeface="Verizon NHG TX"/>
              <a:buNone/>
              <a:defRPr sz="1800" b="0" i="0">
                <a:solidFill>
                  <a:schemeClr val="lt2"/>
                </a:solidFill>
                <a:latin typeface="Verizon NHG TX"/>
                <a:ea typeface="Verizon NHG TX"/>
                <a:cs typeface="Verizon NHG TX"/>
                <a:sym typeface="Verizon NHG TX"/>
              </a:defRPr>
            </a:lvl2pPr>
            <a:lvl3pPr marL="1371600" lvl="2" indent="-342900" algn="l">
              <a:lnSpc>
                <a:spcPct val="100000"/>
              </a:lnSpc>
              <a:spcBef>
                <a:spcPts val="600"/>
              </a:spcBef>
              <a:spcAft>
                <a:spcPts val="0"/>
              </a:spcAft>
              <a:buClr>
                <a:schemeClr val="lt2"/>
              </a:buClr>
              <a:buSzPts val="1800"/>
              <a:buChar char="•"/>
              <a:defRPr sz="1800" b="0" i="0">
                <a:solidFill>
                  <a:schemeClr val="lt2"/>
                </a:solidFill>
                <a:latin typeface="Verizon NHG TX"/>
                <a:ea typeface="Verizon NHG TX"/>
                <a:cs typeface="Verizon NHG TX"/>
                <a:sym typeface="Verizon NHG TX"/>
              </a:defRPr>
            </a:lvl3pPr>
            <a:lvl4pPr marL="1828800" lvl="3" indent="-342900" algn="l">
              <a:lnSpc>
                <a:spcPct val="100000"/>
              </a:lnSpc>
              <a:spcBef>
                <a:spcPts val="600"/>
              </a:spcBef>
              <a:spcAft>
                <a:spcPts val="0"/>
              </a:spcAft>
              <a:buClr>
                <a:schemeClr val="lt2"/>
              </a:buClr>
              <a:buSzPts val="1800"/>
              <a:buChar char="–"/>
              <a:defRPr sz="1800" b="0" i="0">
                <a:solidFill>
                  <a:schemeClr val="lt2"/>
                </a:solidFill>
                <a:latin typeface="Verizon NHG TX"/>
                <a:ea typeface="Verizon NHG TX"/>
                <a:cs typeface="Verizon NHG TX"/>
                <a:sym typeface="Verizon NHG TX"/>
              </a:defRPr>
            </a:lvl4pPr>
            <a:lvl5pPr marL="2286000" lvl="4" indent="-342900" algn="l">
              <a:lnSpc>
                <a:spcPct val="100000"/>
              </a:lnSpc>
              <a:spcBef>
                <a:spcPts val="600"/>
              </a:spcBef>
              <a:spcAft>
                <a:spcPts val="0"/>
              </a:spcAft>
              <a:buClr>
                <a:schemeClr val="lt2"/>
              </a:buClr>
              <a:buSzPts val="1800"/>
              <a:buChar char="–"/>
              <a:defRPr sz="1800" b="0" i="0">
                <a:solidFill>
                  <a:schemeClr val="lt2"/>
                </a:solidFill>
                <a:latin typeface="Verizon NHG TX"/>
                <a:ea typeface="Verizon NHG TX"/>
                <a:cs typeface="Verizon NHG TX"/>
                <a:sym typeface="Verizon NHG TX"/>
              </a:defRPr>
            </a:lvl5pPr>
            <a:lvl6pPr marL="2743200" lvl="5" indent="-342900" algn="l">
              <a:lnSpc>
                <a:spcPct val="100000"/>
              </a:lnSpc>
              <a:spcBef>
                <a:spcPts val="600"/>
              </a:spcBef>
              <a:spcAft>
                <a:spcPts val="0"/>
              </a:spcAft>
              <a:buClr>
                <a:schemeClr val="dk1"/>
              </a:buClr>
              <a:buSzPts val="1800"/>
              <a:buChar char="–"/>
              <a:defRPr sz="1800"/>
            </a:lvl6pPr>
            <a:lvl7pPr marL="3200400" lvl="6" indent="-342900" algn="l">
              <a:lnSpc>
                <a:spcPct val="100000"/>
              </a:lnSpc>
              <a:spcBef>
                <a:spcPts val="600"/>
              </a:spcBef>
              <a:spcAft>
                <a:spcPts val="0"/>
              </a:spcAft>
              <a:buClr>
                <a:schemeClr val="dk1"/>
              </a:buClr>
              <a:buSzPts val="1800"/>
              <a:buChar char="–"/>
              <a:defRPr sz="1800"/>
            </a:lvl7pPr>
            <a:lvl8pPr marL="3657600" lvl="7" indent="-342900" algn="l">
              <a:lnSpc>
                <a:spcPct val="100000"/>
              </a:lnSpc>
              <a:spcBef>
                <a:spcPts val="600"/>
              </a:spcBef>
              <a:spcAft>
                <a:spcPts val="0"/>
              </a:spcAft>
              <a:buClr>
                <a:schemeClr val="dk1"/>
              </a:buClr>
              <a:buSzPts val="1800"/>
              <a:buChar char="–"/>
              <a:defRPr sz="1800"/>
            </a:lvl8pPr>
            <a:lvl9pPr marL="4114800" lvl="8" indent="-342900" algn="l">
              <a:lnSpc>
                <a:spcPct val="100000"/>
              </a:lnSpc>
              <a:spcBef>
                <a:spcPts val="600"/>
              </a:spcBef>
              <a:spcAft>
                <a:spcPts val="0"/>
              </a:spcAft>
              <a:buClr>
                <a:schemeClr val="dk1"/>
              </a:buClr>
              <a:buSzPts val="1800"/>
              <a:buChar char="–"/>
              <a:defRPr sz="1800"/>
            </a:lvl9pPr>
          </a:lstStyle>
          <a:p>
            <a:endParaRPr/>
          </a:p>
        </p:txBody>
      </p:sp>
      <p:cxnSp>
        <p:nvCxnSpPr>
          <p:cNvPr id="33" name="Google Shape;33;p5"/>
          <p:cNvCxnSpPr/>
          <p:nvPr/>
        </p:nvCxnSpPr>
        <p:spPr>
          <a:xfrm>
            <a:off x="457200" y="457200"/>
            <a:ext cx="8229600" cy="0"/>
          </a:xfrm>
          <a:prstGeom prst="straightConnector1">
            <a:avLst/>
          </a:prstGeom>
          <a:noFill/>
          <a:ln w="47625" cap="flat" cmpd="sng">
            <a:solidFill>
              <a:schemeClr val="lt2"/>
            </a:solidFill>
            <a:prstDash val="solid"/>
            <a:round/>
            <a:headEnd type="none" w="sm" len="sm"/>
            <a:tailEnd type="none" w="sm" len="sm"/>
          </a:ln>
        </p:spPr>
      </p:cxnSp>
      <p:sp>
        <p:nvSpPr>
          <p:cNvPr id="34" name="Google Shape;34;p5"/>
          <p:cNvSpPr txBox="1">
            <a:spLocks noGrp="1"/>
          </p:cNvSpPr>
          <p:nvPr>
            <p:ph type="sldNum" idx="12"/>
          </p:nvPr>
        </p:nvSpPr>
        <p:spPr>
          <a:xfrm>
            <a:off x="8458200" y="4700016"/>
            <a:ext cx="228600" cy="228600"/>
          </a:xfrm>
          <a:prstGeom prst="rect">
            <a:avLst/>
          </a:prstGeom>
          <a:noFill/>
          <a:ln>
            <a:noFill/>
          </a:ln>
        </p:spPr>
        <p:txBody>
          <a:bodyPr spcFirstLastPara="1" wrap="square" lIns="0" tIns="0" rIns="0" bIns="0" anchor="b" anchorCtr="0">
            <a:noAutofit/>
          </a:bodyPr>
          <a:lstStyle>
            <a:lvl1pPr marL="0" lvl="0" indent="0" algn="r">
              <a:spcBef>
                <a:spcPts val="0"/>
              </a:spcBef>
              <a:buNone/>
              <a:defRPr sz="700" b="1">
                <a:solidFill>
                  <a:schemeClr val="lt2"/>
                </a:solidFill>
                <a:latin typeface="Verizon NHG DS"/>
                <a:ea typeface="Verizon NHG DS"/>
                <a:cs typeface="Verizon NHG DS"/>
                <a:sym typeface="Verizon NHG DS"/>
              </a:defRPr>
            </a:lvl1pPr>
            <a:lvl2pPr marL="0" lvl="1" indent="0" algn="r">
              <a:spcBef>
                <a:spcPts val="0"/>
              </a:spcBef>
              <a:buNone/>
              <a:defRPr sz="700" b="1">
                <a:solidFill>
                  <a:schemeClr val="lt2"/>
                </a:solidFill>
                <a:latin typeface="Verizon NHG DS"/>
                <a:ea typeface="Verizon NHG DS"/>
                <a:cs typeface="Verizon NHG DS"/>
                <a:sym typeface="Verizon NHG DS"/>
              </a:defRPr>
            </a:lvl2pPr>
            <a:lvl3pPr marL="0" lvl="2" indent="0" algn="r">
              <a:spcBef>
                <a:spcPts val="0"/>
              </a:spcBef>
              <a:buNone/>
              <a:defRPr sz="700" b="1">
                <a:solidFill>
                  <a:schemeClr val="lt2"/>
                </a:solidFill>
                <a:latin typeface="Verizon NHG DS"/>
                <a:ea typeface="Verizon NHG DS"/>
                <a:cs typeface="Verizon NHG DS"/>
                <a:sym typeface="Verizon NHG DS"/>
              </a:defRPr>
            </a:lvl3pPr>
            <a:lvl4pPr marL="0" lvl="3" indent="0" algn="r">
              <a:spcBef>
                <a:spcPts val="0"/>
              </a:spcBef>
              <a:buNone/>
              <a:defRPr sz="700" b="1">
                <a:solidFill>
                  <a:schemeClr val="lt2"/>
                </a:solidFill>
                <a:latin typeface="Verizon NHG DS"/>
                <a:ea typeface="Verizon NHG DS"/>
                <a:cs typeface="Verizon NHG DS"/>
                <a:sym typeface="Verizon NHG DS"/>
              </a:defRPr>
            </a:lvl4pPr>
            <a:lvl5pPr marL="0" lvl="4" indent="0" algn="r">
              <a:spcBef>
                <a:spcPts val="0"/>
              </a:spcBef>
              <a:buNone/>
              <a:defRPr sz="700" b="1">
                <a:solidFill>
                  <a:schemeClr val="lt2"/>
                </a:solidFill>
                <a:latin typeface="Verizon NHG DS"/>
                <a:ea typeface="Verizon NHG DS"/>
                <a:cs typeface="Verizon NHG DS"/>
                <a:sym typeface="Verizon NHG DS"/>
              </a:defRPr>
            </a:lvl5pPr>
            <a:lvl6pPr marL="0" lvl="5" indent="0" algn="r">
              <a:spcBef>
                <a:spcPts val="0"/>
              </a:spcBef>
              <a:buNone/>
              <a:defRPr sz="700" b="1">
                <a:solidFill>
                  <a:schemeClr val="lt2"/>
                </a:solidFill>
                <a:latin typeface="Verizon NHG DS"/>
                <a:ea typeface="Verizon NHG DS"/>
                <a:cs typeface="Verizon NHG DS"/>
                <a:sym typeface="Verizon NHG DS"/>
              </a:defRPr>
            </a:lvl6pPr>
            <a:lvl7pPr marL="0" lvl="6" indent="0" algn="r">
              <a:spcBef>
                <a:spcPts val="0"/>
              </a:spcBef>
              <a:buNone/>
              <a:defRPr sz="700" b="1">
                <a:solidFill>
                  <a:schemeClr val="lt2"/>
                </a:solidFill>
                <a:latin typeface="Verizon NHG DS"/>
                <a:ea typeface="Verizon NHG DS"/>
                <a:cs typeface="Verizon NHG DS"/>
                <a:sym typeface="Verizon NHG DS"/>
              </a:defRPr>
            </a:lvl7pPr>
            <a:lvl8pPr marL="0" lvl="7" indent="0" algn="r">
              <a:spcBef>
                <a:spcPts val="0"/>
              </a:spcBef>
              <a:buNone/>
              <a:defRPr sz="700" b="1">
                <a:solidFill>
                  <a:schemeClr val="lt2"/>
                </a:solidFill>
                <a:latin typeface="Verizon NHG DS"/>
                <a:ea typeface="Verizon NHG DS"/>
                <a:cs typeface="Verizon NHG DS"/>
                <a:sym typeface="Verizon NHG DS"/>
              </a:defRPr>
            </a:lvl8pPr>
            <a:lvl9pPr marL="0" lvl="8" indent="0" algn="r">
              <a:spcBef>
                <a:spcPts val="0"/>
              </a:spcBef>
              <a:buNone/>
              <a:defRPr sz="700" b="1">
                <a:solidFill>
                  <a:schemeClr val="lt2"/>
                </a:solidFill>
                <a:latin typeface="Verizon NHG DS"/>
                <a:ea typeface="Verizon NHG DS"/>
                <a:cs typeface="Verizon NHG DS"/>
                <a:sym typeface="Verizon NHG DS"/>
              </a:defRPr>
            </a:lvl9pPr>
          </a:lstStyle>
          <a:p>
            <a:pPr marL="0" lvl="0" indent="0" algn="r" rtl="0">
              <a:spcBef>
                <a:spcPts val="0"/>
              </a:spcBef>
              <a:spcAft>
                <a:spcPts val="0"/>
              </a:spcAft>
              <a:buNone/>
            </a:pPr>
            <a:fld id="{00000000-1234-1234-1234-123412341234}" type="slidenum">
              <a:rPr lang="en-US"/>
              <a:t>‹#›</a:t>
            </a:fld>
            <a:endParaRPr/>
          </a:p>
        </p:txBody>
      </p:sp>
      <p:sp>
        <p:nvSpPr>
          <p:cNvPr id="35" name="Google Shape;35;p5"/>
          <p:cNvSpPr/>
          <p:nvPr/>
        </p:nvSpPr>
        <p:spPr>
          <a:xfrm>
            <a:off x="108488" y="4531602"/>
            <a:ext cx="2588217" cy="5707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izon NHG TX"/>
              <a:ea typeface="Verizon NHG TX"/>
              <a:cs typeface="Verizon NHG TX"/>
              <a:sym typeface="Verizon NHG TX"/>
            </a:endParaRPr>
          </a:p>
        </p:txBody>
      </p:sp>
      <p:pic>
        <p:nvPicPr>
          <p:cNvPr id="36" name="Google Shape;36;p5"/>
          <p:cNvPicPr preferRelativeResize="0"/>
          <p:nvPr/>
        </p:nvPicPr>
        <p:blipFill rotWithShape="1">
          <a:blip r:embed="rId2">
            <a:alphaModFix/>
          </a:blip>
          <a:srcRect/>
          <a:stretch/>
        </p:blipFill>
        <p:spPr>
          <a:xfrm>
            <a:off x="352422" y="4615079"/>
            <a:ext cx="1069848" cy="384837"/>
          </a:xfrm>
          <a:prstGeom prst="rect">
            <a:avLst/>
          </a:prstGeom>
          <a:noFill/>
          <a:ln>
            <a:noFill/>
          </a:ln>
        </p:spPr>
      </p:pic>
      <p:sp>
        <p:nvSpPr>
          <p:cNvPr id="37" name="Google Shape;37;p5"/>
          <p:cNvSpPr txBox="1"/>
          <p:nvPr/>
        </p:nvSpPr>
        <p:spPr>
          <a:xfrm>
            <a:off x="1333500" y="4700016"/>
            <a:ext cx="7124700" cy="213361"/>
          </a:xfrm>
          <a:prstGeom prst="rect">
            <a:avLst/>
          </a:prstGeom>
          <a:noFill/>
          <a:ln>
            <a:noFill/>
          </a:ln>
        </p:spPr>
        <p:txBody>
          <a:bodyPr spcFirstLastPara="1" wrap="square" lIns="0" tIns="0" rIns="0" bIns="0" anchor="b" anchorCtr="0">
            <a:noAutofit/>
          </a:bodyPr>
          <a:lstStyle/>
          <a:p>
            <a:pPr marL="0" marR="0" lvl="0" indent="0" algn="ctr" rtl="0">
              <a:lnSpc>
                <a:spcPct val="113846"/>
              </a:lnSpc>
              <a:spcBef>
                <a:spcPts val="0"/>
              </a:spcBef>
              <a:spcAft>
                <a:spcPts val="0"/>
              </a:spcAft>
              <a:buNone/>
            </a:pPr>
            <a:r>
              <a:rPr lang="en-US" sz="650" b="0" i="0">
                <a:solidFill>
                  <a:schemeClr val="lt1"/>
                </a:solidFill>
                <a:latin typeface="Verizon NHG DS"/>
                <a:ea typeface="Verizon NHG DS"/>
                <a:cs typeface="Verizon NHG DS"/>
                <a:sym typeface="Verizon NHG DS"/>
              </a:rPr>
              <a:t>Verizon confidential and proprietary. Unauthorized disclosure, reproduction or other use prohibited.</a:t>
            </a:r>
            <a:endParaRPr sz="650" b="0" i="0">
              <a:solidFill>
                <a:schemeClr val="lt1"/>
              </a:solidFill>
              <a:latin typeface="Verizon NHG DS"/>
              <a:ea typeface="Verizon NHG DS"/>
              <a:cs typeface="Verizon NHG DS"/>
              <a:sym typeface="Verizon NHG D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57200" y="594360"/>
            <a:ext cx="7086600" cy="6858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1"/>
              </a:buClr>
              <a:buSzPts val="2400"/>
              <a:buFont typeface="Verizon NHG D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457200" y="1459580"/>
            <a:ext cx="7086600" cy="2979070"/>
          </a:xfrm>
          <a:prstGeom prst="rect">
            <a:avLst/>
          </a:prstGeom>
          <a:noFill/>
          <a:ln>
            <a:noFill/>
          </a:ln>
        </p:spPr>
        <p:txBody>
          <a:bodyPr spcFirstLastPara="1" wrap="square" lIns="0" tIns="0" rIns="0" bIns="0" anchor="t" anchorCtr="0">
            <a:noAutofit/>
          </a:bodyPr>
          <a:lstStyle>
            <a:lvl1pPr marL="457200" lvl="0" indent="-330200" algn="l">
              <a:lnSpc>
                <a:spcPct val="100000"/>
              </a:lnSpc>
              <a:spcBef>
                <a:spcPts val="900"/>
              </a:spcBef>
              <a:spcAft>
                <a:spcPts val="0"/>
              </a:spcAft>
              <a:buClr>
                <a:schemeClr val="dk1"/>
              </a:buClr>
              <a:buSzPts val="1600"/>
              <a:buFont typeface="Verizon NHG DS"/>
              <a:buAutoNum type="arabicPeriod"/>
              <a:defRPr sz="1600"/>
            </a:lvl1pPr>
            <a:lvl2pPr marL="914400" lvl="1" indent="-228600" algn="l">
              <a:lnSpc>
                <a:spcPct val="100000"/>
              </a:lnSpc>
              <a:spcBef>
                <a:spcPts val="900"/>
              </a:spcBef>
              <a:spcAft>
                <a:spcPts val="0"/>
              </a:spcAft>
              <a:buClr>
                <a:schemeClr val="dk1"/>
              </a:buClr>
              <a:buSzPts val="1800"/>
              <a:buNone/>
              <a:defRPr/>
            </a:lvl2pPr>
            <a:lvl3pPr marL="1371600" lvl="2" indent="-342900" algn="l">
              <a:lnSpc>
                <a:spcPct val="100000"/>
              </a:lnSpc>
              <a:spcBef>
                <a:spcPts val="600"/>
              </a:spcBef>
              <a:spcAft>
                <a:spcPts val="0"/>
              </a:spcAft>
              <a:buClr>
                <a:schemeClr val="dk1"/>
              </a:buClr>
              <a:buSzPts val="1800"/>
              <a:buChar char="•"/>
              <a:defRPr/>
            </a:lvl3pPr>
            <a:lvl4pPr marL="1828800" lvl="3" indent="-342900" algn="l">
              <a:lnSpc>
                <a:spcPct val="100000"/>
              </a:lnSpc>
              <a:spcBef>
                <a:spcPts val="600"/>
              </a:spcBef>
              <a:spcAft>
                <a:spcPts val="0"/>
              </a:spcAft>
              <a:buClr>
                <a:schemeClr val="dk1"/>
              </a:buClr>
              <a:buSzPts val="1800"/>
              <a:buChar char="–"/>
              <a:defRPr/>
            </a:lvl4pPr>
            <a:lvl5pPr marL="2286000" lvl="4" indent="-342900" algn="l">
              <a:lnSpc>
                <a:spcPct val="100000"/>
              </a:lnSpc>
              <a:spcBef>
                <a:spcPts val="600"/>
              </a:spcBef>
              <a:spcAft>
                <a:spcPts val="0"/>
              </a:spcAft>
              <a:buClr>
                <a:schemeClr val="dk1"/>
              </a:buClr>
              <a:buSzPts val="1800"/>
              <a:buChar char="–"/>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600"/>
              </a:spcBef>
              <a:spcAft>
                <a:spcPts val="0"/>
              </a:spcAft>
              <a:buClr>
                <a:schemeClr val="dk1"/>
              </a:buClr>
              <a:buSzPts val="1800"/>
              <a:buChar char="–"/>
              <a:defRPr/>
            </a:lvl7pPr>
            <a:lvl8pPr marL="3657600" lvl="7" indent="-342900" algn="l">
              <a:lnSpc>
                <a:spcPct val="100000"/>
              </a:lnSpc>
              <a:spcBef>
                <a:spcPts val="600"/>
              </a:spcBef>
              <a:spcAft>
                <a:spcPts val="0"/>
              </a:spcAft>
              <a:buClr>
                <a:schemeClr val="dk1"/>
              </a:buClr>
              <a:buSzPts val="1800"/>
              <a:buChar char="–"/>
              <a:defRPr/>
            </a:lvl8pPr>
            <a:lvl9pPr marL="4114800" lvl="8" indent="-304800" algn="l">
              <a:lnSpc>
                <a:spcPct val="100000"/>
              </a:lnSpc>
              <a:spcBef>
                <a:spcPts val="600"/>
              </a:spcBef>
              <a:spcAft>
                <a:spcPts val="0"/>
              </a:spcAft>
              <a:buClr>
                <a:schemeClr val="dk1"/>
              </a:buClr>
              <a:buSzPts val="1200"/>
              <a:buChar char="–"/>
              <a:defRPr/>
            </a:lvl9pPr>
          </a:lstStyle>
          <a:p>
            <a:endParaRPr/>
          </a:p>
        </p:txBody>
      </p:sp>
      <p:sp>
        <p:nvSpPr>
          <p:cNvPr id="41" name="Google Shape;41;p6"/>
          <p:cNvSpPr txBox="1">
            <a:spLocks noGrp="1"/>
          </p:cNvSpPr>
          <p:nvPr>
            <p:ph type="sldNum" idx="12"/>
          </p:nvPr>
        </p:nvSpPr>
        <p:spPr>
          <a:xfrm>
            <a:off x="8458200" y="4700016"/>
            <a:ext cx="228600" cy="228600"/>
          </a:xfrm>
          <a:prstGeom prst="rect">
            <a:avLst/>
          </a:prstGeom>
          <a:noFill/>
          <a:ln>
            <a:noFill/>
          </a:ln>
        </p:spPr>
        <p:txBody>
          <a:bodyPr spcFirstLastPara="1" wrap="square" lIns="0" tIns="0" rIns="0" bIns="0" anchor="b" anchorCtr="0">
            <a:noAutofit/>
          </a:bodyPr>
          <a:lstStyle>
            <a:lvl1pPr marL="0" lvl="0" indent="0" algn="r">
              <a:spcBef>
                <a:spcPts val="0"/>
              </a:spcBef>
              <a:buNone/>
              <a:defRPr sz="700" b="1">
                <a:solidFill>
                  <a:schemeClr val="dk1"/>
                </a:solidFill>
                <a:latin typeface="Verizon NHG DS"/>
                <a:ea typeface="Verizon NHG DS"/>
                <a:cs typeface="Verizon NHG DS"/>
                <a:sym typeface="Verizon NHG DS"/>
              </a:defRPr>
            </a:lvl1pPr>
            <a:lvl2pPr marL="0" lvl="1" indent="0" algn="r">
              <a:spcBef>
                <a:spcPts val="0"/>
              </a:spcBef>
              <a:buNone/>
              <a:defRPr sz="700" b="1">
                <a:solidFill>
                  <a:schemeClr val="dk1"/>
                </a:solidFill>
                <a:latin typeface="Verizon NHG DS"/>
                <a:ea typeface="Verizon NHG DS"/>
                <a:cs typeface="Verizon NHG DS"/>
                <a:sym typeface="Verizon NHG DS"/>
              </a:defRPr>
            </a:lvl2pPr>
            <a:lvl3pPr marL="0" lvl="2" indent="0" algn="r">
              <a:spcBef>
                <a:spcPts val="0"/>
              </a:spcBef>
              <a:buNone/>
              <a:defRPr sz="700" b="1">
                <a:solidFill>
                  <a:schemeClr val="dk1"/>
                </a:solidFill>
                <a:latin typeface="Verizon NHG DS"/>
                <a:ea typeface="Verizon NHG DS"/>
                <a:cs typeface="Verizon NHG DS"/>
                <a:sym typeface="Verizon NHG DS"/>
              </a:defRPr>
            </a:lvl3pPr>
            <a:lvl4pPr marL="0" lvl="3" indent="0" algn="r">
              <a:spcBef>
                <a:spcPts val="0"/>
              </a:spcBef>
              <a:buNone/>
              <a:defRPr sz="700" b="1">
                <a:solidFill>
                  <a:schemeClr val="dk1"/>
                </a:solidFill>
                <a:latin typeface="Verizon NHG DS"/>
                <a:ea typeface="Verizon NHG DS"/>
                <a:cs typeface="Verizon NHG DS"/>
                <a:sym typeface="Verizon NHG DS"/>
              </a:defRPr>
            </a:lvl4pPr>
            <a:lvl5pPr marL="0" lvl="4" indent="0" algn="r">
              <a:spcBef>
                <a:spcPts val="0"/>
              </a:spcBef>
              <a:buNone/>
              <a:defRPr sz="700" b="1">
                <a:solidFill>
                  <a:schemeClr val="dk1"/>
                </a:solidFill>
                <a:latin typeface="Verizon NHG DS"/>
                <a:ea typeface="Verizon NHG DS"/>
                <a:cs typeface="Verizon NHG DS"/>
                <a:sym typeface="Verizon NHG DS"/>
              </a:defRPr>
            </a:lvl5pPr>
            <a:lvl6pPr marL="0" lvl="5" indent="0" algn="r">
              <a:spcBef>
                <a:spcPts val="0"/>
              </a:spcBef>
              <a:buNone/>
              <a:defRPr sz="700" b="1">
                <a:solidFill>
                  <a:schemeClr val="dk1"/>
                </a:solidFill>
                <a:latin typeface="Verizon NHG DS"/>
                <a:ea typeface="Verizon NHG DS"/>
                <a:cs typeface="Verizon NHG DS"/>
                <a:sym typeface="Verizon NHG DS"/>
              </a:defRPr>
            </a:lvl6pPr>
            <a:lvl7pPr marL="0" lvl="6" indent="0" algn="r">
              <a:spcBef>
                <a:spcPts val="0"/>
              </a:spcBef>
              <a:buNone/>
              <a:defRPr sz="700" b="1">
                <a:solidFill>
                  <a:schemeClr val="dk1"/>
                </a:solidFill>
                <a:latin typeface="Verizon NHG DS"/>
                <a:ea typeface="Verizon NHG DS"/>
                <a:cs typeface="Verizon NHG DS"/>
                <a:sym typeface="Verizon NHG DS"/>
              </a:defRPr>
            </a:lvl7pPr>
            <a:lvl8pPr marL="0" lvl="7" indent="0" algn="r">
              <a:spcBef>
                <a:spcPts val="0"/>
              </a:spcBef>
              <a:buNone/>
              <a:defRPr sz="700" b="1">
                <a:solidFill>
                  <a:schemeClr val="dk1"/>
                </a:solidFill>
                <a:latin typeface="Verizon NHG DS"/>
                <a:ea typeface="Verizon NHG DS"/>
                <a:cs typeface="Verizon NHG DS"/>
                <a:sym typeface="Verizon NHG DS"/>
              </a:defRPr>
            </a:lvl8pPr>
            <a:lvl9pPr marL="0" lvl="8" indent="0" algn="r">
              <a:spcBef>
                <a:spcPts val="0"/>
              </a:spcBef>
              <a:buNone/>
              <a:defRPr sz="700" b="1">
                <a:solidFill>
                  <a:schemeClr val="dk1"/>
                </a:solidFill>
                <a:latin typeface="Verizon NHG DS"/>
                <a:ea typeface="Verizon NHG DS"/>
                <a:cs typeface="Verizon NHG DS"/>
                <a:sym typeface="Verizon NHG DS"/>
              </a:defRPr>
            </a:lvl9pPr>
          </a:lstStyle>
          <a:p>
            <a:pPr marL="0" lvl="0" indent="0" algn="r" rtl="0">
              <a:spcBef>
                <a:spcPts val="0"/>
              </a:spcBef>
              <a:spcAft>
                <a:spcPts val="0"/>
              </a:spcAft>
              <a:buNone/>
            </a:pPr>
            <a:fld id="{00000000-1234-1234-1234-123412341234}" type="slidenum">
              <a:rPr lang="en-US"/>
              <a:t>‹#›</a:t>
            </a:fld>
            <a:endParaRPr/>
          </a:p>
        </p:txBody>
      </p:sp>
      <p:cxnSp>
        <p:nvCxnSpPr>
          <p:cNvPr id="42" name="Google Shape;42;p6"/>
          <p:cNvCxnSpPr/>
          <p:nvPr/>
        </p:nvCxnSpPr>
        <p:spPr>
          <a:xfrm>
            <a:off x="457200" y="457200"/>
            <a:ext cx="8229600" cy="0"/>
          </a:xfrm>
          <a:prstGeom prst="straightConnector1">
            <a:avLst/>
          </a:prstGeom>
          <a:noFill/>
          <a:ln w="47625" cap="flat" cmpd="sng">
            <a:solidFill>
              <a:schemeClr val="dk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Four Column Text and Photos">
  <p:cSld name="Four Column Text and Photos">
    <p:spTree>
      <p:nvGrpSpPr>
        <p:cNvPr id="1" name="Shape 43"/>
        <p:cNvGrpSpPr/>
        <p:nvPr/>
      </p:nvGrpSpPr>
      <p:grpSpPr>
        <a:xfrm>
          <a:off x="0" y="0"/>
          <a:ext cx="0" cy="0"/>
          <a:chOff x="0" y="0"/>
          <a:chExt cx="0" cy="0"/>
        </a:xfrm>
      </p:grpSpPr>
      <p:sp>
        <p:nvSpPr>
          <p:cNvPr id="44" name="Google Shape;44;p7"/>
          <p:cNvSpPr txBox="1">
            <a:spLocks noGrp="1"/>
          </p:cNvSpPr>
          <p:nvPr>
            <p:ph type="sldNum" idx="12"/>
          </p:nvPr>
        </p:nvSpPr>
        <p:spPr>
          <a:xfrm>
            <a:off x="8458200" y="4700016"/>
            <a:ext cx="228600" cy="228600"/>
          </a:xfrm>
          <a:prstGeom prst="rect">
            <a:avLst/>
          </a:prstGeom>
          <a:noFill/>
          <a:ln>
            <a:noFill/>
          </a:ln>
        </p:spPr>
        <p:txBody>
          <a:bodyPr spcFirstLastPara="1" wrap="square" lIns="0" tIns="0" rIns="0" bIns="0" anchor="b" anchorCtr="0">
            <a:noAutofit/>
          </a:bodyPr>
          <a:lstStyle>
            <a:lvl1pPr marL="0" lvl="0" indent="0" algn="r">
              <a:spcBef>
                <a:spcPts val="0"/>
              </a:spcBef>
              <a:buNone/>
              <a:defRPr sz="700" b="1">
                <a:solidFill>
                  <a:schemeClr val="dk1"/>
                </a:solidFill>
                <a:latin typeface="Verizon NHG DS"/>
                <a:ea typeface="Verizon NHG DS"/>
                <a:cs typeface="Verizon NHG DS"/>
                <a:sym typeface="Verizon NHG DS"/>
              </a:defRPr>
            </a:lvl1pPr>
            <a:lvl2pPr marL="0" lvl="1" indent="0" algn="r">
              <a:spcBef>
                <a:spcPts val="0"/>
              </a:spcBef>
              <a:buNone/>
              <a:defRPr sz="700" b="1">
                <a:solidFill>
                  <a:schemeClr val="dk1"/>
                </a:solidFill>
                <a:latin typeface="Verizon NHG DS"/>
                <a:ea typeface="Verizon NHG DS"/>
                <a:cs typeface="Verizon NHG DS"/>
                <a:sym typeface="Verizon NHG DS"/>
              </a:defRPr>
            </a:lvl2pPr>
            <a:lvl3pPr marL="0" lvl="2" indent="0" algn="r">
              <a:spcBef>
                <a:spcPts val="0"/>
              </a:spcBef>
              <a:buNone/>
              <a:defRPr sz="700" b="1">
                <a:solidFill>
                  <a:schemeClr val="dk1"/>
                </a:solidFill>
                <a:latin typeface="Verizon NHG DS"/>
                <a:ea typeface="Verizon NHG DS"/>
                <a:cs typeface="Verizon NHG DS"/>
                <a:sym typeface="Verizon NHG DS"/>
              </a:defRPr>
            </a:lvl3pPr>
            <a:lvl4pPr marL="0" lvl="3" indent="0" algn="r">
              <a:spcBef>
                <a:spcPts val="0"/>
              </a:spcBef>
              <a:buNone/>
              <a:defRPr sz="700" b="1">
                <a:solidFill>
                  <a:schemeClr val="dk1"/>
                </a:solidFill>
                <a:latin typeface="Verizon NHG DS"/>
                <a:ea typeface="Verizon NHG DS"/>
                <a:cs typeface="Verizon NHG DS"/>
                <a:sym typeface="Verizon NHG DS"/>
              </a:defRPr>
            </a:lvl4pPr>
            <a:lvl5pPr marL="0" lvl="4" indent="0" algn="r">
              <a:spcBef>
                <a:spcPts val="0"/>
              </a:spcBef>
              <a:buNone/>
              <a:defRPr sz="700" b="1">
                <a:solidFill>
                  <a:schemeClr val="dk1"/>
                </a:solidFill>
                <a:latin typeface="Verizon NHG DS"/>
                <a:ea typeface="Verizon NHG DS"/>
                <a:cs typeface="Verizon NHG DS"/>
                <a:sym typeface="Verizon NHG DS"/>
              </a:defRPr>
            </a:lvl5pPr>
            <a:lvl6pPr marL="0" lvl="5" indent="0" algn="r">
              <a:spcBef>
                <a:spcPts val="0"/>
              </a:spcBef>
              <a:buNone/>
              <a:defRPr sz="700" b="1">
                <a:solidFill>
                  <a:schemeClr val="dk1"/>
                </a:solidFill>
                <a:latin typeface="Verizon NHG DS"/>
                <a:ea typeface="Verizon NHG DS"/>
                <a:cs typeface="Verizon NHG DS"/>
                <a:sym typeface="Verizon NHG DS"/>
              </a:defRPr>
            </a:lvl6pPr>
            <a:lvl7pPr marL="0" lvl="6" indent="0" algn="r">
              <a:spcBef>
                <a:spcPts val="0"/>
              </a:spcBef>
              <a:buNone/>
              <a:defRPr sz="700" b="1">
                <a:solidFill>
                  <a:schemeClr val="dk1"/>
                </a:solidFill>
                <a:latin typeface="Verizon NHG DS"/>
                <a:ea typeface="Verizon NHG DS"/>
                <a:cs typeface="Verizon NHG DS"/>
                <a:sym typeface="Verizon NHG DS"/>
              </a:defRPr>
            </a:lvl7pPr>
            <a:lvl8pPr marL="0" lvl="7" indent="0" algn="r">
              <a:spcBef>
                <a:spcPts val="0"/>
              </a:spcBef>
              <a:buNone/>
              <a:defRPr sz="700" b="1">
                <a:solidFill>
                  <a:schemeClr val="dk1"/>
                </a:solidFill>
                <a:latin typeface="Verizon NHG DS"/>
                <a:ea typeface="Verizon NHG DS"/>
                <a:cs typeface="Verizon NHG DS"/>
                <a:sym typeface="Verizon NHG DS"/>
              </a:defRPr>
            </a:lvl8pPr>
            <a:lvl9pPr marL="0" lvl="8" indent="0" algn="r">
              <a:spcBef>
                <a:spcPts val="0"/>
              </a:spcBef>
              <a:buNone/>
              <a:defRPr sz="700" b="1">
                <a:solidFill>
                  <a:schemeClr val="dk1"/>
                </a:solidFill>
                <a:latin typeface="Verizon NHG DS"/>
                <a:ea typeface="Verizon NHG DS"/>
                <a:cs typeface="Verizon NHG DS"/>
                <a:sym typeface="Verizon NHG DS"/>
              </a:defRPr>
            </a:lvl9pPr>
          </a:lstStyle>
          <a:p>
            <a:pPr marL="0" lvl="0" indent="0" algn="r" rtl="0">
              <a:spcBef>
                <a:spcPts val="0"/>
              </a:spcBef>
              <a:spcAft>
                <a:spcPts val="0"/>
              </a:spcAft>
              <a:buNone/>
            </a:pPr>
            <a:fld id="{00000000-1234-1234-1234-123412341234}" type="slidenum">
              <a:rPr lang="en-US"/>
              <a:t>‹#›</a:t>
            </a:fld>
            <a:endParaRPr/>
          </a:p>
        </p:txBody>
      </p:sp>
      <p:cxnSp>
        <p:nvCxnSpPr>
          <p:cNvPr id="45" name="Google Shape;45;p7"/>
          <p:cNvCxnSpPr/>
          <p:nvPr/>
        </p:nvCxnSpPr>
        <p:spPr>
          <a:xfrm>
            <a:off x="457200" y="457200"/>
            <a:ext cx="8229600" cy="0"/>
          </a:xfrm>
          <a:prstGeom prst="straightConnector1">
            <a:avLst/>
          </a:prstGeom>
          <a:noFill/>
          <a:ln w="47625" cap="flat" cmpd="sng">
            <a:solidFill>
              <a:schemeClr val="dk1"/>
            </a:solidFill>
            <a:prstDash val="solid"/>
            <a:round/>
            <a:headEnd type="none" w="sm" len="sm"/>
            <a:tailEnd type="none" w="sm" len="sm"/>
          </a:ln>
        </p:spPr>
      </p:cxnSp>
      <p:sp>
        <p:nvSpPr>
          <p:cNvPr id="46" name="Google Shape;46;p7"/>
          <p:cNvSpPr txBox="1">
            <a:spLocks noGrp="1"/>
          </p:cNvSpPr>
          <p:nvPr>
            <p:ph type="body" idx="1"/>
          </p:nvPr>
        </p:nvSpPr>
        <p:spPr>
          <a:xfrm>
            <a:off x="4701228" y="3137136"/>
            <a:ext cx="1869909" cy="130151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900"/>
              </a:spcBef>
              <a:spcAft>
                <a:spcPts val="0"/>
              </a:spcAft>
              <a:buClr>
                <a:schemeClr val="dk1"/>
              </a:buClr>
              <a:buSzPts val="1200"/>
              <a:buFont typeface="Verizon NHG TX"/>
              <a:buNone/>
              <a:defRPr b="1"/>
            </a:lvl1pPr>
            <a:lvl2pPr marL="914400" lvl="1" indent="-228600" algn="l">
              <a:lnSpc>
                <a:spcPct val="100000"/>
              </a:lnSpc>
              <a:spcBef>
                <a:spcPts val="900"/>
              </a:spcBef>
              <a:spcAft>
                <a:spcPts val="0"/>
              </a:spcAft>
              <a:buClr>
                <a:schemeClr val="dk1"/>
              </a:buClr>
              <a:buSzPts val="1800"/>
              <a:buNone/>
              <a:defRPr/>
            </a:lvl2pPr>
            <a:lvl3pPr marL="1371600" lvl="2" indent="-342900" algn="l">
              <a:lnSpc>
                <a:spcPct val="100000"/>
              </a:lnSpc>
              <a:spcBef>
                <a:spcPts val="600"/>
              </a:spcBef>
              <a:spcAft>
                <a:spcPts val="0"/>
              </a:spcAft>
              <a:buClr>
                <a:schemeClr val="dk1"/>
              </a:buClr>
              <a:buSzPts val="1800"/>
              <a:buChar char="•"/>
              <a:defRPr/>
            </a:lvl3pPr>
            <a:lvl4pPr marL="1828800" lvl="3" indent="-342900" algn="l">
              <a:lnSpc>
                <a:spcPct val="100000"/>
              </a:lnSpc>
              <a:spcBef>
                <a:spcPts val="600"/>
              </a:spcBef>
              <a:spcAft>
                <a:spcPts val="0"/>
              </a:spcAft>
              <a:buClr>
                <a:schemeClr val="dk1"/>
              </a:buClr>
              <a:buSzPts val="1800"/>
              <a:buChar char="–"/>
              <a:defRPr/>
            </a:lvl4pPr>
            <a:lvl5pPr marL="2286000" lvl="4" indent="-342900" algn="l">
              <a:lnSpc>
                <a:spcPct val="100000"/>
              </a:lnSpc>
              <a:spcBef>
                <a:spcPts val="600"/>
              </a:spcBef>
              <a:spcAft>
                <a:spcPts val="0"/>
              </a:spcAft>
              <a:buClr>
                <a:schemeClr val="dk1"/>
              </a:buClr>
              <a:buSzPts val="1800"/>
              <a:buChar char="–"/>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600"/>
              </a:spcBef>
              <a:spcAft>
                <a:spcPts val="0"/>
              </a:spcAft>
              <a:buClr>
                <a:schemeClr val="dk1"/>
              </a:buClr>
              <a:buSzPts val="1800"/>
              <a:buChar char="–"/>
              <a:defRPr/>
            </a:lvl7pPr>
            <a:lvl8pPr marL="3657600" lvl="7" indent="-342900" algn="l">
              <a:lnSpc>
                <a:spcPct val="100000"/>
              </a:lnSpc>
              <a:spcBef>
                <a:spcPts val="600"/>
              </a:spcBef>
              <a:spcAft>
                <a:spcPts val="0"/>
              </a:spcAft>
              <a:buClr>
                <a:schemeClr val="dk1"/>
              </a:buClr>
              <a:buSzPts val="1800"/>
              <a:buChar char="–"/>
              <a:defRPr/>
            </a:lvl8pPr>
            <a:lvl9pPr marL="4114800" lvl="8" indent="-342900" algn="l">
              <a:lnSpc>
                <a:spcPct val="100000"/>
              </a:lnSpc>
              <a:spcBef>
                <a:spcPts val="600"/>
              </a:spcBef>
              <a:spcAft>
                <a:spcPts val="0"/>
              </a:spcAft>
              <a:buClr>
                <a:schemeClr val="dk1"/>
              </a:buClr>
              <a:buSzPts val="1800"/>
              <a:buChar char="–"/>
              <a:defRPr/>
            </a:lvl9pPr>
          </a:lstStyle>
          <a:p>
            <a:endParaRPr/>
          </a:p>
        </p:txBody>
      </p:sp>
      <p:sp>
        <p:nvSpPr>
          <p:cNvPr id="47" name="Google Shape;47;p7"/>
          <p:cNvSpPr txBox="1">
            <a:spLocks noGrp="1"/>
          </p:cNvSpPr>
          <p:nvPr>
            <p:ph type="body" idx="2"/>
          </p:nvPr>
        </p:nvSpPr>
        <p:spPr>
          <a:xfrm>
            <a:off x="2572863" y="3137136"/>
            <a:ext cx="1869909" cy="130151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900"/>
              </a:spcBef>
              <a:spcAft>
                <a:spcPts val="0"/>
              </a:spcAft>
              <a:buClr>
                <a:schemeClr val="dk1"/>
              </a:buClr>
              <a:buSzPts val="1200"/>
              <a:buFont typeface="Verizon NHG TX"/>
              <a:buNone/>
              <a:defRPr b="1"/>
            </a:lvl1pPr>
            <a:lvl2pPr marL="914400" lvl="1" indent="-228600" algn="l">
              <a:lnSpc>
                <a:spcPct val="100000"/>
              </a:lnSpc>
              <a:spcBef>
                <a:spcPts val="900"/>
              </a:spcBef>
              <a:spcAft>
                <a:spcPts val="0"/>
              </a:spcAft>
              <a:buClr>
                <a:schemeClr val="dk1"/>
              </a:buClr>
              <a:buSzPts val="1800"/>
              <a:buNone/>
              <a:defRPr/>
            </a:lvl2pPr>
            <a:lvl3pPr marL="1371600" lvl="2" indent="-342900" algn="l">
              <a:lnSpc>
                <a:spcPct val="100000"/>
              </a:lnSpc>
              <a:spcBef>
                <a:spcPts val="600"/>
              </a:spcBef>
              <a:spcAft>
                <a:spcPts val="0"/>
              </a:spcAft>
              <a:buClr>
                <a:schemeClr val="dk1"/>
              </a:buClr>
              <a:buSzPts val="1800"/>
              <a:buChar char="•"/>
              <a:defRPr/>
            </a:lvl3pPr>
            <a:lvl4pPr marL="1828800" lvl="3" indent="-342900" algn="l">
              <a:lnSpc>
                <a:spcPct val="100000"/>
              </a:lnSpc>
              <a:spcBef>
                <a:spcPts val="600"/>
              </a:spcBef>
              <a:spcAft>
                <a:spcPts val="0"/>
              </a:spcAft>
              <a:buClr>
                <a:schemeClr val="dk1"/>
              </a:buClr>
              <a:buSzPts val="1800"/>
              <a:buChar char="–"/>
              <a:defRPr/>
            </a:lvl4pPr>
            <a:lvl5pPr marL="2286000" lvl="4" indent="-342900" algn="l">
              <a:lnSpc>
                <a:spcPct val="100000"/>
              </a:lnSpc>
              <a:spcBef>
                <a:spcPts val="600"/>
              </a:spcBef>
              <a:spcAft>
                <a:spcPts val="0"/>
              </a:spcAft>
              <a:buClr>
                <a:schemeClr val="dk1"/>
              </a:buClr>
              <a:buSzPts val="1800"/>
              <a:buChar char="–"/>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600"/>
              </a:spcBef>
              <a:spcAft>
                <a:spcPts val="0"/>
              </a:spcAft>
              <a:buClr>
                <a:schemeClr val="dk1"/>
              </a:buClr>
              <a:buSzPts val="1800"/>
              <a:buChar char="–"/>
              <a:defRPr/>
            </a:lvl7pPr>
            <a:lvl8pPr marL="3657600" lvl="7" indent="-342900" algn="l">
              <a:lnSpc>
                <a:spcPct val="100000"/>
              </a:lnSpc>
              <a:spcBef>
                <a:spcPts val="600"/>
              </a:spcBef>
              <a:spcAft>
                <a:spcPts val="0"/>
              </a:spcAft>
              <a:buClr>
                <a:schemeClr val="dk1"/>
              </a:buClr>
              <a:buSzPts val="1800"/>
              <a:buChar char="–"/>
              <a:defRPr/>
            </a:lvl8pPr>
            <a:lvl9pPr marL="4114800" lvl="8" indent="-342900" algn="l">
              <a:lnSpc>
                <a:spcPct val="100000"/>
              </a:lnSpc>
              <a:spcBef>
                <a:spcPts val="60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457200" y="3137136"/>
            <a:ext cx="1869909" cy="130151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900"/>
              </a:spcBef>
              <a:spcAft>
                <a:spcPts val="0"/>
              </a:spcAft>
              <a:buClr>
                <a:schemeClr val="dk1"/>
              </a:buClr>
              <a:buSzPts val="1200"/>
              <a:buFont typeface="Verizon NHG TX"/>
              <a:buNone/>
              <a:defRPr b="1"/>
            </a:lvl1pPr>
            <a:lvl2pPr marL="914400" lvl="1" indent="-228600" algn="l">
              <a:lnSpc>
                <a:spcPct val="100000"/>
              </a:lnSpc>
              <a:spcBef>
                <a:spcPts val="900"/>
              </a:spcBef>
              <a:spcAft>
                <a:spcPts val="0"/>
              </a:spcAft>
              <a:buClr>
                <a:schemeClr val="dk1"/>
              </a:buClr>
              <a:buSzPts val="1800"/>
              <a:buNone/>
              <a:defRPr/>
            </a:lvl2pPr>
            <a:lvl3pPr marL="1371600" lvl="2" indent="-342900" algn="l">
              <a:lnSpc>
                <a:spcPct val="100000"/>
              </a:lnSpc>
              <a:spcBef>
                <a:spcPts val="600"/>
              </a:spcBef>
              <a:spcAft>
                <a:spcPts val="0"/>
              </a:spcAft>
              <a:buClr>
                <a:schemeClr val="dk1"/>
              </a:buClr>
              <a:buSzPts val="1800"/>
              <a:buChar char="•"/>
              <a:defRPr/>
            </a:lvl3pPr>
            <a:lvl4pPr marL="1828800" lvl="3" indent="-342900" algn="l">
              <a:lnSpc>
                <a:spcPct val="100000"/>
              </a:lnSpc>
              <a:spcBef>
                <a:spcPts val="600"/>
              </a:spcBef>
              <a:spcAft>
                <a:spcPts val="0"/>
              </a:spcAft>
              <a:buClr>
                <a:schemeClr val="dk1"/>
              </a:buClr>
              <a:buSzPts val="1800"/>
              <a:buChar char="–"/>
              <a:defRPr/>
            </a:lvl4pPr>
            <a:lvl5pPr marL="2286000" lvl="4" indent="-342900" algn="l">
              <a:lnSpc>
                <a:spcPct val="100000"/>
              </a:lnSpc>
              <a:spcBef>
                <a:spcPts val="600"/>
              </a:spcBef>
              <a:spcAft>
                <a:spcPts val="0"/>
              </a:spcAft>
              <a:buClr>
                <a:schemeClr val="dk1"/>
              </a:buClr>
              <a:buSzPts val="1800"/>
              <a:buChar char="–"/>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600"/>
              </a:spcBef>
              <a:spcAft>
                <a:spcPts val="0"/>
              </a:spcAft>
              <a:buClr>
                <a:schemeClr val="dk1"/>
              </a:buClr>
              <a:buSzPts val="1800"/>
              <a:buChar char="–"/>
              <a:defRPr/>
            </a:lvl7pPr>
            <a:lvl8pPr marL="3657600" lvl="7" indent="-342900" algn="l">
              <a:lnSpc>
                <a:spcPct val="100000"/>
              </a:lnSpc>
              <a:spcBef>
                <a:spcPts val="600"/>
              </a:spcBef>
              <a:spcAft>
                <a:spcPts val="0"/>
              </a:spcAft>
              <a:buClr>
                <a:schemeClr val="dk1"/>
              </a:buClr>
              <a:buSzPts val="1800"/>
              <a:buChar char="–"/>
              <a:defRPr/>
            </a:lvl8pPr>
            <a:lvl9pPr marL="4114800" lvl="8" indent="-342900" algn="l">
              <a:lnSpc>
                <a:spcPct val="100000"/>
              </a:lnSpc>
              <a:spcBef>
                <a:spcPts val="600"/>
              </a:spcBef>
              <a:spcAft>
                <a:spcPts val="0"/>
              </a:spcAft>
              <a:buClr>
                <a:schemeClr val="dk1"/>
              </a:buClr>
              <a:buSzPts val="1800"/>
              <a:buChar char="–"/>
              <a:defRPr/>
            </a:lvl9pPr>
          </a:lstStyle>
          <a:p>
            <a:endParaRPr/>
          </a:p>
        </p:txBody>
      </p:sp>
      <p:sp>
        <p:nvSpPr>
          <p:cNvPr id="49" name="Google Shape;49;p7"/>
          <p:cNvSpPr>
            <a:spLocks noGrp="1"/>
          </p:cNvSpPr>
          <p:nvPr>
            <p:ph type="pic" idx="4"/>
          </p:nvPr>
        </p:nvSpPr>
        <p:spPr>
          <a:xfrm>
            <a:off x="457200" y="1457326"/>
            <a:ext cx="1869909" cy="1591056"/>
          </a:xfrm>
          <a:prstGeom prst="rect">
            <a:avLst/>
          </a:prstGeom>
          <a:noFill/>
          <a:ln>
            <a:noFill/>
          </a:ln>
        </p:spPr>
        <p:txBody>
          <a:bodyPr spcFirstLastPara="1" wrap="square" lIns="0" tIns="0" rIns="0" bIns="0" anchor="t" anchorCtr="0">
            <a:noAutofit/>
          </a:bodyPr>
          <a:lstStyle>
            <a:lvl1pPr marR="0" lvl="0" algn="l" rtl="0">
              <a:lnSpc>
                <a:spcPct val="100000"/>
              </a:lnSpc>
              <a:spcBef>
                <a:spcPts val="900"/>
              </a:spcBef>
              <a:spcAft>
                <a:spcPts val="0"/>
              </a:spcAft>
              <a:buClr>
                <a:schemeClr val="dk1"/>
              </a:buClr>
              <a:buSzPts val="1200"/>
              <a:buFont typeface="Verizon NHG TX"/>
              <a:buNone/>
              <a:defRPr sz="1200" b="1" i="0" u="none" strike="noStrike" cap="none">
                <a:solidFill>
                  <a:schemeClr val="dk1"/>
                </a:solidFill>
                <a:latin typeface="Verizon NHG TX"/>
                <a:ea typeface="Verizon NHG TX"/>
                <a:cs typeface="Verizon NHG TX"/>
                <a:sym typeface="Verizon NHG TX"/>
              </a:defRPr>
            </a:lvl1pPr>
            <a:lvl2pPr marR="0" lvl="1" algn="l" rtl="0">
              <a:lnSpc>
                <a:spcPct val="100000"/>
              </a:lnSpc>
              <a:spcBef>
                <a:spcPts val="900"/>
              </a:spcBef>
              <a:spcAft>
                <a:spcPts val="0"/>
              </a:spcAft>
              <a:buClr>
                <a:schemeClr val="dk1"/>
              </a:buClr>
              <a:buSzPts val="1200"/>
              <a:buFont typeface="Verizon NHG TX"/>
              <a:buNone/>
              <a:defRPr sz="1200" b="0" i="0" u="none" strike="noStrike" cap="none">
                <a:solidFill>
                  <a:schemeClr val="dk1"/>
                </a:solidFill>
                <a:latin typeface="Verizon NHG TX"/>
                <a:ea typeface="Verizon NHG TX"/>
                <a:cs typeface="Verizon NHG TX"/>
                <a:sym typeface="Verizon NHG TX"/>
              </a:defRPr>
            </a:lvl2pPr>
            <a:lvl3pPr marR="0" lvl="2"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3pPr>
            <a:lvl4pPr marR="0" lvl="3"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4pPr>
            <a:lvl5pPr marR="0" lvl="4"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5pPr>
            <a:lvl6pPr marR="0" lvl="5"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6pPr>
            <a:lvl7pPr marR="0" lvl="6"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7pPr>
            <a:lvl8pPr marR="0" lvl="7"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8pPr>
            <a:lvl9pPr marR="0" lvl="8"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9pPr>
          </a:lstStyle>
          <a:p>
            <a:endParaRPr/>
          </a:p>
        </p:txBody>
      </p:sp>
      <p:sp>
        <p:nvSpPr>
          <p:cNvPr id="50" name="Google Shape;50;p7"/>
          <p:cNvSpPr>
            <a:spLocks noGrp="1"/>
          </p:cNvSpPr>
          <p:nvPr>
            <p:ph type="pic" idx="5"/>
          </p:nvPr>
        </p:nvSpPr>
        <p:spPr>
          <a:xfrm>
            <a:off x="2572862" y="1457326"/>
            <a:ext cx="1869909" cy="1591056"/>
          </a:xfrm>
          <a:prstGeom prst="rect">
            <a:avLst/>
          </a:prstGeom>
          <a:noFill/>
          <a:ln>
            <a:noFill/>
          </a:ln>
        </p:spPr>
        <p:txBody>
          <a:bodyPr spcFirstLastPara="1" wrap="square" lIns="0" tIns="0" rIns="0" bIns="0" anchor="t" anchorCtr="0">
            <a:noAutofit/>
          </a:bodyPr>
          <a:lstStyle>
            <a:lvl1pPr marR="0" lvl="0" algn="l" rtl="0">
              <a:lnSpc>
                <a:spcPct val="100000"/>
              </a:lnSpc>
              <a:spcBef>
                <a:spcPts val="900"/>
              </a:spcBef>
              <a:spcAft>
                <a:spcPts val="0"/>
              </a:spcAft>
              <a:buClr>
                <a:schemeClr val="dk1"/>
              </a:buClr>
              <a:buSzPts val="1200"/>
              <a:buFont typeface="Verizon NHG TX"/>
              <a:buNone/>
              <a:defRPr sz="1200" b="1" i="0" u="none" strike="noStrike" cap="none">
                <a:solidFill>
                  <a:schemeClr val="dk1"/>
                </a:solidFill>
                <a:latin typeface="Verizon NHG TX"/>
                <a:ea typeface="Verizon NHG TX"/>
                <a:cs typeface="Verizon NHG TX"/>
                <a:sym typeface="Verizon NHG TX"/>
              </a:defRPr>
            </a:lvl1pPr>
            <a:lvl2pPr marR="0" lvl="1" algn="l" rtl="0">
              <a:lnSpc>
                <a:spcPct val="100000"/>
              </a:lnSpc>
              <a:spcBef>
                <a:spcPts val="900"/>
              </a:spcBef>
              <a:spcAft>
                <a:spcPts val="0"/>
              </a:spcAft>
              <a:buClr>
                <a:schemeClr val="dk1"/>
              </a:buClr>
              <a:buSzPts val="1200"/>
              <a:buFont typeface="Verizon NHG TX"/>
              <a:buNone/>
              <a:defRPr sz="1200" b="0" i="0" u="none" strike="noStrike" cap="none">
                <a:solidFill>
                  <a:schemeClr val="dk1"/>
                </a:solidFill>
                <a:latin typeface="Verizon NHG TX"/>
                <a:ea typeface="Verizon NHG TX"/>
                <a:cs typeface="Verizon NHG TX"/>
                <a:sym typeface="Verizon NHG TX"/>
              </a:defRPr>
            </a:lvl2pPr>
            <a:lvl3pPr marR="0" lvl="2"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3pPr>
            <a:lvl4pPr marR="0" lvl="3"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4pPr>
            <a:lvl5pPr marR="0" lvl="4"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5pPr>
            <a:lvl6pPr marR="0" lvl="5"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6pPr>
            <a:lvl7pPr marR="0" lvl="6"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7pPr>
            <a:lvl8pPr marR="0" lvl="7"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8pPr>
            <a:lvl9pPr marR="0" lvl="8"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9pPr>
          </a:lstStyle>
          <a:p>
            <a:endParaRPr/>
          </a:p>
        </p:txBody>
      </p:sp>
      <p:sp>
        <p:nvSpPr>
          <p:cNvPr id="51" name="Google Shape;51;p7"/>
          <p:cNvSpPr>
            <a:spLocks noGrp="1"/>
          </p:cNvSpPr>
          <p:nvPr>
            <p:ph type="pic" idx="6"/>
          </p:nvPr>
        </p:nvSpPr>
        <p:spPr>
          <a:xfrm>
            <a:off x="4701228" y="1457326"/>
            <a:ext cx="1869909" cy="1591056"/>
          </a:xfrm>
          <a:prstGeom prst="rect">
            <a:avLst/>
          </a:prstGeom>
          <a:noFill/>
          <a:ln>
            <a:noFill/>
          </a:ln>
        </p:spPr>
        <p:txBody>
          <a:bodyPr spcFirstLastPara="1" wrap="square" lIns="0" tIns="0" rIns="0" bIns="0" anchor="t" anchorCtr="0">
            <a:noAutofit/>
          </a:bodyPr>
          <a:lstStyle>
            <a:lvl1pPr marR="0" lvl="0" algn="l" rtl="0">
              <a:lnSpc>
                <a:spcPct val="100000"/>
              </a:lnSpc>
              <a:spcBef>
                <a:spcPts val="900"/>
              </a:spcBef>
              <a:spcAft>
                <a:spcPts val="0"/>
              </a:spcAft>
              <a:buClr>
                <a:schemeClr val="dk1"/>
              </a:buClr>
              <a:buSzPts val="1200"/>
              <a:buFont typeface="Verizon NHG TX"/>
              <a:buNone/>
              <a:defRPr sz="1200" b="1" i="0" u="none" strike="noStrike" cap="none">
                <a:solidFill>
                  <a:schemeClr val="dk1"/>
                </a:solidFill>
                <a:latin typeface="Verizon NHG TX"/>
                <a:ea typeface="Verizon NHG TX"/>
                <a:cs typeface="Verizon NHG TX"/>
                <a:sym typeface="Verizon NHG TX"/>
              </a:defRPr>
            </a:lvl1pPr>
            <a:lvl2pPr marR="0" lvl="1" algn="l" rtl="0">
              <a:lnSpc>
                <a:spcPct val="100000"/>
              </a:lnSpc>
              <a:spcBef>
                <a:spcPts val="900"/>
              </a:spcBef>
              <a:spcAft>
                <a:spcPts val="0"/>
              </a:spcAft>
              <a:buClr>
                <a:schemeClr val="dk1"/>
              </a:buClr>
              <a:buSzPts val="1200"/>
              <a:buFont typeface="Verizon NHG TX"/>
              <a:buNone/>
              <a:defRPr sz="1200" b="0" i="0" u="none" strike="noStrike" cap="none">
                <a:solidFill>
                  <a:schemeClr val="dk1"/>
                </a:solidFill>
                <a:latin typeface="Verizon NHG TX"/>
                <a:ea typeface="Verizon NHG TX"/>
                <a:cs typeface="Verizon NHG TX"/>
                <a:sym typeface="Verizon NHG TX"/>
              </a:defRPr>
            </a:lvl2pPr>
            <a:lvl3pPr marR="0" lvl="2"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3pPr>
            <a:lvl4pPr marR="0" lvl="3"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4pPr>
            <a:lvl5pPr marR="0" lvl="4"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5pPr>
            <a:lvl6pPr marR="0" lvl="5"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6pPr>
            <a:lvl7pPr marR="0" lvl="6"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7pPr>
            <a:lvl8pPr marR="0" lvl="7"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8pPr>
            <a:lvl9pPr marR="0" lvl="8"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9pPr>
          </a:lstStyle>
          <a:p>
            <a:endParaRPr/>
          </a:p>
        </p:txBody>
      </p:sp>
      <p:sp>
        <p:nvSpPr>
          <p:cNvPr id="52" name="Google Shape;52;p7"/>
          <p:cNvSpPr txBox="1">
            <a:spLocks noGrp="1"/>
          </p:cNvSpPr>
          <p:nvPr>
            <p:ph type="title"/>
          </p:nvPr>
        </p:nvSpPr>
        <p:spPr>
          <a:xfrm>
            <a:off x="457200" y="590550"/>
            <a:ext cx="7086600" cy="6858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7"/>
          <p:cNvSpPr txBox="1">
            <a:spLocks noGrp="1"/>
          </p:cNvSpPr>
          <p:nvPr>
            <p:ph type="body" idx="7"/>
          </p:nvPr>
        </p:nvSpPr>
        <p:spPr>
          <a:xfrm>
            <a:off x="6816891" y="3137136"/>
            <a:ext cx="1869909" cy="130151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900"/>
              </a:spcBef>
              <a:spcAft>
                <a:spcPts val="0"/>
              </a:spcAft>
              <a:buClr>
                <a:schemeClr val="dk1"/>
              </a:buClr>
              <a:buSzPts val="1200"/>
              <a:buFont typeface="Verizon NHG TX"/>
              <a:buNone/>
              <a:defRPr b="1"/>
            </a:lvl1pPr>
            <a:lvl2pPr marL="914400" lvl="1" indent="-228600" algn="l">
              <a:lnSpc>
                <a:spcPct val="100000"/>
              </a:lnSpc>
              <a:spcBef>
                <a:spcPts val="900"/>
              </a:spcBef>
              <a:spcAft>
                <a:spcPts val="0"/>
              </a:spcAft>
              <a:buClr>
                <a:schemeClr val="dk1"/>
              </a:buClr>
              <a:buSzPts val="1800"/>
              <a:buNone/>
              <a:defRPr/>
            </a:lvl2pPr>
            <a:lvl3pPr marL="1371600" lvl="2" indent="-342900" algn="l">
              <a:lnSpc>
                <a:spcPct val="100000"/>
              </a:lnSpc>
              <a:spcBef>
                <a:spcPts val="600"/>
              </a:spcBef>
              <a:spcAft>
                <a:spcPts val="0"/>
              </a:spcAft>
              <a:buClr>
                <a:schemeClr val="dk1"/>
              </a:buClr>
              <a:buSzPts val="1800"/>
              <a:buChar char="•"/>
              <a:defRPr/>
            </a:lvl3pPr>
            <a:lvl4pPr marL="1828800" lvl="3" indent="-342900" algn="l">
              <a:lnSpc>
                <a:spcPct val="100000"/>
              </a:lnSpc>
              <a:spcBef>
                <a:spcPts val="600"/>
              </a:spcBef>
              <a:spcAft>
                <a:spcPts val="0"/>
              </a:spcAft>
              <a:buClr>
                <a:schemeClr val="dk1"/>
              </a:buClr>
              <a:buSzPts val="1800"/>
              <a:buChar char="–"/>
              <a:defRPr/>
            </a:lvl4pPr>
            <a:lvl5pPr marL="2286000" lvl="4" indent="-342900" algn="l">
              <a:lnSpc>
                <a:spcPct val="100000"/>
              </a:lnSpc>
              <a:spcBef>
                <a:spcPts val="600"/>
              </a:spcBef>
              <a:spcAft>
                <a:spcPts val="0"/>
              </a:spcAft>
              <a:buClr>
                <a:schemeClr val="dk1"/>
              </a:buClr>
              <a:buSzPts val="1800"/>
              <a:buChar char="–"/>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600"/>
              </a:spcBef>
              <a:spcAft>
                <a:spcPts val="0"/>
              </a:spcAft>
              <a:buClr>
                <a:schemeClr val="dk1"/>
              </a:buClr>
              <a:buSzPts val="1800"/>
              <a:buChar char="–"/>
              <a:defRPr/>
            </a:lvl7pPr>
            <a:lvl8pPr marL="3657600" lvl="7" indent="-342900" algn="l">
              <a:lnSpc>
                <a:spcPct val="100000"/>
              </a:lnSpc>
              <a:spcBef>
                <a:spcPts val="600"/>
              </a:spcBef>
              <a:spcAft>
                <a:spcPts val="0"/>
              </a:spcAft>
              <a:buClr>
                <a:schemeClr val="dk1"/>
              </a:buClr>
              <a:buSzPts val="1800"/>
              <a:buChar char="–"/>
              <a:defRPr/>
            </a:lvl8pPr>
            <a:lvl9pPr marL="4114800" lvl="8" indent="-342900" algn="l">
              <a:lnSpc>
                <a:spcPct val="100000"/>
              </a:lnSpc>
              <a:spcBef>
                <a:spcPts val="600"/>
              </a:spcBef>
              <a:spcAft>
                <a:spcPts val="0"/>
              </a:spcAft>
              <a:buClr>
                <a:schemeClr val="dk1"/>
              </a:buClr>
              <a:buSzPts val="1800"/>
              <a:buChar char="–"/>
              <a:defRPr/>
            </a:lvl9pPr>
          </a:lstStyle>
          <a:p>
            <a:endParaRPr/>
          </a:p>
        </p:txBody>
      </p:sp>
      <p:sp>
        <p:nvSpPr>
          <p:cNvPr id="54" name="Google Shape;54;p7"/>
          <p:cNvSpPr>
            <a:spLocks noGrp="1"/>
          </p:cNvSpPr>
          <p:nvPr>
            <p:ph type="pic" idx="8"/>
          </p:nvPr>
        </p:nvSpPr>
        <p:spPr>
          <a:xfrm>
            <a:off x="6816891" y="1457326"/>
            <a:ext cx="1869909" cy="1591056"/>
          </a:xfrm>
          <a:prstGeom prst="rect">
            <a:avLst/>
          </a:prstGeom>
          <a:noFill/>
          <a:ln>
            <a:noFill/>
          </a:ln>
        </p:spPr>
        <p:txBody>
          <a:bodyPr spcFirstLastPara="1" wrap="square" lIns="0" tIns="0" rIns="0" bIns="0" anchor="t" anchorCtr="0">
            <a:noAutofit/>
          </a:bodyPr>
          <a:lstStyle>
            <a:lvl1pPr marR="0" lvl="0" algn="l" rtl="0">
              <a:lnSpc>
                <a:spcPct val="100000"/>
              </a:lnSpc>
              <a:spcBef>
                <a:spcPts val="900"/>
              </a:spcBef>
              <a:spcAft>
                <a:spcPts val="0"/>
              </a:spcAft>
              <a:buClr>
                <a:schemeClr val="dk1"/>
              </a:buClr>
              <a:buSzPts val="1200"/>
              <a:buFont typeface="Verizon NHG TX"/>
              <a:buNone/>
              <a:defRPr sz="1200" b="1" i="0" u="none" strike="noStrike" cap="none">
                <a:solidFill>
                  <a:schemeClr val="dk1"/>
                </a:solidFill>
                <a:latin typeface="Verizon NHG TX"/>
                <a:ea typeface="Verizon NHG TX"/>
                <a:cs typeface="Verizon NHG TX"/>
                <a:sym typeface="Verizon NHG TX"/>
              </a:defRPr>
            </a:lvl1pPr>
            <a:lvl2pPr marR="0" lvl="1" algn="l" rtl="0">
              <a:lnSpc>
                <a:spcPct val="100000"/>
              </a:lnSpc>
              <a:spcBef>
                <a:spcPts val="900"/>
              </a:spcBef>
              <a:spcAft>
                <a:spcPts val="0"/>
              </a:spcAft>
              <a:buClr>
                <a:schemeClr val="dk1"/>
              </a:buClr>
              <a:buSzPts val="1200"/>
              <a:buFont typeface="Verizon NHG TX"/>
              <a:buNone/>
              <a:defRPr sz="1200" b="0" i="0" u="none" strike="noStrike" cap="none">
                <a:solidFill>
                  <a:schemeClr val="dk1"/>
                </a:solidFill>
                <a:latin typeface="Verizon NHG TX"/>
                <a:ea typeface="Verizon NHG TX"/>
                <a:cs typeface="Verizon NHG TX"/>
                <a:sym typeface="Verizon NHG TX"/>
              </a:defRPr>
            </a:lvl2pPr>
            <a:lvl3pPr marR="0" lvl="2"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3pPr>
            <a:lvl4pPr marR="0" lvl="3"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4pPr>
            <a:lvl5pPr marR="0" lvl="4"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5pPr>
            <a:lvl6pPr marR="0" lvl="5"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6pPr>
            <a:lvl7pPr marR="0" lvl="6"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7pPr>
            <a:lvl8pPr marR="0" lvl="7"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8pPr>
            <a:lvl9pPr marR="0" lvl="8"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Statement and Chart">
  <p:cSld name="One Statement and Chart">
    <p:spTree>
      <p:nvGrpSpPr>
        <p:cNvPr id="1" name="Shape 55"/>
        <p:cNvGrpSpPr/>
        <p:nvPr/>
      </p:nvGrpSpPr>
      <p:grpSpPr>
        <a:xfrm>
          <a:off x="0" y="0"/>
          <a:ext cx="0" cy="0"/>
          <a:chOff x="0" y="0"/>
          <a:chExt cx="0" cy="0"/>
        </a:xfrm>
      </p:grpSpPr>
      <p:sp>
        <p:nvSpPr>
          <p:cNvPr id="56" name="Google Shape;56;p8"/>
          <p:cNvSpPr>
            <a:spLocks noGrp="1"/>
          </p:cNvSpPr>
          <p:nvPr>
            <p:ph type="chart" idx="2"/>
          </p:nvPr>
        </p:nvSpPr>
        <p:spPr>
          <a:xfrm>
            <a:off x="4572000" y="594360"/>
            <a:ext cx="4114800" cy="3844290"/>
          </a:xfrm>
          <a:prstGeom prst="rect">
            <a:avLst/>
          </a:prstGeom>
          <a:noFill/>
          <a:ln>
            <a:noFill/>
          </a:ln>
        </p:spPr>
        <p:txBody>
          <a:bodyPr spcFirstLastPara="1" wrap="square" lIns="0" tIns="0" rIns="0" bIns="0" anchor="ctr" anchorCtr="0">
            <a:noAutofit/>
          </a:bodyPr>
          <a:lstStyle>
            <a:lvl1pPr marR="0" lvl="0" algn="ctr" rtl="0">
              <a:lnSpc>
                <a:spcPct val="100000"/>
              </a:lnSpc>
              <a:spcBef>
                <a:spcPts val="900"/>
              </a:spcBef>
              <a:spcAft>
                <a:spcPts val="0"/>
              </a:spcAft>
              <a:buClr>
                <a:schemeClr val="dk1"/>
              </a:buClr>
              <a:buSzPts val="1200"/>
              <a:buFont typeface="Verizon NHG TX"/>
              <a:buNone/>
              <a:defRPr sz="1200" b="0" i="0" u="none" strike="noStrike" cap="none">
                <a:solidFill>
                  <a:schemeClr val="dk1"/>
                </a:solidFill>
                <a:latin typeface="Verizon NHG TX"/>
                <a:ea typeface="Verizon NHG TX"/>
                <a:cs typeface="Verizon NHG TX"/>
                <a:sym typeface="Verizon NHG TX"/>
              </a:defRPr>
            </a:lvl1pPr>
            <a:lvl2pPr marR="0" lvl="1" algn="l" rtl="0">
              <a:lnSpc>
                <a:spcPct val="100000"/>
              </a:lnSpc>
              <a:spcBef>
                <a:spcPts val="900"/>
              </a:spcBef>
              <a:spcAft>
                <a:spcPts val="0"/>
              </a:spcAft>
              <a:buClr>
                <a:schemeClr val="dk1"/>
              </a:buClr>
              <a:buSzPts val="1200"/>
              <a:buFont typeface="Verizon NHG TX"/>
              <a:buNone/>
              <a:defRPr sz="1200" b="0" i="0" u="none" strike="noStrike" cap="none">
                <a:solidFill>
                  <a:schemeClr val="dk1"/>
                </a:solidFill>
                <a:latin typeface="Verizon NHG TX"/>
                <a:ea typeface="Verizon NHG TX"/>
                <a:cs typeface="Verizon NHG TX"/>
                <a:sym typeface="Verizon NHG TX"/>
              </a:defRPr>
            </a:lvl2pPr>
            <a:lvl3pPr marR="0" lvl="2"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3pPr>
            <a:lvl4pPr marR="0" lvl="3"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4pPr>
            <a:lvl5pPr marR="0" lvl="4"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5pPr>
            <a:lvl6pPr marR="0" lvl="5"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6pPr>
            <a:lvl7pPr marR="0" lvl="6"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7pPr>
            <a:lvl8pPr marR="0" lvl="7"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8pPr>
            <a:lvl9pPr marR="0" lvl="8"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9pPr>
          </a:lstStyle>
          <a:p>
            <a:endParaRPr/>
          </a:p>
        </p:txBody>
      </p:sp>
      <p:sp>
        <p:nvSpPr>
          <p:cNvPr id="57" name="Google Shape;57;p8"/>
          <p:cNvSpPr txBox="1">
            <a:spLocks noGrp="1"/>
          </p:cNvSpPr>
          <p:nvPr>
            <p:ph type="sldNum" idx="12"/>
          </p:nvPr>
        </p:nvSpPr>
        <p:spPr>
          <a:xfrm>
            <a:off x="8458200" y="4700016"/>
            <a:ext cx="228600" cy="228600"/>
          </a:xfrm>
          <a:prstGeom prst="rect">
            <a:avLst/>
          </a:prstGeom>
          <a:noFill/>
          <a:ln>
            <a:noFill/>
          </a:ln>
        </p:spPr>
        <p:txBody>
          <a:bodyPr spcFirstLastPara="1" wrap="square" lIns="0" tIns="0" rIns="0" bIns="0" anchor="b" anchorCtr="0">
            <a:noAutofit/>
          </a:bodyPr>
          <a:lstStyle>
            <a:lvl1pPr marL="0" lvl="0" indent="0" algn="r">
              <a:spcBef>
                <a:spcPts val="0"/>
              </a:spcBef>
              <a:buNone/>
              <a:defRPr sz="700" b="1">
                <a:solidFill>
                  <a:schemeClr val="dk1"/>
                </a:solidFill>
                <a:latin typeface="Verizon NHG DS"/>
                <a:ea typeface="Verizon NHG DS"/>
                <a:cs typeface="Verizon NHG DS"/>
                <a:sym typeface="Verizon NHG DS"/>
              </a:defRPr>
            </a:lvl1pPr>
            <a:lvl2pPr marL="0" lvl="1" indent="0" algn="r">
              <a:spcBef>
                <a:spcPts val="0"/>
              </a:spcBef>
              <a:buNone/>
              <a:defRPr sz="700" b="1">
                <a:solidFill>
                  <a:schemeClr val="dk1"/>
                </a:solidFill>
                <a:latin typeface="Verizon NHG DS"/>
                <a:ea typeface="Verizon NHG DS"/>
                <a:cs typeface="Verizon NHG DS"/>
                <a:sym typeface="Verizon NHG DS"/>
              </a:defRPr>
            </a:lvl2pPr>
            <a:lvl3pPr marL="0" lvl="2" indent="0" algn="r">
              <a:spcBef>
                <a:spcPts val="0"/>
              </a:spcBef>
              <a:buNone/>
              <a:defRPr sz="700" b="1">
                <a:solidFill>
                  <a:schemeClr val="dk1"/>
                </a:solidFill>
                <a:latin typeface="Verizon NHG DS"/>
                <a:ea typeface="Verizon NHG DS"/>
                <a:cs typeface="Verizon NHG DS"/>
                <a:sym typeface="Verizon NHG DS"/>
              </a:defRPr>
            </a:lvl3pPr>
            <a:lvl4pPr marL="0" lvl="3" indent="0" algn="r">
              <a:spcBef>
                <a:spcPts val="0"/>
              </a:spcBef>
              <a:buNone/>
              <a:defRPr sz="700" b="1">
                <a:solidFill>
                  <a:schemeClr val="dk1"/>
                </a:solidFill>
                <a:latin typeface="Verizon NHG DS"/>
                <a:ea typeface="Verizon NHG DS"/>
                <a:cs typeface="Verizon NHG DS"/>
                <a:sym typeface="Verizon NHG DS"/>
              </a:defRPr>
            </a:lvl4pPr>
            <a:lvl5pPr marL="0" lvl="4" indent="0" algn="r">
              <a:spcBef>
                <a:spcPts val="0"/>
              </a:spcBef>
              <a:buNone/>
              <a:defRPr sz="700" b="1">
                <a:solidFill>
                  <a:schemeClr val="dk1"/>
                </a:solidFill>
                <a:latin typeface="Verizon NHG DS"/>
                <a:ea typeface="Verizon NHG DS"/>
                <a:cs typeface="Verizon NHG DS"/>
                <a:sym typeface="Verizon NHG DS"/>
              </a:defRPr>
            </a:lvl5pPr>
            <a:lvl6pPr marL="0" lvl="5" indent="0" algn="r">
              <a:spcBef>
                <a:spcPts val="0"/>
              </a:spcBef>
              <a:buNone/>
              <a:defRPr sz="700" b="1">
                <a:solidFill>
                  <a:schemeClr val="dk1"/>
                </a:solidFill>
                <a:latin typeface="Verizon NHG DS"/>
                <a:ea typeface="Verizon NHG DS"/>
                <a:cs typeface="Verizon NHG DS"/>
                <a:sym typeface="Verizon NHG DS"/>
              </a:defRPr>
            </a:lvl6pPr>
            <a:lvl7pPr marL="0" lvl="6" indent="0" algn="r">
              <a:spcBef>
                <a:spcPts val="0"/>
              </a:spcBef>
              <a:buNone/>
              <a:defRPr sz="700" b="1">
                <a:solidFill>
                  <a:schemeClr val="dk1"/>
                </a:solidFill>
                <a:latin typeface="Verizon NHG DS"/>
                <a:ea typeface="Verizon NHG DS"/>
                <a:cs typeface="Verizon NHG DS"/>
                <a:sym typeface="Verizon NHG DS"/>
              </a:defRPr>
            </a:lvl7pPr>
            <a:lvl8pPr marL="0" lvl="7" indent="0" algn="r">
              <a:spcBef>
                <a:spcPts val="0"/>
              </a:spcBef>
              <a:buNone/>
              <a:defRPr sz="700" b="1">
                <a:solidFill>
                  <a:schemeClr val="dk1"/>
                </a:solidFill>
                <a:latin typeface="Verizon NHG DS"/>
                <a:ea typeface="Verizon NHG DS"/>
                <a:cs typeface="Verizon NHG DS"/>
                <a:sym typeface="Verizon NHG DS"/>
              </a:defRPr>
            </a:lvl8pPr>
            <a:lvl9pPr marL="0" lvl="8" indent="0" algn="r">
              <a:spcBef>
                <a:spcPts val="0"/>
              </a:spcBef>
              <a:buNone/>
              <a:defRPr sz="700" b="1">
                <a:solidFill>
                  <a:schemeClr val="dk1"/>
                </a:solidFill>
                <a:latin typeface="Verizon NHG DS"/>
                <a:ea typeface="Verizon NHG DS"/>
                <a:cs typeface="Verizon NHG DS"/>
                <a:sym typeface="Verizon NHG DS"/>
              </a:defRPr>
            </a:lvl9pPr>
          </a:lstStyle>
          <a:p>
            <a:pPr marL="0" lvl="0" indent="0" algn="r" rtl="0">
              <a:spcBef>
                <a:spcPts val="0"/>
              </a:spcBef>
              <a:spcAft>
                <a:spcPts val="0"/>
              </a:spcAft>
              <a:buNone/>
            </a:pPr>
            <a:fld id="{00000000-1234-1234-1234-123412341234}" type="slidenum">
              <a:rPr lang="en-US"/>
              <a:t>‹#›</a:t>
            </a:fld>
            <a:endParaRPr/>
          </a:p>
        </p:txBody>
      </p:sp>
      <p:sp>
        <p:nvSpPr>
          <p:cNvPr id="58" name="Google Shape;58;p8"/>
          <p:cNvSpPr txBox="1">
            <a:spLocks noGrp="1"/>
          </p:cNvSpPr>
          <p:nvPr>
            <p:ph type="body" idx="1"/>
          </p:nvPr>
        </p:nvSpPr>
        <p:spPr>
          <a:xfrm>
            <a:off x="457200" y="1459580"/>
            <a:ext cx="3933131" cy="297907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900"/>
              </a:spcBef>
              <a:spcAft>
                <a:spcPts val="0"/>
              </a:spcAft>
              <a:buClr>
                <a:schemeClr val="dk1"/>
              </a:buClr>
              <a:buSzPts val="1800"/>
              <a:buNone/>
              <a:defRPr/>
            </a:lvl1pPr>
            <a:lvl2pPr marL="914400" lvl="1" indent="-228600" algn="l">
              <a:lnSpc>
                <a:spcPct val="100000"/>
              </a:lnSpc>
              <a:spcBef>
                <a:spcPts val="900"/>
              </a:spcBef>
              <a:spcAft>
                <a:spcPts val="0"/>
              </a:spcAft>
              <a:buClr>
                <a:schemeClr val="dk1"/>
              </a:buClr>
              <a:buSzPts val="1800"/>
              <a:buNone/>
              <a:defRPr/>
            </a:lvl2pPr>
            <a:lvl3pPr marL="1371600" lvl="2" indent="-342900" algn="l">
              <a:lnSpc>
                <a:spcPct val="100000"/>
              </a:lnSpc>
              <a:spcBef>
                <a:spcPts val="600"/>
              </a:spcBef>
              <a:spcAft>
                <a:spcPts val="0"/>
              </a:spcAft>
              <a:buClr>
                <a:schemeClr val="dk1"/>
              </a:buClr>
              <a:buSzPts val="1800"/>
              <a:buChar char="•"/>
              <a:defRPr/>
            </a:lvl3pPr>
            <a:lvl4pPr marL="1828800" lvl="3" indent="-342900" algn="l">
              <a:lnSpc>
                <a:spcPct val="100000"/>
              </a:lnSpc>
              <a:spcBef>
                <a:spcPts val="600"/>
              </a:spcBef>
              <a:spcAft>
                <a:spcPts val="0"/>
              </a:spcAft>
              <a:buClr>
                <a:schemeClr val="dk1"/>
              </a:buClr>
              <a:buSzPts val="1800"/>
              <a:buChar char="–"/>
              <a:defRPr/>
            </a:lvl4pPr>
            <a:lvl5pPr marL="2286000" lvl="4" indent="-342900" algn="l">
              <a:lnSpc>
                <a:spcPct val="100000"/>
              </a:lnSpc>
              <a:spcBef>
                <a:spcPts val="600"/>
              </a:spcBef>
              <a:spcAft>
                <a:spcPts val="0"/>
              </a:spcAft>
              <a:buClr>
                <a:schemeClr val="dk1"/>
              </a:buClr>
              <a:buSzPts val="1800"/>
              <a:buChar char="–"/>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600"/>
              </a:spcBef>
              <a:spcAft>
                <a:spcPts val="0"/>
              </a:spcAft>
              <a:buClr>
                <a:schemeClr val="dk1"/>
              </a:buClr>
              <a:buSzPts val="1800"/>
              <a:buChar char="–"/>
              <a:defRPr/>
            </a:lvl7pPr>
            <a:lvl8pPr marL="3657600" lvl="7" indent="-342900" algn="l">
              <a:lnSpc>
                <a:spcPct val="100000"/>
              </a:lnSpc>
              <a:spcBef>
                <a:spcPts val="600"/>
              </a:spcBef>
              <a:spcAft>
                <a:spcPts val="0"/>
              </a:spcAft>
              <a:buClr>
                <a:schemeClr val="dk1"/>
              </a:buClr>
              <a:buSzPts val="1800"/>
              <a:buChar char="–"/>
              <a:defRPr/>
            </a:lvl8pPr>
            <a:lvl9pPr marL="4114800" lvl="8" indent="-342900" algn="l">
              <a:lnSpc>
                <a:spcPct val="100000"/>
              </a:lnSpc>
              <a:spcBef>
                <a:spcPts val="600"/>
              </a:spcBef>
              <a:spcAft>
                <a:spcPts val="0"/>
              </a:spcAft>
              <a:buClr>
                <a:schemeClr val="dk1"/>
              </a:buClr>
              <a:buSzPts val="1800"/>
              <a:buChar char="–"/>
              <a:defRPr/>
            </a:lvl9pPr>
          </a:lstStyle>
          <a:p>
            <a:endParaRPr/>
          </a:p>
        </p:txBody>
      </p:sp>
      <p:cxnSp>
        <p:nvCxnSpPr>
          <p:cNvPr id="59" name="Google Shape;59;p8"/>
          <p:cNvCxnSpPr/>
          <p:nvPr/>
        </p:nvCxnSpPr>
        <p:spPr>
          <a:xfrm>
            <a:off x="457200" y="457200"/>
            <a:ext cx="8229600" cy="0"/>
          </a:xfrm>
          <a:prstGeom prst="straightConnector1">
            <a:avLst/>
          </a:prstGeom>
          <a:noFill/>
          <a:ln w="47625" cap="flat" cmpd="sng">
            <a:solidFill>
              <a:schemeClr val="dk1"/>
            </a:solidFill>
            <a:prstDash val="solid"/>
            <a:round/>
            <a:headEnd type="none" w="sm" len="sm"/>
            <a:tailEnd type="none" w="sm" len="sm"/>
          </a:ln>
        </p:spPr>
      </p:cxnSp>
      <p:sp>
        <p:nvSpPr>
          <p:cNvPr id="60" name="Google Shape;60;p8"/>
          <p:cNvSpPr txBox="1">
            <a:spLocks noGrp="1"/>
          </p:cNvSpPr>
          <p:nvPr>
            <p:ph type="title"/>
          </p:nvPr>
        </p:nvSpPr>
        <p:spPr>
          <a:xfrm>
            <a:off x="457200" y="590550"/>
            <a:ext cx="3936569" cy="6858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Agenda Black">
  <p:cSld name="Agenda Black">
    <p:bg>
      <p:bgPr>
        <a:solidFill>
          <a:schemeClr val="dk1"/>
        </a:solidFill>
        <a:effectLst/>
      </p:bgPr>
    </p:bg>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457200" y="594360"/>
            <a:ext cx="7086600" cy="6858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lt1"/>
              </a:buClr>
              <a:buSzPts val="2400"/>
              <a:buFont typeface="Verizon NHG D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9"/>
          <p:cNvSpPr txBox="1">
            <a:spLocks noGrp="1"/>
          </p:cNvSpPr>
          <p:nvPr>
            <p:ph type="body" idx="1"/>
          </p:nvPr>
        </p:nvSpPr>
        <p:spPr>
          <a:xfrm>
            <a:off x="457200" y="1459580"/>
            <a:ext cx="7086600" cy="2979070"/>
          </a:xfrm>
          <a:prstGeom prst="rect">
            <a:avLst/>
          </a:prstGeom>
          <a:noFill/>
          <a:ln>
            <a:noFill/>
          </a:ln>
        </p:spPr>
        <p:txBody>
          <a:bodyPr spcFirstLastPara="1" wrap="square" lIns="0" tIns="0" rIns="0" bIns="0" anchor="t" anchorCtr="0">
            <a:noAutofit/>
          </a:bodyPr>
          <a:lstStyle>
            <a:lvl1pPr marL="457200" lvl="0" indent="-330200" algn="l">
              <a:lnSpc>
                <a:spcPct val="100000"/>
              </a:lnSpc>
              <a:spcBef>
                <a:spcPts val="900"/>
              </a:spcBef>
              <a:spcAft>
                <a:spcPts val="0"/>
              </a:spcAft>
              <a:buClr>
                <a:schemeClr val="lt1"/>
              </a:buClr>
              <a:buSzPts val="1600"/>
              <a:buFont typeface="Verizon NHG DS"/>
              <a:buAutoNum type="arabicPeriod"/>
              <a:defRPr sz="1600">
                <a:solidFill>
                  <a:schemeClr val="lt1"/>
                </a:solidFill>
              </a:defRPr>
            </a:lvl1pPr>
            <a:lvl2pPr marL="914400" lvl="1" indent="-228600" algn="l">
              <a:lnSpc>
                <a:spcPct val="100000"/>
              </a:lnSpc>
              <a:spcBef>
                <a:spcPts val="900"/>
              </a:spcBef>
              <a:spcAft>
                <a:spcPts val="0"/>
              </a:spcAft>
              <a:buClr>
                <a:schemeClr val="lt1"/>
              </a:buClr>
              <a:buSzPts val="1200"/>
              <a:buFont typeface="Verizon NHG TX"/>
              <a:buNone/>
              <a:defRPr>
                <a:solidFill>
                  <a:schemeClr val="lt1"/>
                </a:solidFill>
              </a:defRPr>
            </a:lvl2pPr>
            <a:lvl3pPr marL="1371600" lvl="2" indent="-304800" algn="l">
              <a:lnSpc>
                <a:spcPct val="100000"/>
              </a:lnSpc>
              <a:spcBef>
                <a:spcPts val="600"/>
              </a:spcBef>
              <a:spcAft>
                <a:spcPts val="0"/>
              </a:spcAft>
              <a:buClr>
                <a:schemeClr val="lt1"/>
              </a:buClr>
              <a:buSzPts val="1200"/>
              <a:buChar char="•"/>
              <a:defRPr>
                <a:solidFill>
                  <a:schemeClr val="lt1"/>
                </a:solidFill>
              </a:defRPr>
            </a:lvl3pPr>
            <a:lvl4pPr marL="1828800" lvl="3" indent="-304800" algn="l">
              <a:lnSpc>
                <a:spcPct val="100000"/>
              </a:lnSpc>
              <a:spcBef>
                <a:spcPts val="600"/>
              </a:spcBef>
              <a:spcAft>
                <a:spcPts val="0"/>
              </a:spcAft>
              <a:buClr>
                <a:schemeClr val="lt1"/>
              </a:buClr>
              <a:buSzPts val="1200"/>
              <a:buChar char="–"/>
              <a:defRPr>
                <a:solidFill>
                  <a:schemeClr val="lt1"/>
                </a:solidFill>
              </a:defRPr>
            </a:lvl4pPr>
            <a:lvl5pPr marL="2286000" lvl="4" indent="-304800" algn="l">
              <a:lnSpc>
                <a:spcPct val="100000"/>
              </a:lnSpc>
              <a:spcBef>
                <a:spcPts val="600"/>
              </a:spcBef>
              <a:spcAft>
                <a:spcPts val="0"/>
              </a:spcAft>
              <a:buClr>
                <a:schemeClr val="lt1"/>
              </a:buClr>
              <a:buSzPts val="1200"/>
              <a:buChar char="–"/>
              <a:defRPr>
                <a:solidFill>
                  <a:schemeClr val="lt1"/>
                </a:solidFill>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600"/>
              </a:spcBef>
              <a:spcAft>
                <a:spcPts val="0"/>
              </a:spcAft>
              <a:buClr>
                <a:schemeClr val="dk1"/>
              </a:buClr>
              <a:buSzPts val="1800"/>
              <a:buChar char="–"/>
              <a:defRPr/>
            </a:lvl7pPr>
            <a:lvl8pPr marL="3657600" lvl="7" indent="-342900" algn="l">
              <a:lnSpc>
                <a:spcPct val="100000"/>
              </a:lnSpc>
              <a:spcBef>
                <a:spcPts val="600"/>
              </a:spcBef>
              <a:spcAft>
                <a:spcPts val="0"/>
              </a:spcAft>
              <a:buClr>
                <a:schemeClr val="dk1"/>
              </a:buClr>
              <a:buSzPts val="1800"/>
              <a:buChar char="–"/>
              <a:defRPr/>
            </a:lvl8pPr>
            <a:lvl9pPr marL="4114800" lvl="8" indent="-304800" algn="l">
              <a:lnSpc>
                <a:spcPct val="100000"/>
              </a:lnSpc>
              <a:spcBef>
                <a:spcPts val="600"/>
              </a:spcBef>
              <a:spcAft>
                <a:spcPts val="0"/>
              </a:spcAft>
              <a:buClr>
                <a:schemeClr val="dk1"/>
              </a:buClr>
              <a:buSzPts val="1200"/>
              <a:buChar char="–"/>
              <a:defRPr/>
            </a:lvl9pPr>
          </a:lstStyle>
          <a:p>
            <a:endParaRPr/>
          </a:p>
        </p:txBody>
      </p:sp>
      <p:cxnSp>
        <p:nvCxnSpPr>
          <p:cNvPr id="64" name="Google Shape;64;p9"/>
          <p:cNvCxnSpPr/>
          <p:nvPr/>
        </p:nvCxnSpPr>
        <p:spPr>
          <a:xfrm>
            <a:off x="457200" y="457200"/>
            <a:ext cx="8229600" cy="0"/>
          </a:xfrm>
          <a:prstGeom prst="straightConnector1">
            <a:avLst/>
          </a:prstGeom>
          <a:noFill/>
          <a:ln w="47625" cap="flat" cmpd="sng">
            <a:solidFill>
              <a:schemeClr val="lt1"/>
            </a:solidFill>
            <a:prstDash val="solid"/>
            <a:round/>
            <a:headEnd type="none" w="sm" len="sm"/>
            <a:tailEnd type="none" w="sm" len="sm"/>
          </a:ln>
        </p:spPr>
      </p:cxnSp>
      <p:sp>
        <p:nvSpPr>
          <p:cNvPr id="65" name="Google Shape;65;p9"/>
          <p:cNvSpPr txBox="1">
            <a:spLocks noGrp="1"/>
          </p:cNvSpPr>
          <p:nvPr>
            <p:ph type="sldNum" idx="12"/>
          </p:nvPr>
        </p:nvSpPr>
        <p:spPr>
          <a:xfrm>
            <a:off x="8458200" y="4700016"/>
            <a:ext cx="228600" cy="228600"/>
          </a:xfrm>
          <a:prstGeom prst="rect">
            <a:avLst/>
          </a:prstGeom>
          <a:noFill/>
          <a:ln>
            <a:noFill/>
          </a:ln>
        </p:spPr>
        <p:txBody>
          <a:bodyPr spcFirstLastPara="1" wrap="square" lIns="0" tIns="0" rIns="0" bIns="0" anchor="b" anchorCtr="0">
            <a:noAutofit/>
          </a:bodyPr>
          <a:lstStyle>
            <a:lvl1pPr marL="0" lvl="0" indent="0" algn="r">
              <a:spcBef>
                <a:spcPts val="0"/>
              </a:spcBef>
              <a:buNone/>
              <a:defRPr sz="700" b="1">
                <a:solidFill>
                  <a:schemeClr val="lt2"/>
                </a:solidFill>
                <a:latin typeface="Verizon NHG DS"/>
                <a:ea typeface="Verizon NHG DS"/>
                <a:cs typeface="Verizon NHG DS"/>
                <a:sym typeface="Verizon NHG DS"/>
              </a:defRPr>
            </a:lvl1pPr>
            <a:lvl2pPr marL="0" lvl="1" indent="0" algn="r">
              <a:spcBef>
                <a:spcPts val="0"/>
              </a:spcBef>
              <a:buNone/>
              <a:defRPr sz="700" b="1">
                <a:solidFill>
                  <a:schemeClr val="lt2"/>
                </a:solidFill>
                <a:latin typeface="Verizon NHG DS"/>
                <a:ea typeface="Verizon NHG DS"/>
                <a:cs typeface="Verizon NHG DS"/>
                <a:sym typeface="Verizon NHG DS"/>
              </a:defRPr>
            </a:lvl2pPr>
            <a:lvl3pPr marL="0" lvl="2" indent="0" algn="r">
              <a:spcBef>
                <a:spcPts val="0"/>
              </a:spcBef>
              <a:buNone/>
              <a:defRPr sz="700" b="1">
                <a:solidFill>
                  <a:schemeClr val="lt2"/>
                </a:solidFill>
                <a:latin typeface="Verizon NHG DS"/>
                <a:ea typeface="Verizon NHG DS"/>
                <a:cs typeface="Verizon NHG DS"/>
                <a:sym typeface="Verizon NHG DS"/>
              </a:defRPr>
            </a:lvl3pPr>
            <a:lvl4pPr marL="0" lvl="3" indent="0" algn="r">
              <a:spcBef>
                <a:spcPts val="0"/>
              </a:spcBef>
              <a:buNone/>
              <a:defRPr sz="700" b="1">
                <a:solidFill>
                  <a:schemeClr val="lt2"/>
                </a:solidFill>
                <a:latin typeface="Verizon NHG DS"/>
                <a:ea typeface="Verizon NHG DS"/>
                <a:cs typeface="Verizon NHG DS"/>
                <a:sym typeface="Verizon NHG DS"/>
              </a:defRPr>
            </a:lvl4pPr>
            <a:lvl5pPr marL="0" lvl="4" indent="0" algn="r">
              <a:spcBef>
                <a:spcPts val="0"/>
              </a:spcBef>
              <a:buNone/>
              <a:defRPr sz="700" b="1">
                <a:solidFill>
                  <a:schemeClr val="lt2"/>
                </a:solidFill>
                <a:latin typeface="Verizon NHG DS"/>
                <a:ea typeface="Verizon NHG DS"/>
                <a:cs typeface="Verizon NHG DS"/>
                <a:sym typeface="Verizon NHG DS"/>
              </a:defRPr>
            </a:lvl5pPr>
            <a:lvl6pPr marL="0" lvl="5" indent="0" algn="r">
              <a:spcBef>
                <a:spcPts val="0"/>
              </a:spcBef>
              <a:buNone/>
              <a:defRPr sz="700" b="1">
                <a:solidFill>
                  <a:schemeClr val="lt2"/>
                </a:solidFill>
                <a:latin typeface="Verizon NHG DS"/>
                <a:ea typeface="Verizon NHG DS"/>
                <a:cs typeface="Verizon NHG DS"/>
                <a:sym typeface="Verizon NHG DS"/>
              </a:defRPr>
            </a:lvl6pPr>
            <a:lvl7pPr marL="0" lvl="6" indent="0" algn="r">
              <a:spcBef>
                <a:spcPts val="0"/>
              </a:spcBef>
              <a:buNone/>
              <a:defRPr sz="700" b="1">
                <a:solidFill>
                  <a:schemeClr val="lt2"/>
                </a:solidFill>
                <a:latin typeface="Verizon NHG DS"/>
                <a:ea typeface="Verizon NHG DS"/>
                <a:cs typeface="Verizon NHG DS"/>
                <a:sym typeface="Verizon NHG DS"/>
              </a:defRPr>
            </a:lvl7pPr>
            <a:lvl8pPr marL="0" lvl="7" indent="0" algn="r">
              <a:spcBef>
                <a:spcPts val="0"/>
              </a:spcBef>
              <a:buNone/>
              <a:defRPr sz="700" b="1">
                <a:solidFill>
                  <a:schemeClr val="lt2"/>
                </a:solidFill>
                <a:latin typeface="Verizon NHG DS"/>
                <a:ea typeface="Verizon NHG DS"/>
                <a:cs typeface="Verizon NHG DS"/>
                <a:sym typeface="Verizon NHG DS"/>
              </a:defRPr>
            </a:lvl8pPr>
            <a:lvl9pPr marL="0" lvl="8" indent="0" algn="r">
              <a:spcBef>
                <a:spcPts val="0"/>
              </a:spcBef>
              <a:buNone/>
              <a:defRPr sz="700" b="1">
                <a:solidFill>
                  <a:schemeClr val="lt2"/>
                </a:solidFill>
                <a:latin typeface="Verizon NHG DS"/>
                <a:ea typeface="Verizon NHG DS"/>
                <a:cs typeface="Verizon NHG DS"/>
                <a:sym typeface="Verizon NHG DS"/>
              </a:defRPr>
            </a:lvl9pPr>
          </a:lstStyle>
          <a:p>
            <a:pPr marL="0" lvl="0" indent="0" algn="r" rtl="0">
              <a:spcBef>
                <a:spcPts val="0"/>
              </a:spcBef>
              <a:spcAft>
                <a:spcPts val="0"/>
              </a:spcAft>
              <a:buNone/>
            </a:pPr>
            <a:fld id="{00000000-1234-1234-1234-123412341234}" type="slidenum">
              <a:rPr lang="en-US"/>
              <a:t>‹#›</a:t>
            </a:fld>
            <a:endParaRPr/>
          </a:p>
        </p:txBody>
      </p:sp>
      <p:sp>
        <p:nvSpPr>
          <p:cNvPr id="66" name="Google Shape;66;p9"/>
          <p:cNvSpPr txBox="1"/>
          <p:nvPr/>
        </p:nvSpPr>
        <p:spPr>
          <a:xfrm>
            <a:off x="1333500" y="4700016"/>
            <a:ext cx="7124700" cy="213361"/>
          </a:xfrm>
          <a:prstGeom prst="rect">
            <a:avLst/>
          </a:prstGeom>
          <a:noFill/>
          <a:ln>
            <a:noFill/>
          </a:ln>
        </p:spPr>
        <p:txBody>
          <a:bodyPr spcFirstLastPara="1" wrap="square" lIns="0" tIns="0" rIns="0" bIns="0" anchor="b" anchorCtr="0">
            <a:noAutofit/>
          </a:bodyPr>
          <a:lstStyle/>
          <a:p>
            <a:pPr marL="0" marR="0" lvl="0" indent="0" algn="ctr" rtl="0">
              <a:lnSpc>
                <a:spcPct val="113846"/>
              </a:lnSpc>
              <a:spcBef>
                <a:spcPts val="0"/>
              </a:spcBef>
              <a:spcAft>
                <a:spcPts val="0"/>
              </a:spcAft>
              <a:buNone/>
            </a:pPr>
            <a:r>
              <a:rPr lang="en-US" sz="650" b="0" i="0">
                <a:solidFill>
                  <a:schemeClr val="lt1"/>
                </a:solidFill>
                <a:latin typeface="Verizon NHG DS"/>
                <a:ea typeface="Verizon NHG DS"/>
                <a:cs typeface="Verizon NHG DS"/>
                <a:sym typeface="Verizon NHG DS"/>
              </a:rPr>
              <a:t>Verizon confidential and proprietary. Unauthorized disclosure, reproduction or other use prohibited.</a:t>
            </a:r>
            <a:endParaRPr sz="650" b="0" i="0">
              <a:solidFill>
                <a:schemeClr val="lt1"/>
              </a:solidFill>
              <a:latin typeface="Verizon NHG DS"/>
              <a:ea typeface="Verizon NHG DS"/>
              <a:cs typeface="Verizon NHG DS"/>
              <a:sym typeface="Verizon NHG DS"/>
            </a:endParaRPr>
          </a:p>
        </p:txBody>
      </p:sp>
      <p:sp>
        <p:nvSpPr>
          <p:cNvPr id="67" name="Google Shape;67;p9"/>
          <p:cNvSpPr/>
          <p:nvPr/>
        </p:nvSpPr>
        <p:spPr>
          <a:xfrm>
            <a:off x="108488" y="4531602"/>
            <a:ext cx="2588217" cy="5707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izon NHG TX"/>
              <a:ea typeface="Verizon NHG TX"/>
              <a:cs typeface="Verizon NHG TX"/>
              <a:sym typeface="Verizon NHG TX"/>
            </a:endParaRPr>
          </a:p>
        </p:txBody>
      </p:sp>
      <p:pic>
        <p:nvPicPr>
          <p:cNvPr id="68" name="Google Shape;68;p9"/>
          <p:cNvPicPr preferRelativeResize="0"/>
          <p:nvPr/>
        </p:nvPicPr>
        <p:blipFill rotWithShape="1">
          <a:blip r:embed="rId2">
            <a:alphaModFix/>
          </a:blip>
          <a:srcRect/>
          <a:stretch/>
        </p:blipFill>
        <p:spPr>
          <a:xfrm>
            <a:off x="352422" y="4615079"/>
            <a:ext cx="1069848" cy="384837"/>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Reverse Statement">
  <p:cSld name="Reverse Statement">
    <p:bg>
      <p:bgPr>
        <a:solidFill>
          <a:schemeClr val="dk1"/>
        </a:solidFill>
        <a:effectLst/>
      </p:bgPr>
    </p:bg>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457200" y="594359"/>
            <a:ext cx="7086600" cy="2057400"/>
          </a:xfrm>
          <a:prstGeom prst="rect">
            <a:avLst/>
          </a:prstGeom>
          <a:noFill/>
          <a:ln>
            <a:noFill/>
          </a:ln>
        </p:spPr>
        <p:txBody>
          <a:bodyPr spcFirstLastPara="1" wrap="square" lIns="0" tIns="0" rIns="0" bIns="0" anchor="t" anchorCtr="0">
            <a:noAutofit/>
          </a:bodyPr>
          <a:lstStyle>
            <a:lvl1pPr lvl="0" algn="l">
              <a:lnSpc>
                <a:spcPct val="80000"/>
              </a:lnSpc>
              <a:spcBef>
                <a:spcPts val="0"/>
              </a:spcBef>
              <a:spcAft>
                <a:spcPts val="0"/>
              </a:spcAft>
              <a:buClr>
                <a:schemeClr val="lt1"/>
              </a:buClr>
              <a:buSzPts val="4000"/>
              <a:buFont typeface="Verizon NHG DS"/>
              <a:buNone/>
              <a:defRPr sz="4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458200" y="4700016"/>
            <a:ext cx="228600" cy="228600"/>
          </a:xfrm>
          <a:prstGeom prst="rect">
            <a:avLst/>
          </a:prstGeom>
          <a:noFill/>
          <a:ln>
            <a:noFill/>
          </a:ln>
        </p:spPr>
        <p:txBody>
          <a:bodyPr spcFirstLastPara="1" wrap="square" lIns="0" tIns="0" rIns="0" bIns="0" anchor="b" anchorCtr="0">
            <a:noAutofit/>
          </a:bodyPr>
          <a:lstStyle>
            <a:lvl1pPr marL="0" lvl="0" indent="0" algn="r">
              <a:spcBef>
                <a:spcPts val="0"/>
              </a:spcBef>
              <a:buNone/>
              <a:defRPr sz="700" b="1">
                <a:solidFill>
                  <a:schemeClr val="lt1"/>
                </a:solidFill>
                <a:latin typeface="Verizon NHG DS"/>
                <a:ea typeface="Verizon NHG DS"/>
                <a:cs typeface="Verizon NHG DS"/>
                <a:sym typeface="Verizon NHG DS"/>
              </a:defRPr>
            </a:lvl1pPr>
            <a:lvl2pPr marL="0" lvl="1" indent="0" algn="r">
              <a:spcBef>
                <a:spcPts val="0"/>
              </a:spcBef>
              <a:buNone/>
              <a:defRPr sz="700" b="1">
                <a:solidFill>
                  <a:schemeClr val="lt1"/>
                </a:solidFill>
                <a:latin typeface="Verizon NHG DS"/>
                <a:ea typeface="Verizon NHG DS"/>
                <a:cs typeface="Verizon NHG DS"/>
                <a:sym typeface="Verizon NHG DS"/>
              </a:defRPr>
            </a:lvl2pPr>
            <a:lvl3pPr marL="0" lvl="2" indent="0" algn="r">
              <a:spcBef>
                <a:spcPts val="0"/>
              </a:spcBef>
              <a:buNone/>
              <a:defRPr sz="700" b="1">
                <a:solidFill>
                  <a:schemeClr val="lt1"/>
                </a:solidFill>
                <a:latin typeface="Verizon NHG DS"/>
                <a:ea typeface="Verizon NHG DS"/>
                <a:cs typeface="Verizon NHG DS"/>
                <a:sym typeface="Verizon NHG DS"/>
              </a:defRPr>
            </a:lvl3pPr>
            <a:lvl4pPr marL="0" lvl="3" indent="0" algn="r">
              <a:spcBef>
                <a:spcPts val="0"/>
              </a:spcBef>
              <a:buNone/>
              <a:defRPr sz="700" b="1">
                <a:solidFill>
                  <a:schemeClr val="lt1"/>
                </a:solidFill>
                <a:latin typeface="Verizon NHG DS"/>
                <a:ea typeface="Verizon NHG DS"/>
                <a:cs typeface="Verizon NHG DS"/>
                <a:sym typeface="Verizon NHG DS"/>
              </a:defRPr>
            </a:lvl4pPr>
            <a:lvl5pPr marL="0" lvl="4" indent="0" algn="r">
              <a:spcBef>
                <a:spcPts val="0"/>
              </a:spcBef>
              <a:buNone/>
              <a:defRPr sz="700" b="1">
                <a:solidFill>
                  <a:schemeClr val="lt1"/>
                </a:solidFill>
                <a:latin typeface="Verizon NHG DS"/>
                <a:ea typeface="Verizon NHG DS"/>
                <a:cs typeface="Verizon NHG DS"/>
                <a:sym typeface="Verizon NHG DS"/>
              </a:defRPr>
            </a:lvl5pPr>
            <a:lvl6pPr marL="0" lvl="5" indent="0" algn="r">
              <a:spcBef>
                <a:spcPts val="0"/>
              </a:spcBef>
              <a:buNone/>
              <a:defRPr sz="700" b="1">
                <a:solidFill>
                  <a:schemeClr val="lt1"/>
                </a:solidFill>
                <a:latin typeface="Verizon NHG DS"/>
                <a:ea typeface="Verizon NHG DS"/>
                <a:cs typeface="Verizon NHG DS"/>
                <a:sym typeface="Verizon NHG DS"/>
              </a:defRPr>
            </a:lvl6pPr>
            <a:lvl7pPr marL="0" lvl="6" indent="0" algn="r">
              <a:spcBef>
                <a:spcPts val="0"/>
              </a:spcBef>
              <a:buNone/>
              <a:defRPr sz="700" b="1">
                <a:solidFill>
                  <a:schemeClr val="lt1"/>
                </a:solidFill>
                <a:latin typeface="Verizon NHG DS"/>
                <a:ea typeface="Verizon NHG DS"/>
                <a:cs typeface="Verizon NHG DS"/>
                <a:sym typeface="Verizon NHG DS"/>
              </a:defRPr>
            </a:lvl7pPr>
            <a:lvl8pPr marL="0" lvl="7" indent="0" algn="r">
              <a:spcBef>
                <a:spcPts val="0"/>
              </a:spcBef>
              <a:buNone/>
              <a:defRPr sz="700" b="1">
                <a:solidFill>
                  <a:schemeClr val="lt1"/>
                </a:solidFill>
                <a:latin typeface="Verizon NHG DS"/>
                <a:ea typeface="Verizon NHG DS"/>
                <a:cs typeface="Verizon NHG DS"/>
                <a:sym typeface="Verizon NHG DS"/>
              </a:defRPr>
            </a:lvl8pPr>
            <a:lvl9pPr marL="0" lvl="8" indent="0" algn="r">
              <a:spcBef>
                <a:spcPts val="0"/>
              </a:spcBef>
              <a:buNone/>
              <a:defRPr sz="700" b="1">
                <a:solidFill>
                  <a:schemeClr val="lt1"/>
                </a:solidFill>
                <a:latin typeface="Verizon NHG DS"/>
                <a:ea typeface="Verizon NHG DS"/>
                <a:cs typeface="Verizon NHG DS"/>
                <a:sym typeface="Verizon NHG DS"/>
              </a:defRPr>
            </a:lvl9pPr>
          </a:lstStyle>
          <a:p>
            <a:pPr marL="0" lvl="0" indent="0" algn="r" rtl="0">
              <a:spcBef>
                <a:spcPts val="0"/>
              </a:spcBef>
              <a:spcAft>
                <a:spcPts val="0"/>
              </a:spcAft>
              <a:buNone/>
            </a:pPr>
            <a:fld id="{00000000-1234-1234-1234-123412341234}" type="slidenum">
              <a:rPr lang="en-US"/>
              <a:t>‹#›</a:t>
            </a:fld>
            <a:endParaRPr/>
          </a:p>
        </p:txBody>
      </p:sp>
      <p:sp>
        <p:nvSpPr>
          <p:cNvPr id="72" name="Google Shape;72;p10"/>
          <p:cNvSpPr/>
          <p:nvPr/>
        </p:nvSpPr>
        <p:spPr>
          <a:xfrm>
            <a:off x="108488" y="4531602"/>
            <a:ext cx="2588217" cy="5707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izon NHG TX"/>
              <a:ea typeface="Verizon NHG TX"/>
              <a:cs typeface="Verizon NHG TX"/>
              <a:sym typeface="Verizon NHG TX"/>
            </a:endParaRPr>
          </a:p>
        </p:txBody>
      </p:sp>
      <p:pic>
        <p:nvPicPr>
          <p:cNvPr id="73" name="Google Shape;73;p10"/>
          <p:cNvPicPr preferRelativeResize="0"/>
          <p:nvPr/>
        </p:nvPicPr>
        <p:blipFill rotWithShape="1">
          <a:blip r:embed="rId2">
            <a:alphaModFix/>
          </a:blip>
          <a:srcRect/>
          <a:stretch/>
        </p:blipFill>
        <p:spPr>
          <a:xfrm>
            <a:off x="357160" y="4615079"/>
            <a:ext cx="1069848" cy="384837"/>
          </a:xfrm>
          <a:prstGeom prst="rect">
            <a:avLst/>
          </a:prstGeom>
          <a:noFill/>
          <a:ln>
            <a:noFill/>
          </a:ln>
        </p:spPr>
      </p:pic>
      <p:sp>
        <p:nvSpPr>
          <p:cNvPr id="74" name="Google Shape;74;p10"/>
          <p:cNvSpPr txBox="1"/>
          <p:nvPr/>
        </p:nvSpPr>
        <p:spPr>
          <a:xfrm>
            <a:off x="1333500" y="4700016"/>
            <a:ext cx="7124700" cy="213361"/>
          </a:xfrm>
          <a:prstGeom prst="rect">
            <a:avLst/>
          </a:prstGeom>
          <a:noFill/>
          <a:ln>
            <a:noFill/>
          </a:ln>
        </p:spPr>
        <p:txBody>
          <a:bodyPr spcFirstLastPara="1" wrap="square" lIns="0" tIns="0" rIns="0" bIns="0" anchor="b" anchorCtr="0">
            <a:noAutofit/>
          </a:bodyPr>
          <a:lstStyle/>
          <a:p>
            <a:pPr marL="0" marR="0" lvl="0" indent="0" algn="ctr" rtl="0">
              <a:lnSpc>
                <a:spcPct val="113846"/>
              </a:lnSpc>
              <a:spcBef>
                <a:spcPts val="0"/>
              </a:spcBef>
              <a:spcAft>
                <a:spcPts val="0"/>
              </a:spcAft>
              <a:buNone/>
            </a:pPr>
            <a:r>
              <a:rPr lang="en-US" sz="650" b="0" i="0">
                <a:solidFill>
                  <a:schemeClr val="lt1"/>
                </a:solidFill>
                <a:latin typeface="Verizon NHG DS"/>
                <a:ea typeface="Verizon NHG DS"/>
                <a:cs typeface="Verizon NHG DS"/>
                <a:sym typeface="Verizon NHG DS"/>
              </a:rPr>
              <a:t>Verizon confidential and proprietary. Unauthorized disclosure, reproduction or other use prohibited.</a:t>
            </a:r>
            <a:endParaRPr sz="650" b="0" i="0">
              <a:solidFill>
                <a:schemeClr val="lt1"/>
              </a:solidFill>
              <a:latin typeface="Verizon NHG DS"/>
              <a:ea typeface="Verizon NHG DS"/>
              <a:cs typeface="Verizon NHG DS"/>
              <a:sym typeface="Verizon NHG D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590550"/>
            <a:ext cx="7086600" cy="68580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dk1"/>
              </a:buClr>
              <a:buSzPts val="2400"/>
              <a:buFont typeface="Verizon NHG DS"/>
              <a:buNone/>
              <a:defRPr sz="2400" b="1" i="0" u="none" strike="noStrike" cap="none">
                <a:solidFill>
                  <a:schemeClr val="dk1"/>
                </a:solidFill>
                <a:latin typeface="Verizon NHG DS"/>
                <a:ea typeface="Verizon NHG DS"/>
                <a:cs typeface="Verizon NHG DS"/>
                <a:sym typeface="Verizon NHG D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463040"/>
            <a:ext cx="7086600" cy="297561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900"/>
              </a:spcBef>
              <a:spcAft>
                <a:spcPts val="0"/>
              </a:spcAft>
              <a:buClr>
                <a:schemeClr val="dk1"/>
              </a:buClr>
              <a:buSzPts val="1200"/>
              <a:buFont typeface="Verizon NHG TX"/>
              <a:buNone/>
              <a:defRPr sz="1200" b="1" i="0" u="none" strike="noStrike" cap="none">
                <a:solidFill>
                  <a:schemeClr val="dk1"/>
                </a:solidFill>
                <a:latin typeface="Verizon NHG TX"/>
                <a:ea typeface="Verizon NHG TX"/>
                <a:cs typeface="Verizon NHG TX"/>
                <a:sym typeface="Verizon NHG TX"/>
              </a:defRPr>
            </a:lvl1pPr>
            <a:lvl2pPr marL="914400" marR="0" lvl="1" indent="-228600" algn="l" rtl="0">
              <a:lnSpc>
                <a:spcPct val="100000"/>
              </a:lnSpc>
              <a:spcBef>
                <a:spcPts val="900"/>
              </a:spcBef>
              <a:spcAft>
                <a:spcPts val="0"/>
              </a:spcAft>
              <a:buClr>
                <a:schemeClr val="dk1"/>
              </a:buClr>
              <a:buSzPts val="1200"/>
              <a:buFont typeface="Verizon NHG TX"/>
              <a:buNone/>
              <a:defRPr sz="1200" b="0" i="0" u="none" strike="noStrike" cap="none">
                <a:solidFill>
                  <a:schemeClr val="dk1"/>
                </a:solidFill>
                <a:latin typeface="Verizon NHG TX"/>
                <a:ea typeface="Verizon NHG TX"/>
                <a:cs typeface="Verizon NHG TX"/>
                <a:sym typeface="Verizon NHG TX"/>
              </a:defRPr>
            </a:lvl2pPr>
            <a:lvl3pPr marL="1371600" marR="0" lvl="2" indent="-304800"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3pPr>
            <a:lvl4pPr marL="1828800" marR="0" lvl="3" indent="-304800"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4pPr>
            <a:lvl5pPr marL="2286000" marR="0" lvl="4" indent="-304800"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5pPr>
            <a:lvl6pPr marL="2743200" marR="0" lvl="5" indent="-304800"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6pPr>
            <a:lvl7pPr marL="3200400" marR="0" lvl="6" indent="-304800"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7pPr>
            <a:lvl8pPr marL="3657600" marR="0" lvl="7" indent="-304800"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8pPr>
            <a:lvl9pPr marL="4114800" marR="0" lvl="8" indent="-304800" algn="l" rtl="0">
              <a:lnSpc>
                <a:spcPct val="100000"/>
              </a:lnSpc>
              <a:spcBef>
                <a:spcPts val="600"/>
              </a:spcBef>
              <a:spcAft>
                <a:spcPts val="0"/>
              </a:spcAft>
              <a:buClr>
                <a:schemeClr val="dk1"/>
              </a:buClr>
              <a:buSzPts val="1200"/>
              <a:buFont typeface="Arial"/>
              <a:buChar char="–"/>
              <a:defRPr sz="1200" b="0" i="0" u="none" strike="noStrike" cap="none">
                <a:solidFill>
                  <a:schemeClr val="dk1"/>
                </a:solidFill>
                <a:latin typeface="Verizon NHG TX"/>
                <a:ea typeface="Verizon NHG TX"/>
                <a:cs typeface="Verizon NHG TX"/>
                <a:sym typeface="Verizon NHG TX"/>
              </a:defRPr>
            </a:lvl9pPr>
          </a:lstStyle>
          <a:p>
            <a:endParaRPr/>
          </a:p>
        </p:txBody>
      </p:sp>
      <p:sp>
        <p:nvSpPr>
          <p:cNvPr id="12" name="Google Shape;12;p1"/>
          <p:cNvSpPr txBox="1">
            <a:spLocks noGrp="1"/>
          </p:cNvSpPr>
          <p:nvPr>
            <p:ph type="sldNum" idx="12"/>
          </p:nvPr>
        </p:nvSpPr>
        <p:spPr>
          <a:xfrm>
            <a:off x="8458200" y="4700016"/>
            <a:ext cx="228600" cy="22860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700" b="1" i="0" u="none" strike="noStrike" cap="none">
                <a:solidFill>
                  <a:schemeClr val="dk1"/>
                </a:solidFill>
                <a:latin typeface="Verizon NHG DS"/>
                <a:ea typeface="Verizon NHG DS"/>
                <a:cs typeface="Verizon NHG DS"/>
                <a:sym typeface="Verizon NHG DS"/>
              </a:defRPr>
            </a:lvl1pPr>
            <a:lvl2pPr marL="0" marR="0" lvl="1" indent="0" algn="r" rtl="0">
              <a:spcBef>
                <a:spcPts val="0"/>
              </a:spcBef>
              <a:buNone/>
              <a:defRPr sz="700" b="1" i="0" u="none" strike="noStrike" cap="none">
                <a:solidFill>
                  <a:schemeClr val="dk1"/>
                </a:solidFill>
                <a:latin typeface="Verizon NHG DS"/>
                <a:ea typeface="Verizon NHG DS"/>
                <a:cs typeface="Verizon NHG DS"/>
                <a:sym typeface="Verizon NHG DS"/>
              </a:defRPr>
            </a:lvl2pPr>
            <a:lvl3pPr marL="0" marR="0" lvl="2" indent="0" algn="r" rtl="0">
              <a:spcBef>
                <a:spcPts val="0"/>
              </a:spcBef>
              <a:buNone/>
              <a:defRPr sz="700" b="1" i="0" u="none" strike="noStrike" cap="none">
                <a:solidFill>
                  <a:schemeClr val="dk1"/>
                </a:solidFill>
                <a:latin typeface="Verizon NHG DS"/>
                <a:ea typeface="Verizon NHG DS"/>
                <a:cs typeface="Verizon NHG DS"/>
                <a:sym typeface="Verizon NHG DS"/>
              </a:defRPr>
            </a:lvl3pPr>
            <a:lvl4pPr marL="0" marR="0" lvl="3" indent="0" algn="r" rtl="0">
              <a:spcBef>
                <a:spcPts val="0"/>
              </a:spcBef>
              <a:buNone/>
              <a:defRPr sz="700" b="1" i="0" u="none" strike="noStrike" cap="none">
                <a:solidFill>
                  <a:schemeClr val="dk1"/>
                </a:solidFill>
                <a:latin typeface="Verizon NHG DS"/>
                <a:ea typeface="Verizon NHG DS"/>
                <a:cs typeface="Verizon NHG DS"/>
                <a:sym typeface="Verizon NHG DS"/>
              </a:defRPr>
            </a:lvl4pPr>
            <a:lvl5pPr marL="0" marR="0" lvl="4" indent="0" algn="r" rtl="0">
              <a:spcBef>
                <a:spcPts val="0"/>
              </a:spcBef>
              <a:buNone/>
              <a:defRPr sz="700" b="1" i="0" u="none" strike="noStrike" cap="none">
                <a:solidFill>
                  <a:schemeClr val="dk1"/>
                </a:solidFill>
                <a:latin typeface="Verizon NHG DS"/>
                <a:ea typeface="Verizon NHG DS"/>
                <a:cs typeface="Verizon NHG DS"/>
                <a:sym typeface="Verizon NHG DS"/>
              </a:defRPr>
            </a:lvl5pPr>
            <a:lvl6pPr marL="0" marR="0" lvl="5" indent="0" algn="r" rtl="0">
              <a:spcBef>
                <a:spcPts val="0"/>
              </a:spcBef>
              <a:buNone/>
              <a:defRPr sz="700" b="1" i="0" u="none" strike="noStrike" cap="none">
                <a:solidFill>
                  <a:schemeClr val="dk1"/>
                </a:solidFill>
                <a:latin typeface="Verizon NHG DS"/>
                <a:ea typeface="Verizon NHG DS"/>
                <a:cs typeface="Verizon NHG DS"/>
                <a:sym typeface="Verizon NHG DS"/>
              </a:defRPr>
            </a:lvl6pPr>
            <a:lvl7pPr marL="0" marR="0" lvl="6" indent="0" algn="r" rtl="0">
              <a:spcBef>
                <a:spcPts val="0"/>
              </a:spcBef>
              <a:buNone/>
              <a:defRPr sz="700" b="1" i="0" u="none" strike="noStrike" cap="none">
                <a:solidFill>
                  <a:schemeClr val="dk1"/>
                </a:solidFill>
                <a:latin typeface="Verizon NHG DS"/>
                <a:ea typeface="Verizon NHG DS"/>
                <a:cs typeface="Verizon NHG DS"/>
                <a:sym typeface="Verizon NHG DS"/>
              </a:defRPr>
            </a:lvl7pPr>
            <a:lvl8pPr marL="0" marR="0" lvl="7" indent="0" algn="r" rtl="0">
              <a:spcBef>
                <a:spcPts val="0"/>
              </a:spcBef>
              <a:buNone/>
              <a:defRPr sz="700" b="1" i="0" u="none" strike="noStrike" cap="none">
                <a:solidFill>
                  <a:schemeClr val="dk1"/>
                </a:solidFill>
                <a:latin typeface="Verizon NHG DS"/>
                <a:ea typeface="Verizon NHG DS"/>
                <a:cs typeface="Verizon NHG DS"/>
                <a:sym typeface="Verizon NHG DS"/>
              </a:defRPr>
            </a:lvl8pPr>
            <a:lvl9pPr marL="0" marR="0" lvl="8" indent="0" algn="r" rtl="0">
              <a:spcBef>
                <a:spcPts val="0"/>
              </a:spcBef>
              <a:buNone/>
              <a:defRPr sz="700" b="1" i="0" u="none" strike="noStrike" cap="none">
                <a:solidFill>
                  <a:schemeClr val="dk1"/>
                </a:solidFill>
                <a:latin typeface="Verizon NHG DS"/>
                <a:ea typeface="Verizon NHG DS"/>
                <a:cs typeface="Verizon NHG DS"/>
                <a:sym typeface="Verizon NHG DS"/>
              </a:defRPr>
            </a:lvl9pPr>
          </a:lstStyle>
          <a:p>
            <a:pPr marL="0" lvl="0" indent="0" algn="r" rtl="0">
              <a:spcBef>
                <a:spcPts val="0"/>
              </a:spcBef>
              <a:spcAft>
                <a:spcPts val="0"/>
              </a:spcAft>
              <a:buNone/>
            </a:pPr>
            <a:fld id="{00000000-1234-1234-1234-123412341234}" type="slidenum">
              <a:rPr lang="en-US"/>
              <a:t>‹#›</a:t>
            </a:fld>
            <a:endParaRPr/>
          </a:p>
        </p:txBody>
      </p:sp>
      <p:pic>
        <p:nvPicPr>
          <p:cNvPr id="13" name="Google Shape;13;p1"/>
          <p:cNvPicPr preferRelativeResize="0"/>
          <p:nvPr/>
        </p:nvPicPr>
        <p:blipFill rotWithShape="1">
          <a:blip r:embed="rId30">
            <a:alphaModFix/>
          </a:blip>
          <a:srcRect/>
          <a:stretch/>
        </p:blipFill>
        <p:spPr>
          <a:xfrm>
            <a:off x="353824" y="4608575"/>
            <a:ext cx="1069846" cy="397804"/>
          </a:xfrm>
          <a:prstGeom prst="rect">
            <a:avLst/>
          </a:prstGeom>
          <a:noFill/>
          <a:ln>
            <a:noFill/>
          </a:ln>
        </p:spPr>
      </p:pic>
      <p:sp>
        <p:nvSpPr>
          <p:cNvPr id="14" name="Google Shape;14;p1"/>
          <p:cNvSpPr txBox="1"/>
          <p:nvPr/>
        </p:nvSpPr>
        <p:spPr>
          <a:xfrm>
            <a:off x="1333500" y="4612166"/>
            <a:ext cx="7124700" cy="301211"/>
          </a:xfrm>
          <a:prstGeom prst="rect">
            <a:avLst/>
          </a:prstGeom>
          <a:noFill/>
          <a:ln>
            <a:noFill/>
          </a:ln>
        </p:spPr>
        <p:txBody>
          <a:bodyPr spcFirstLastPara="1" wrap="square" lIns="0" tIns="0" rIns="0" bIns="0" anchor="b" anchorCtr="0">
            <a:noAutofit/>
          </a:bodyPr>
          <a:lstStyle/>
          <a:p>
            <a:pPr marL="0" marR="0" lvl="0" indent="0" algn="ctr" rtl="0">
              <a:lnSpc>
                <a:spcPct val="113846"/>
              </a:lnSpc>
              <a:spcBef>
                <a:spcPts val="0"/>
              </a:spcBef>
              <a:spcAft>
                <a:spcPts val="0"/>
              </a:spcAft>
              <a:buNone/>
            </a:pPr>
            <a:r>
              <a:rPr lang="en-US" sz="650" b="0" i="0" u="none" strike="noStrike" cap="none">
                <a:solidFill>
                  <a:schemeClr val="dk1"/>
                </a:solidFill>
                <a:latin typeface="Verizon NHG DS"/>
                <a:ea typeface="Verizon NHG DS"/>
                <a:cs typeface="Verizon NHG DS"/>
                <a:sym typeface="Verizon NHG DS"/>
              </a:rPr>
              <a:t>Verizon confidential and proprietary. Unauthorized disclosure, reproduction or other use prohibited.</a:t>
            </a:r>
            <a:endParaRPr sz="650" b="0" i="0" u="none" strike="noStrike" cap="none">
              <a:solidFill>
                <a:schemeClr val="dk1"/>
              </a:solidFill>
              <a:latin typeface="Verizon NHG DS"/>
              <a:ea typeface="Verizon NHG DS"/>
              <a:cs typeface="Verizon NHG DS"/>
              <a:sym typeface="Verizon NHG D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2" r:id="rId23"/>
    <p:sldLayoutId id="2147483673" r:id="rId24"/>
    <p:sldLayoutId id="2147483674" r:id="rId25"/>
    <p:sldLayoutId id="2147483675" r:id="rId26"/>
    <p:sldLayoutId id="2147483676" r:id="rId27"/>
    <p:sldLayoutId id="2147483677" r:id="rId2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88">
          <p15:clr>
            <a:srgbClr val="F26B43"/>
          </p15:clr>
        </p15:guide>
        <p15:guide id="2" pos="288">
          <p15:clr>
            <a:srgbClr val="F26B43"/>
          </p15:clr>
        </p15:guide>
        <p15:guide id="3" pos="5472">
          <p15:clr>
            <a:srgbClr val="F26B43"/>
          </p15:clr>
        </p15:guide>
        <p15:guide id="4" pos="4752">
          <p15:clr>
            <a:srgbClr val="F26B43"/>
          </p15:clr>
        </p15:guide>
        <p15:guide id="5" orient="horz" pos="918">
          <p15:clr>
            <a:srgbClr val="F26B43"/>
          </p15:clr>
        </p15:guide>
        <p15:guide id="6" orient="horz" pos="2964">
          <p15:clr>
            <a:srgbClr val="F26B43"/>
          </p15:clr>
        </p15:guide>
        <p15:guide id="7" pos="2880">
          <p15:clr>
            <a:srgbClr val="F26B43"/>
          </p15:clr>
        </p15:guide>
        <p15:guide id="8" orient="horz" pos="372">
          <p15:clr>
            <a:srgbClr val="F26B43"/>
          </p15:clr>
        </p15:guide>
        <p15:guide id="9" orient="horz" pos="3084">
          <p15:clr>
            <a:srgbClr val="F26B43"/>
          </p15:clr>
        </p15:guide>
        <p15:guide id="10" orient="horz" pos="2796">
          <p15:clr>
            <a:srgbClr val="F26B43"/>
          </p15:clr>
        </p15:guide>
        <p15:guide id="11" pos="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10.100.16.220:5601/goto/fc5dc8d30e9b303c7c9a7d32f499c1c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ctrTitle"/>
          </p:nvPr>
        </p:nvSpPr>
        <p:spPr>
          <a:xfrm>
            <a:off x="457200" y="459900"/>
            <a:ext cx="6353100" cy="18768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dk1"/>
              </a:buClr>
              <a:buSzPts val="6000"/>
              <a:buFont typeface="Verizon NHG DS"/>
              <a:buNone/>
            </a:pPr>
            <a:r>
              <a:rPr lang="en-US" sz="5500"/>
              <a:t>Final Internship </a:t>
            </a:r>
            <a:endParaRPr sz="5500"/>
          </a:p>
          <a:p>
            <a:pPr marL="0" lvl="0" indent="0" algn="l" rtl="0">
              <a:lnSpc>
                <a:spcPct val="80000"/>
              </a:lnSpc>
              <a:spcBef>
                <a:spcPts val="0"/>
              </a:spcBef>
              <a:spcAft>
                <a:spcPts val="0"/>
              </a:spcAft>
              <a:buClr>
                <a:schemeClr val="dk1"/>
              </a:buClr>
              <a:buSzPts val="6000"/>
              <a:buFont typeface="Verizon NHG DS"/>
              <a:buNone/>
            </a:pPr>
            <a:r>
              <a:rPr lang="en-US" sz="5500"/>
              <a:t>Presentation</a:t>
            </a:r>
            <a:endParaRPr sz="5500"/>
          </a:p>
        </p:txBody>
      </p:sp>
      <p:sp>
        <p:nvSpPr>
          <p:cNvPr id="179" name="Google Shape;179;p33"/>
          <p:cNvSpPr txBox="1"/>
          <p:nvPr/>
        </p:nvSpPr>
        <p:spPr>
          <a:xfrm>
            <a:off x="457200" y="2493136"/>
            <a:ext cx="5222700" cy="187680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3000"/>
              <a:buFont typeface="Verizon NHG DS"/>
              <a:buNone/>
            </a:pPr>
            <a:endParaRPr dirty="0"/>
          </a:p>
          <a:p>
            <a:pPr marL="0" marR="0" lvl="0" indent="0" algn="l" rtl="0">
              <a:lnSpc>
                <a:spcPct val="90000"/>
              </a:lnSpc>
              <a:spcBef>
                <a:spcPts val="0"/>
              </a:spcBef>
              <a:spcAft>
                <a:spcPts val="0"/>
              </a:spcAft>
              <a:buClr>
                <a:schemeClr val="dk1"/>
              </a:buClr>
              <a:buSzPts val="3000"/>
              <a:buFont typeface="Verizon NHG DS"/>
              <a:buNone/>
            </a:pPr>
            <a:endParaRPr dirty="0"/>
          </a:p>
          <a:p>
            <a:pPr marL="0" marR="0" lvl="0" indent="0" algn="l" rtl="0">
              <a:lnSpc>
                <a:spcPct val="90000"/>
              </a:lnSpc>
              <a:spcBef>
                <a:spcPts val="600"/>
              </a:spcBef>
              <a:spcAft>
                <a:spcPts val="0"/>
              </a:spcAft>
              <a:buClr>
                <a:schemeClr val="dk1"/>
              </a:buClr>
              <a:buSzPts val="1600"/>
              <a:buFont typeface="Verizon NHG TX"/>
              <a:buNone/>
            </a:pPr>
            <a:endParaRPr sz="1600" dirty="0">
              <a:solidFill>
                <a:schemeClr val="dk1"/>
              </a:solidFill>
              <a:latin typeface="Verizon NHG DS"/>
              <a:ea typeface="Verizon NHG DS"/>
              <a:cs typeface="Verizon NHG DS"/>
              <a:sym typeface="Verizon NHG DS"/>
            </a:endParaRPr>
          </a:p>
          <a:p>
            <a:pPr marL="0" marR="0" lvl="0" indent="0" algn="l" rtl="0">
              <a:lnSpc>
                <a:spcPct val="90000"/>
              </a:lnSpc>
              <a:spcBef>
                <a:spcPts val="600"/>
              </a:spcBef>
              <a:spcAft>
                <a:spcPts val="0"/>
              </a:spcAft>
              <a:buClr>
                <a:schemeClr val="dk1"/>
              </a:buClr>
              <a:buSzPts val="1600"/>
              <a:buFont typeface="Verizon NHG TX"/>
              <a:buNone/>
            </a:pPr>
            <a:endParaRPr sz="1600" dirty="0">
              <a:solidFill>
                <a:schemeClr val="dk1"/>
              </a:solidFill>
              <a:latin typeface="Verizon NHG DS"/>
              <a:ea typeface="Verizon NHG DS"/>
              <a:cs typeface="Verizon NHG DS"/>
              <a:sym typeface="Verizon NHG DS"/>
            </a:endParaRPr>
          </a:p>
          <a:p>
            <a:pPr marL="0" marR="0" lvl="0" indent="0" algn="l" rtl="0">
              <a:lnSpc>
                <a:spcPct val="90000"/>
              </a:lnSpc>
              <a:spcBef>
                <a:spcPts val="600"/>
              </a:spcBef>
              <a:spcAft>
                <a:spcPts val="0"/>
              </a:spcAft>
              <a:buClr>
                <a:schemeClr val="dk1"/>
              </a:buClr>
              <a:buSzPts val="1600"/>
              <a:buFont typeface="Verizon NHG DS"/>
              <a:buNone/>
            </a:pPr>
            <a:r>
              <a:rPr lang="en-US" sz="1600" dirty="0">
                <a:solidFill>
                  <a:schemeClr val="dk1"/>
                </a:solidFill>
                <a:latin typeface="Verizon NHG DS"/>
                <a:ea typeface="Verizon NHG DS"/>
                <a:cs typeface="Verizon NHG DS"/>
                <a:sym typeface="Verizon NHG DS"/>
              </a:rPr>
              <a:t>Vandana Anand, SDN Planning</a:t>
            </a:r>
            <a:endParaRPr sz="1600" dirty="0">
              <a:solidFill>
                <a:schemeClr val="dk1"/>
              </a:solidFill>
              <a:latin typeface="Verizon NHG DS"/>
              <a:ea typeface="Verizon NHG DS"/>
              <a:cs typeface="Verizon NHG DS"/>
              <a:sym typeface="Verizon NHG DS"/>
            </a:endParaRPr>
          </a:p>
          <a:p>
            <a:pPr marL="0" marR="0" lvl="0" indent="0" algn="l" rtl="0">
              <a:lnSpc>
                <a:spcPct val="90000"/>
              </a:lnSpc>
              <a:spcBef>
                <a:spcPts val="600"/>
              </a:spcBef>
              <a:spcAft>
                <a:spcPts val="0"/>
              </a:spcAft>
              <a:buClr>
                <a:schemeClr val="dk1"/>
              </a:buClr>
              <a:buSzPts val="1600"/>
              <a:buFont typeface="Verizon NHG DS"/>
              <a:buNone/>
            </a:pPr>
            <a:r>
              <a:rPr lang="en-US" sz="1600" dirty="0">
                <a:solidFill>
                  <a:schemeClr val="dk1"/>
                </a:solidFill>
                <a:latin typeface="Verizon NHG DS"/>
                <a:ea typeface="Verizon NHG DS"/>
                <a:cs typeface="Verizon NHG DS"/>
                <a:sym typeface="Verizon NHG DS"/>
              </a:rPr>
              <a:t>Data Science Analyst Intern </a:t>
            </a:r>
            <a:endParaRPr dirty="0"/>
          </a:p>
          <a:p>
            <a:pPr marL="0" marR="0" lvl="0" indent="0" algn="l" rtl="0">
              <a:lnSpc>
                <a:spcPct val="90000"/>
              </a:lnSpc>
              <a:spcBef>
                <a:spcPts val="600"/>
              </a:spcBef>
              <a:spcAft>
                <a:spcPts val="0"/>
              </a:spcAft>
              <a:buClr>
                <a:schemeClr val="dk1"/>
              </a:buClr>
              <a:buSzPts val="1600"/>
              <a:buFont typeface="Verizon NHG DS"/>
              <a:buNone/>
            </a:pPr>
            <a:r>
              <a:rPr lang="en-US" sz="1600" dirty="0">
                <a:solidFill>
                  <a:schemeClr val="dk1"/>
                </a:solidFill>
                <a:latin typeface="Verizon NHG DS"/>
                <a:ea typeface="Verizon NHG DS"/>
                <a:cs typeface="Verizon NHG DS"/>
                <a:sym typeface="Verizon NHG DS"/>
              </a:rPr>
              <a:t>8/6/20</a:t>
            </a:r>
            <a:endParaRPr dirty="0"/>
          </a:p>
        </p:txBody>
      </p:sp>
      <p:pic>
        <p:nvPicPr>
          <p:cNvPr id="180" name="Google Shape;180;p33"/>
          <p:cNvPicPr preferRelativeResize="0"/>
          <p:nvPr/>
        </p:nvPicPr>
        <p:blipFill>
          <a:blip r:embed="rId3">
            <a:alphaModFix/>
          </a:blip>
          <a:stretch>
            <a:fillRect/>
          </a:stretch>
        </p:blipFill>
        <p:spPr>
          <a:xfrm>
            <a:off x="5540775" y="2247900"/>
            <a:ext cx="3401525" cy="2122024"/>
          </a:xfrm>
          <a:prstGeom prst="rect">
            <a:avLst/>
          </a:prstGeom>
          <a:noFill/>
          <a:ln>
            <a:noFill/>
          </a:ln>
        </p:spPr>
      </p:pic>
      <p:pic>
        <p:nvPicPr>
          <p:cNvPr id="181" name="Google Shape;181;p33"/>
          <p:cNvPicPr preferRelativeResize="0"/>
          <p:nvPr/>
        </p:nvPicPr>
        <p:blipFill rotWithShape="1">
          <a:blip r:embed="rId4">
            <a:alphaModFix/>
          </a:blip>
          <a:srcRect l="17803"/>
          <a:stretch/>
        </p:blipFill>
        <p:spPr>
          <a:xfrm>
            <a:off x="6954600" y="457200"/>
            <a:ext cx="1051175" cy="1295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4"/>
          <p:cNvSpPr txBox="1">
            <a:spLocks noGrp="1"/>
          </p:cNvSpPr>
          <p:nvPr>
            <p:ph type="sldNum" idx="12"/>
          </p:nvPr>
        </p:nvSpPr>
        <p:spPr>
          <a:xfrm>
            <a:off x="8458200" y="4700016"/>
            <a:ext cx="228600" cy="2286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4"/>
          <p:cNvSpPr txBox="1">
            <a:spLocks noGrp="1"/>
          </p:cNvSpPr>
          <p:nvPr>
            <p:ph type="title"/>
          </p:nvPr>
        </p:nvSpPr>
        <p:spPr>
          <a:xfrm>
            <a:off x="457200" y="594360"/>
            <a:ext cx="7086600" cy="6858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dk1"/>
              </a:buClr>
              <a:buSzPts val="2400"/>
              <a:buFont typeface="Verizon NHG DS"/>
              <a:buNone/>
            </a:pPr>
            <a:r>
              <a:rPr lang="en-US"/>
              <a:t>Agenda</a:t>
            </a:r>
            <a:endParaRPr/>
          </a:p>
        </p:txBody>
      </p:sp>
      <p:sp>
        <p:nvSpPr>
          <p:cNvPr id="187" name="Google Shape;187;p34"/>
          <p:cNvSpPr txBox="1"/>
          <p:nvPr/>
        </p:nvSpPr>
        <p:spPr>
          <a:xfrm>
            <a:off x="2304288" y="3084576"/>
            <a:ext cx="184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izon NHG TX"/>
              <a:ea typeface="Verizon NHG TX"/>
              <a:cs typeface="Verizon NHG TX"/>
              <a:sym typeface="Verizon NHG TX"/>
            </a:endParaRPr>
          </a:p>
        </p:txBody>
      </p:sp>
      <p:sp>
        <p:nvSpPr>
          <p:cNvPr id="188" name="Google Shape;188;p34"/>
          <p:cNvSpPr txBox="1">
            <a:spLocks noGrp="1"/>
          </p:cNvSpPr>
          <p:nvPr>
            <p:ph type="body" idx="1"/>
          </p:nvPr>
        </p:nvSpPr>
        <p:spPr>
          <a:xfrm>
            <a:off x="457200" y="1459580"/>
            <a:ext cx="7086600" cy="2979000"/>
          </a:xfrm>
          <a:prstGeom prst="rect">
            <a:avLst/>
          </a:prstGeom>
          <a:noFill/>
          <a:ln>
            <a:noFill/>
          </a:ln>
        </p:spPr>
        <p:txBody>
          <a:bodyPr spcFirstLastPara="1" wrap="square" lIns="0" tIns="0" rIns="0" bIns="0" anchor="t" anchorCtr="0">
            <a:noAutofit/>
          </a:bodyPr>
          <a:lstStyle/>
          <a:p>
            <a:pPr marL="342900" lvl="0" indent="-342900" algn="l" rtl="0">
              <a:lnSpc>
                <a:spcPct val="100000"/>
              </a:lnSpc>
              <a:spcBef>
                <a:spcPts val="0"/>
              </a:spcBef>
              <a:spcAft>
                <a:spcPts val="0"/>
              </a:spcAft>
              <a:buClr>
                <a:schemeClr val="dk1"/>
              </a:buClr>
              <a:buSzPts val="1600"/>
              <a:buFont typeface="Verizon NHG DS"/>
              <a:buAutoNum type="arabicPeriod"/>
            </a:pPr>
            <a:r>
              <a:rPr lang="en-US">
                <a:latin typeface="Verizon NHG DS"/>
                <a:ea typeface="Verizon NHG DS"/>
                <a:cs typeface="Verizon NHG DS"/>
                <a:sym typeface="Verizon NHG DS"/>
              </a:rPr>
              <a:t>Introduction</a:t>
            </a:r>
            <a:endParaRPr/>
          </a:p>
          <a:p>
            <a:pPr marL="342900" lvl="0" indent="-342900" algn="l" rtl="0">
              <a:lnSpc>
                <a:spcPct val="100000"/>
              </a:lnSpc>
              <a:spcBef>
                <a:spcPts val="900"/>
              </a:spcBef>
              <a:spcAft>
                <a:spcPts val="0"/>
              </a:spcAft>
              <a:buClr>
                <a:schemeClr val="dk1"/>
              </a:buClr>
              <a:buSzPts val="1600"/>
              <a:buFont typeface="Verizon NHG DS"/>
              <a:buAutoNum type="arabicPeriod"/>
            </a:pPr>
            <a:r>
              <a:rPr lang="en-US">
                <a:latin typeface="Verizon NHG DS"/>
                <a:ea typeface="Verizon NHG DS"/>
                <a:cs typeface="Verizon NHG DS"/>
                <a:sym typeface="Verizon NHG DS"/>
              </a:rPr>
              <a:t>Project Overview</a:t>
            </a:r>
            <a:endParaRPr/>
          </a:p>
          <a:p>
            <a:pPr marL="342900" lvl="0" indent="-342900" algn="l" rtl="0">
              <a:lnSpc>
                <a:spcPct val="100000"/>
              </a:lnSpc>
              <a:spcBef>
                <a:spcPts val="900"/>
              </a:spcBef>
              <a:spcAft>
                <a:spcPts val="0"/>
              </a:spcAft>
              <a:buSzPts val="1600"/>
              <a:buFont typeface="Verizon NHG DS"/>
              <a:buAutoNum type="arabicPeriod"/>
            </a:pPr>
            <a:r>
              <a:rPr lang="en-US">
                <a:latin typeface="Verizon NHG DS"/>
                <a:ea typeface="Verizon NHG DS"/>
                <a:cs typeface="Verizon NHG DS"/>
                <a:sym typeface="Verizon NHG DS"/>
              </a:rPr>
              <a:t>Contributions</a:t>
            </a:r>
            <a:endParaRPr>
              <a:latin typeface="Verizon NHG DS"/>
              <a:ea typeface="Verizon NHG DS"/>
              <a:cs typeface="Verizon NHG DS"/>
              <a:sym typeface="Verizon NHG DS"/>
            </a:endParaRPr>
          </a:p>
          <a:p>
            <a:pPr marL="342900" lvl="0" indent="-342900" algn="l" rtl="0">
              <a:lnSpc>
                <a:spcPct val="100000"/>
              </a:lnSpc>
              <a:spcBef>
                <a:spcPts val="900"/>
              </a:spcBef>
              <a:spcAft>
                <a:spcPts val="0"/>
              </a:spcAft>
              <a:buSzPts val="1600"/>
              <a:buFont typeface="Verizon NHG DS"/>
              <a:buAutoNum type="arabicPeriod"/>
            </a:pPr>
            <a:r>
              <a:rPr lang="en-US">
                <a:latin typeface="Verizon NHG DS"/>
                <a:ea typeface="Verizon NHG DS"/>
                <a:cs typeface="Verizon NHG DS"/>
                <a:sym typeface="Verizon NHG DS"/>
              </a:rPr>
              <a:t>Results</a:t>
            </a:r>
            <a:endParaRPr>
              <a:latin typeface="Verizon NHG DS"/>
              <a:ea typeface="Verizon NHG DS"/>
              <a:cs typeface="Verizon NHG DS"/>
              <a:sym typeface="Verizon NHG DS"/>
            </a:endParaRPr>
          </a:p>
          <a:p>
            <a:pPr marL="342900" lvl="0" indent="-342900" algn="l" rtl="0">
              <a:lnSpc>
                <a:spcPct val="100000"/>
              </a:lnSpc>
              <a:spcBef>
                <a:spcPts val="900"/>
              </a:spcBef>
              <a:spcAft>
                <a:spcPts val="0"/>
              </a:spcAft>
              <a:buSzPts val="1600"/>
              <a:buFont typeface="Verizon NHG DS"/>
              <a:buAutoNum type="arabicPeriod"/>
            </a:pPr>
            <a:r>
              <a:rPr lang="en-US">
                <a:latin typeface="Verizon NHG DS"/>
                <a:ea typeface="Verizon NHG DS"/>
                <a:cs typeface="Verizon NHG DS"/>
                <a:sym typeface="Verizon NHG DS"/>
              </a:rPr>
              <a:t>Q&amp;A</a:t>
            </a:r>
            <a:endParaRPr>
              <a:latin typeface="Verizon NHG DS"/>
              <a:ea typeface="Verizon NHG DS"/>
              <a:cs typeface="Verizon NHG DS"/>
              <a:sym typeface="Verizon NHG DS"/>
            </a:endParaRPr>
          </a:p>
          <a:p>
            <a:pPr marL="0" lvl="0" indent="0" algn="l" rtl="0">
              <a:lnSpc>
                <a:spcPct val="100000"/>
              </a:lnSpc>
              <a:spcBef>
                <a:spcPts val="900"/>
              </a:spcBef>
              <a:spcAft>
                <a:spcPts val="0"/>
              </a:spcAft>
              <a:buNone/>
            </a:pPr>
            <a:endParaRPr/>
          </a:p>
        </p:txBody>
      </p:sp>
      <p:sp>
        <p:nvSpPr>
          <p:cNvPr id="189" name="Google Shape;189;p34"/>
          <p:cNvSpPr txBox="1">
            <a:spLocks noGrp="1"/>
          </p:cNvSpPr>
          <p:nvPr>
            <p:ph type="sldNum" idx="12"/>
          </p:nvPr>
        </p:nvSpPr>
        <p:spPr>
          <a:xfrm>
            <a:off x="8458200" y="4700016"/>
            <a:ext cx="228600" cy="2286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5"/>
          <p:cNvSpPr txBox="1">
            <a:spLocks noGrp="1"/>
          </p:cNvSpPr>
          <p:nvPr>
            <p:ph type="sldNum" idx="12"/>
          </p:nvPr>
        </p:nvSpPr>
        <p:spPr>
          <a:xfrm>
            <a:off x="8458200" y="4700016"/>
            <a:ext cx="228600" cy="2286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
        <p:nvSpPr>
          <p:cNvPr id="196" name="Google Shape;196;p35"/>
          <p:cNvSpPr txBox="1">
            <a:spLocks noGrp="1"/>
          </p:cNvSpPr>
          <p:nvPr>
            <p:ph type="body" idx="3"/>
          </p:nvPr>
        </p:nvSpPr>
        <p:spPr>
          <a:xfrm>
            <a:off x="1085850" y="3600450"/>
            <a:ext cx="1762200" cy="895500"/>
          </a:xfrm>
          <a:prstGeom prst="rect">
            <a:avLst/>
          </a:prstGeom>
          <a:noFill/>
          <a:ln>
            <a:noFill/>
          </a:ln>
        </p:spPr>
        <p:txBody>
          <a:bodyPr spcFirstLastPara="1" wrap="square" lIns="0" tIns="0" rIns="0" bIns="0" anchor="t" anchorCtr="0">
            <a:noAutofit/>
          </a:bodyPr>
          <a:lstStyle/>
          <a:p>
            <a:pPr marL="455612" marR="0" lvl="0" indent="0" algn="ctr" rtl="0">
              <a:lnSpc>
                <a:spcPct val="100000"/>
              </a:lnSpc>
              <a:spcBef>
                <a:spcPts val="600"/>
              </a:spcBef>
              <a:spcAft>
                <a:spcPts val="0"/>
              </a:spcAft>
              <a:buNone/>
            </a:pPr>
            <a:r>
              <a:rPr lang="en-US" b="0"/>
              <a:t>Masters </a:t>
            </a:r>
            <a:endParaRPr b="0"/>
          </a:p>
          <a:p>
            <a:pPr marL="455612" marR="0" lvl="0" indent="0" algn="ctr" rtl="0">
              <a:lnSpc>
                <a:spcPct val="100000"/>
              </a:lnSpc>
              <a:spcBef>
                <a:spcPts val="600"/>
              </a:spcBef>
              <a:spcAft>
                <a:spcPts val="0"/>
              </a:spcAft>
              <a:buNone/>
            </a:pPr>
            <a:r>
              <a:rPr lang="en-US" b="0"/>
              <a:t>Data Science</a:t>
            </a:r>
            <a:endParaRPr b="0"/>
          </a:p>
          <a:p>
            <a:pPr marL="455612" marR="0" lvl="0" indent="0" algn="ctr" rtl="0">
              <a:lnSpc>
                <a:spcPct val="100000"/>
              </a:lnSpc>
              <a:spcBef>
                <a:spcPts val="600"/>
              </a:spcBef>
              <a:spcAft>
                <a:spcPts val="0"/>
              </a:spcAft>
              <a:buNone/>
            </a:pPr>
            <a:r>
              <a:rPr lang="en-US" b="0"/>
              <a:t>2020</a:t>
            </a:r>
            <a:endParaRPr b="0"/>
          </a:p>
          <a:p>
            <a:pPr marL="455612" marR="0" lvl="3" indent="-149225" algn="l" rtl="0">
              <a:lnSpc>
                <a:spcPct val="100000"/>
              </a:lnSpc>
              <a:spcBef>
                <a:spcPts val="600"/>
              </a:spcBef>
              <a:spcAft>
                <a:spcPts val="0"/>
              </a:spcAft>
              <a:buClr>
                <a:schemeClr val="dk1"/>
              </a:buClr>
              <a:buSzPts val="1200"/>
              <a:buFont typeface="Arial"/>
              <a:buNone/>
            </a:pPr>
            <a:endParaRPr sz="1200" b="0" i="0" u="none" strike="noStrike" cap="none">
              <a:solidFill>
                <a:schemeClr val="dk1"/>
              </a:solidFill>
              <a:latin typeface="Verizon NHG TX"/>
              <a:ea typeface="Verizon NHG TX"/>
              <a:cs typeface="Verizon NHG TX"/>
              <a:sym typeface="Verizon NHG TX"/>
            </a:endParaRPr>
          </a:p>
          <a:p>
            <a:pPr marL="0" marR="0" lvl="2" indent="0" algn="l" rtl="0">
              <a:lnSpc>
                <a:spcPct val="100000"/>
              </a:lnSpc>
              <a:spcBef>
                <a:spcPts val="600"/>
              </a:spcBef>
              <a:spcAft>
                <a:spcPts val="0"/>
              </a:spcAft>
              <a:buClr>
                <a:schemeClr val="dk1"/>
              </a:buClr>
              <a:buSzPts val="1200"/>
              <a:buFont typeface="Arial"/>
              <a:buNone/>
            </a:pPr>
            <a:endParaRPr sz="1200" b="0" i="0" u="none" strike="noStrike" cap="none">
              <a:solidFill>
                <a:schemeClr val="dk1"/>
              </a:solidFill>
              <a:latin typeface="Verizon NHG TX"/>
              <a:ea typeface="Verizon NHG TX"/>
              <a:cs typeface="Verizon NHG TX"/>
              <a:sym typeface="Verizon NHG TX"/>
            </a:endParaRPr>
          </a:p>
        </p:txBody>
      </p:sp>
      <p:sp>
        <p:nvSpPr>
          <p:cNvPr id="197" name="Google Shape;197;p35"/>
          <p:cNvSpPr txBox="1">
            <a:spLocks noGrp="1"/>
          </p:cNvSpPr>
          <p:nvPr>
            <p:ph type="title"/>
          </p:nvPr>
        </p:nvSpPr>
        <p:spPr>
          <a:xfrm>
            <a:off x="457200" y="723900"/>
            <a:ext cx="8229600" cy="495300"/>
          </a:xfrm>
          <a:prstGeom prst="rect">
            <a:avLst/>
          </a:prstGeom>
          <a:noFill/>
          <a:ln>
            <a:noFill/>
          </a:ln>
        </p:spPr>
        <p:txBody>
          <a:bodyPr spcFirstLastPara="1" wrap="square" lIns="0" tIns="0" rIns="0" bIns="0" anchor="t" anchorCtr="0">
            <a:noAutofit/>
          </a:bodyPr>
          <a:lstStyle/>
          <a:p>
            <a:pPr marL="0" lvl="0" indent="0" algn="ctr" rtl="0">
              <a:lnSpc>
                <a:spcPct val="80000"/>
              </a:lnSpc>
              <a:spcBef>
                <a:spcPts val="0"/>
              </a:spcBef>
              <a:spcAft>
                <a:spcPts val="0"/>
              </a:spcAft>
              <a:buClr>
                <a:schemeClr val="dk1"/>
              </a:buClr>
              <a:buSzPts val="2400"/>
              <a:buFont typeface="Verizon NHG DS"/>
              <a:buNone/>
            </a:pPr>
            <a:r>
              <a:rPr lang="en-US"/>
              <a:t>Vandana Anand</a:t>
            </a:r>
            <a:endParaRPr/>
          </a:p>
        </p:txBody>
      </p:sp>
      <p:pic>
        <p:nvPicPr>
          <p:cNvPr id="198" name="Google Shape;198;p35"/>
          <p:cNvPicPr preferRelativeResize="0"/>
          <p:nvPr/>
        </p:nvPicPr>
        <p:blipFill>
          <a:blip r:embed="rId3">
            <a:alphaModFix/>
          </a:blip>
          <a:stretch>
            <a:fillRect/>
          </a:stretch>
        </p:blipFill>
        <p:spPr>
          <a:xfrm>
            <a:off x="4438650" y="1333500"/>
            <a:ext cx="3766825" cy="3019206"/>
          </a:xfrm>
          <a:prstGeom prst="rect">
            <a:avLst/>
          </a:prstGeom>
          <a:noFill/>
          <a:ln>
            <a:noFill/>
          </a:ln>
        </p:spPr>
      </p:pic>
      <p:pic>
        <p:nvPicPr>
          <p:cNvPr id="199" name="Google Shape;199;p35"/>
          <p:cNvPicPr preferRelativeResize="0"/>
          <p:nvPr/>
        </p:nvPicPr>
        <p:blipFill>
          <a:blip r:embed="rId4">
            <a:alphaModFix/>
          </a:blip>
          <a:stretch>
            <a:fillRect/>
          </a:stretch>
        </p:blipFill>
        <p:spPr>
          <a:xfrm>
            <a:off x="923925" y="1085850"/>
            <a:ext cx="2466950" cy="2466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6"/>
          <p:cNvSpPr txBox="1">
            <a:spLocks noGrp="1"/>
          </p:cNvSpPr>
          <p:nvPr>
            <p:ph type="sldNum" idx="12"/>
          </p:nvPr>
        </p:nvSpPr>
        <p:spPr>
          <a:xfrm>
            <a:off x="8458200" y="4700016"/>
            <a:ext cx="228600" cy="2286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
        <p:nvSpPr>
          <p:cNvPr id="206" name="Google Shape;206;p36"/>
          <p:cNvSpPr/>
          <p:nvPr/>
        </p:nvSpPr>
        <p:spPr>
          <a:xfrm>
            <a:off x="5286000" y="1292850"/>
            <a:ext cx="3248400" cy="3037500"/>
          </a:xfrm>
          <a:prstGeom prst="ellipse">
            <a:avLst/>
          </a:prstGeom>
          <a:noFill/>
          <a:ln w="285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izon NHG TX"/>
              <a:ea typeface="Verizon NHG TX"/>
              <a:cs typeface="Verizon NHG TX"/>
              <a:sym typeface="Verizon NHG TX"/>
            </a:endParaRPr>
          </a:p>
        </p:txBody>
      </p:sp>
      <p:sp>
        <p:nvSpPr>
          <p:cNvPr id="207" name="Google Shape;207;p36"/>
          <p:cNvSpPr txBox="1"/>
          <p:nvPr/>
        </p:nvSpPr>
        <p:spPr>
          <a:xfrm>
            <a:off x="356050" y="457200"/>
            <a:ext cx="8726400" cy="6597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US" sz="2200" b="1">
                <a:solidFill>
                  <a:schemeClr val="dk1"/>
                </a:solidFill>
                <a:latin typeface="Verizon NHG DS"/>
                <a:ea typeface="Verizon NHG DS"/>
                <a:cs typeface="Verizon NHG DS"/>
                <a:sym typeface="Verizon NHG DS"/>
              </a:rPr>
              <a:t>Developing Automated Test Tool for Optical Transceivers</a:t>
            </a:r>
            <a:endParaRPr/>
          </a:p>
        </p:txBody>
      </p:sp>
      <p:pic>
        <p:nvPicPr>
          <p:cNvPr id="208" name="Google Shape;208;p36"/>
          <p:cNvPicPr preferRelativeResize="0"/>
          <p:nvPr/>
        </p:nvPicPr>
        <p:blipFill rotWithShape="1">
          <a:blip r:embed="rId3">
            <a:alphaModFix/>
          </a:blip>
          <a:srcRect t="8583"/>
          <a:stretch/>
        </p:blipFill>
        <p:spPr>
          <a:xfrm>
            <a:off x="6659403" y="2812620"/>
            <a:ext cx="1234955" cy="578436"/>
          </a:xfrm>
          <a:prstGeom prst="rect">
            <a:avLst/>
          </a:prstGeom>
          <a:noFill/>
          <a:ln>
            <a:noFill/>
          </a:ln>
        </p:spPr>
      </p:pic>
      <p:grpSp>
        <p:nvGrpSpPr>
          <p:cNvPr id="209" name="Google Shape;209;p36"/>
          <p:cNvGrpSpPr/>
          <p:nvPr/>
        </p:nvGrpSpPr>
        <p:grpSpPr>
          <a:xfrm>
            <a:off x="5567762" y="2043790"/>
            <a:ext cx="2497099" cy="756021"/>
            <a:chOff x="3142650" y="1516662"/>
            <a:chExt cx="2392774" cy="849270"/>
          </a:xfrm>
        </p:grpSpPr>
        <p:pic>
          <p:nvPicPr>
            <p:cNvPr id="210" name="Google Shape;210;p36" descr="Switch &amp; Transceiver Archives - Fiber Optic Cabling Solutions"/>
            <p:cNvPicPr preferRelativeResize="0"/>
            <p:nvPr/>
          </p:nvPicPr>
          <p:blipFill rotWithShape="1">
            <a:blip r:embed="rId4">
              <a:alphaModFix/>
            </a:blip>
            <a:srcRect l="2618" t="24511" r="51033" b="44928"/>
            <a:stretch/>
          </p:blipFill>
          <p:spPr>
            <a:xfrm>
              <a:off x="3142650" y="1520820"/>
              <a:ext cx="2392774" cy="845113"/>
            </a:xfrm>
            <a:prstGeom prst="rect">
              <a:avLst/>
            </a:prstGeom>
            <a:noFill/>
            <a:ln>
              <a:noFill/>
            </a:ln>
          </p:spPr>
        </p:pic>
        <p:sp>
          <p:nvSpPr>
            <p:cNvPr id="211" name="Google Shape;211;p36"/>
            <p:cNvSpPr txBox="1"/>
            <p:nvPr/>
          </p:nvSpPr>
          <p:spPr>
            <a:xfrm>
              <a:off x="3807875" y="1607375"/>
              <a:ext cx="1062300" cy="29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a:solidFill>
                    <a:srgbClr val="FFFFFF"/>
                  </a:solidFill>
                  <a:latin typeface="Verizon NHG TX"/>
                  <a:ea typeface="Verizon NHG TX"/>
                  <a:cs typeface="Verizon NHG TX"/>
                  <a:sym typeface="Verizon NHG TX"/>
                </a:rPr>
                <a:t>SFP+ Ports</a:t>
              </a:r>
              <a:endParaRPr sz="1000">
                <a:solidFill>
                  <a:srgbClr val="FFFFFF"/>
                </a:solidFill>
                <a:latin typeface="Verizon NHG TX"/>
                <a:ea typeface="Verizon NHG TX"/>
                <a:cs typeface="Verizon NHG TX"/>
                <a:sym typeface="Verizon NHG TX"/>
              </a:endParaRPr>
            </a:p>
          </p:txBody>
        </p:sp>
        <p:grpSp>
          <p:nvGrpSpPr>
            <p:cNvPr id="212" name="Google Shape;212;p36"/>
            <p:cNvGrpSpPr/>
            <p:nvPr/>
          </p:nvGrpSpPr>
          <p:grpSpPr>
            <a:xfrm>
              <a:off x="3411903" y="1847349"/>
              <a:ext cx="1656694" cy="357878"/>
              <a:chOff x="2603100" y="2507638"/>
              <a:chExt cx="1537250" cy="570688"/>
            </a:xfrm>
          </p:grpSpPr>
          <p:cxnSp>
            <p:nvCxnSpPr>
              <p:cNvPr id="213" name="Google Shape;213;p36"/>
              <p:cNvCxnSpPr/>
              <p:nvPr/>
            </p:nvCxnSpPr>
            <p:spPr>
              <a:xfrm>
                <a:off x="2606150" y="2791150"/>
                <a:ext cx="1524300" cy="1800"/>
              </a:xfrm>
              <a:prstGeom prst="straightConnector1">
                <a:avLst/>
              </a:prstGeom>
              <a:noFill/>
              <a:ln w="9525" cap="flat" cmpd="sng">
                <a:solidFill>
                  <a:srgbClr val="FFFFFF"/>
                </a:solidFill>
                <a:prstDash val="solid"/>
                <a:round/>
                <a:headEnd type="none" w="med" len="med"/>
                <a:tailEnd type="none" w="med" len="med"/>
              </a:ln>
            </p:spPr>
          </p:cxnSp>
          <p:cxnSp>
            <p:nvCxnSpPr>
              <p:cNvPr id="214" name="Google Shape;214;p36"/>
              <p:cNvCxnSpPr/>
              <p:nvPr/>
            </p:nvCxnSpPr>
            <p:spPr>
              <a:xfrm>
                <a:off x="2603100" y="2793025"/>
                <a:ext cx="9900" cy="285300"/>
              </a:xfrm>
              <a:prstGeom prst="straightConnector1">
                <a:avLst/>
              </a:prstGeom>
              <a:noFill/>
              <a:ln w="9525" cap="flat" cmpd="sng">
                <a:solidFill>
                  <a:srgbClr val="FFFFFF"/>
                </a:solidFill>
                <a:prstDash val="solid"/>
                <a:round/>
                <a:headEnd type="none" w="med" len="med"/>
                <a:tailEnd type="none" w="med" len="med"/>
              </a:ln>
            </p:spPr>
          </p:cxnSp>
          <p:cxnSp>
            <p:nvCxnSpPr>
              <p:cNvPr id="215" name="Google Shape;215;p36"/>
              <p:cNvCxnSpPr/>
              <p:nvPr/>
            </p:nvCxnSpPr>
            <p:spPr>
              <a:xfrm>
                <a:off x="4130450" y="2793025"/>
                <a:ext cx="9900" cy="285300"/>
              </a:xfrm>
              <a:prstGeom prst="straightConnector1">
                <a:avLst/>
              </a:prstGeom>
              <a:noFill/>
              <a:ln w="9525" cap="flat" cmpd="sng">
                <a:solidFill>
                  <a:srgbClr val="FFFFFF"/>
                </a:solidFill>
                <a:prstDash val="solid"/>
                <a:round/>
                <a:headEnd type="none" w="med" len="med"/>
                <a:tailEnd type="none" w="med" len="med"/>
              </a:ln>
            </p:spPr>
          </p:cxnSp>
          <p:cxnSp>
            <p:nvCxnSpPr>
              <p:cNvPr id="216" name="Google Shape;216;p36"/>
              <p:cNvCxnSpPr/>
              <p:nvPr/>
            </p:nvCxnSpPr>
            <p:spPr>
              <a:xfrm>
                <a:off x="3363350" y="2507638"/>
                <a:ext cx="9900" cy="285300"/>
              </a:xfrm>
              <a:prstGeom prst="straightConnector1">
                <a:avLst/>
              </a:prstGeom>
              <a:noFill/>
              <a:ln w="9525" cap="flat" cmpd="sng">
                <a:solidFill>
                  <a:srgbClr val="FFFFFF"/>
                </a:solidFill>
                <a:prstDash val="solid"/>
                <a:round/>
                <a:headEnd type="none" w="med" len="med"/>
                <a:tailEnd type="none" w="med" len="med"/>
              </a:ln>
            </p:spPr>
          </p:cxnSp>
        </p:grpSp>
        <p:grpSp>
          <p:nvGrpSpPr>
            <p:cNvPr id="217" name="Google Shape;217;p36"/>
            <p:cNvGrpSpPr/>
            <p:nvPr/>
          </p:nvGrpSpPr>
          <p:grpSpPr>
            <a:xfrm>
              <a:off x="5110919" y="1937050"/>
              <a:ext cx="258873" cy="221401"/>
              <a:chOff x="2603100" y="2506524"/>
              <a:chExt cx="1537250" cy="571801"/>
            </a:xfrm>
          </p:grpSpPr>
          <p:cxnSp>
            <p:nvCxnSpPr>
              <p:cNvPr id="218" name="Google Shape;218;p36"/>
              <p:cNvCxnSpPr/>
              <p:nvPr/>
            </p:nvCxnSpPr>
            <p:spPr>
              <a:xfrm>
                <a:off x="2606150" y="2791150"/>
                <a:ext cx="1524300" cy="1800"/>
              </a:xfrm>
              <a:prstGeom prst="straightConnector1">
                <a:avLst/>
              </a:prstGeom>
              <a:noFill/>
              <a:ln w="9525" cap="flat" cmpd="sng">
                <a:solidFill>
                  <a:srgbClr val="FFFFFF"/>
                </a:solidFill>
                <a:prstDash val="solid"/>
                <a:round/>
                <a:headEnd type="none" w="med" len="med"/>
                <a:tailEnd type="none" w="med" len="med"/>
              </a:ln>
            </p:spPr>
          </p:cxnSp>
          <p:cxnSp>
            <p:nvCxnSpPr>
              <p:cNvPr id="219" name="Google Shape;219;p36"/>
              <p:cNvCxnSpPr/>
              <p:nvPr/>
            </p:nvCxnSpPr>
            <p:spPr>
              <a:xfrm>
                <a:off x="2603100" y="2793025"/>
                <a:ext cx="9900" cy="285300"/>
              </a:xfrm>
              <a:prstGeom prst="straightConnector1">
                <a:avLst/>
              </a:prstGeom>
              <a:noFill/>
              <a:ln w="9525" cap="flat" cmpd="sng">
                <a:solidFill>
                  <a:srgbClr val="FFFFFF"/>
                </a:solidFill>
                <a:prstDash val="solid"/>
                <a:round/>
                <a:headEnd type="none" w="med" len="med"/>
                <a:tailEnd type="none" w="med" len="med"/>
              </a:ln>
            </p:spPr>
          </p:cxnSp>
          <p:cxnSp>
            <p:nvCxnSpPr>
              <p:cNvPr id="220" name="Google Shape;220;p36"/>
              <p:cNvCxnSpPr/>
              <p:nvPr/>
            </p:nvCxnSpPr>
            <p:spPr>
              <a:xfrm>
                <a:off x="4130450" y="2793025"/>
                <a:ext cx="9900" cy="285300"/>
              </a:xfrm>
              <a:prstGeom prst="straightConnector1">
                <a:avLst/>
              </a:prstGeom>
              <a:noFill/>
              <a:ln w="9525" cap="flat" cmpd="sng">
                <a:solidFill>
                  <a:srgbClr val="FFFFFF"/>
                </a:solidFill>
                <a:prstDash val="solid"/>
                <a:round/>
                <a:headEnd type="none" w="med" len="med"/>
                <a:tailEnd type="none" w="med" len="med"/>
              </a:ln>
            </p:spPr>
          </p:cxnSp>
          <p:cxnSp>
            <p:nvCxnSpPr>
              <p:cNvPr id="221" name="Google Shape;221;p36"/>
              <p:cNvCxnSpPr/>
              <p:nvPr/>
            </p:nvCxnSpPr>
            <p:spPr>
              <a:xfrm>
                <a:off x="3188869" y="2506524"/>
                <a:ext cx="185400" cy="286800"/>
              </a:xfrm>
              <a:prstGeom prst="straightConnector1">
                <a:avLst/>
              </a:prstGeom>
              <a:noFill/>
              <a:ln w="9525" cap="flat" cmpd="sng">
                <a:solidFill>
                  <a:srgbClr val="FFFFFF"/>
                </a:solidFill>
                <a:prstDash val="solid"/>
                <a:round/>
                <a:headEnd type="none" w="med" len="med"/>
                <a:tailEnd type="none" w="med" len="med"/>
              </a:ln>
            </p:spPr>
          </p:cxnSp>
        </p:grpSp>
        <p:sp>
          <p:nvSpPr>
            <p:cNvPr id="222" name="Google Shape;222;p36"/>
            <p:cNvSpPr txBox="1"/>
            <p:nvPr/>
          </p:nvSpPr>
          <p:spPr>
            <a:xfrm>
              <a:off x="4681063" y="1516662"/>
              <a:ext cx="640500" cy="41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a:solidFill>
                    <a:srgbClr val="FFFFFF"/>
                  </a:solidFill>
                  <a:latin typeface="Verizon NHG TX"/>
                  <a:ea typeface="Verizon NHG TX"/>
                  <a:cs typeface="Verizon NHG TX"/>
                  <a:sym typeface="Verizon NHG TX"/>
                </a:rPr>
                <a:t>QSFP+ </a:t>
              </a:r>
              <a:endParaRPr sz="1000">
                <a:solidFill>
                  <a:srgbClr val="FFFFFF"/>
                </a:solidFill>
                <a:latin typeface="Verizon NHG TX"/>
                <a:ea typeface="Verizon NHG TX"/>
                <a:cs typeface="Verizon NHG TX"/>
                <a:sym typeface="Verizon NHG TX"/>
              </a:endParaRPr>
            </a:p>
            <a:p>
              <a:pPr marL="0" lvl="0" indent="0" algn="l" rtl="0">
                <a:spcBef>
                  <a:spcPts val="0"/>
                </a:spcBef>
                <a:spcAft>
                  <a:spcPts val="0"/>
                </a:spcAft>
                <a:buNone/>
              </a:pPr>
              <a:r>
                <a:rPr lang="en-US" sz="1000">
                  <a:solidFill>
                    <a:srgbClr val="FFFFFF"/>
                  </a:solidFill>
                  <a:latin typeface="Verizon NHG TX"/>
                  <a:ea typeface="Verizon NHG TX"/>
                  <a:cs typeface="Verizon NHG TX"/>
                  <a:sym typeface="Verizon NHG TX"/>
                </a:rPr>
                <a:t>Ports</a:t>
              </a:r>
              <a:endParaRPr sz="1000">
                <a:solidFill>
                  <a:srgbClr val="FFFFFF"/>
                </a:solidFill>
                <a:latin typeface="Verizon NHG TX"/>
                <a:ea typeface="Verizon NHG TX"/>
                <a:cs typeface="Verizon NHG TX"/>
                <a:sym typeface="Verizon NHG TX"/>
              </a:endParaRPr>
            </a:p>
          </p:txBody>
        </p:sp>
      </p:grpSp>
      <p:cxnSp>
        <p:nvCxnSpPr>
          <p:cNvPr id="223" name="Google Shape;223;p36"/>
          <p:cNvCxnSpPr/>
          <p:nvPr/>
        </p:nvCxnSpPr>
        <p:spPr>
          <a:xfrm rot="10800000" flipH="1">
            <a:off x="6414228" y="2853266"/>
            <a:ext cx="585000" cy="463800"/>
          </a:xfrm>
          <a:prstGeom prst="straightConnector1">
            <a:avLst/>
          </a:prstGeom>
          <a:noFill/>
          <a:ln w="9525" cap="flat" cmpd="sng">
            <a:solidFill>
              <a:schemeClr val="dk2"/>
            </a:solidFill>
            <a:prstDash val="solid"/>
            <a:round/>
            <a:headEnd type="none" w="med" len="med"/>
            <a:tailEnd type="triangle" w="med" len="med"/>
          </a:ln>
        </p:spPr>
      </p:cxnSp>
      <p:sp>
        <p:nvSpPr>
          <p:cNvPr id="224" name="Google Shape;224;p36"/>
          <p:cNvSpPr txBox="1"/>
          <p:nvPr/>
        </p:nvSpPr>
        <p:spPr>
          <a:xfrm>
            <a:off x="6250230" y="3370433"/>
            <a:ext cx="1026000" cy="44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a:latin typeface="Verizon NHG TX"/>
                <a:ea typeface="Verizon NHG TX"/>
                <a:cs typeface="Verizon NHG TX"/>
                <a:sym typeface="Verizon NHG TX"/>
              </a:rPr>
              <a:t>Transceiver</a:t>
            </a:r>
            <a:endParaRPr sz="1100">
              <a:latin typeface="Verizon NHG TX"/>
              <a:ea typeface="Verizon NHG TX"/>
              <a:cs typeface="Verizon NHG TX"/>
              <a:sym typeface="Verizon NHG TX"/>
            </a:endParaRPr>
          </a:p>
          <a:p>
            <a:pPr marL="0" lvl="0" indent="0" algn="l" rtl="0">
              <a:spcBef>
                <a:spcPts val="0"/>
              </a:spcBef>
              <a:spcAft>
                <a:spcPts val="0"/>
              </a:spcAft>
              <a:buNone/>
            </a:pPr>
            <a:r>
              <a:rPr lang="en-US" sz="1100">
                <a:latin typeface="Verizon NHG TX"/>
                <a:ea typeface="Verizon NHG TX"/>
                <a:cs typeface="Verizon NHG TX"/>
                <a:sym typeface="Verizon NHG TX"/>
              </a:rPr>
              <a:t>Vendor A</a:t>
            </a:r>
            <a:endParaRPr sz="1100">
              <a:latin typeface="Verizon NHG TX"/>
              <a:ea typeface="Verizon NHG TX"/>
              <a:cs typeface="Verizon NHG TX"/>
              <a:sym typeface="Verizon NHG TX"/>
            </a:endParaRPr>
          </a:p>
        </p:txBody>
      </p:sp>
      <p:sp>
        <p:nvSpPr>
          <p:cNvPr id="225" name="Google Shape;225;p36"/>
          <p:cNvSpPr txBox="1"/>
          <p:nvPr/>
        </p:nvSpPr>
        <p:spPr>
          <a:xfrm>
            <a:off x="7254806" y="3368530"/>
            <a:ext cx="1235100" cy="44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a:latin typeface="Verizon NHG TX"/>
                <a:ea typeface="Verizon NHG TX"/>
                <a:cs typeface="Verizon NHG TX"/>
                <a:sym typeface="Verizon NHG TX"/>
              </a:rPr>
              <a:t>Transceiver</a:t>
            </a:r>
            <a:endParaRPr sz="1100">
              <a:latin typeface="Verizon NHG TX"/>
              <a:ea typeface="Verizon NHG TX"/>
              <a:cs typeface="Verizon NHG TX"/>
              <a:sym typeface="Verizon NHG TX"/>
            </a:endParaRPr>
          </a:p>
          <a:p>
            <a:pPr marL="0" lvl="0" indent="0" algn="l" rtl="0">
              <a:spcBef>
                <a:spcPts val="0"/>
              </a:spcBef>
              <a:spcAft>
                <a:spcPts val="0"/>
              </a:spcAft>
              <a:buNone/>
            </a:pPr>
            <a:r>
              <a:rPr lang="en-US" sz="1100">
                <a:latin typeface="Verizon NHG TX"/>
                <a:ea typeface="Verizon NHG TX"/>
                <a:cs typeface="Verizon NHG TX"/>
                <a:sym typeface="Verizon NHG TX"/>
              </a:rPr>
              <a:t>Vendor B</a:t>
            </a:r>
            <a:endParaRPr sz="1100">
              <a:latin typeface="Verizon NHG TX"/>
              <a:ea typeface="Verizon NHG TX"/>
              <a:cs typeface="Verizon NHG TX"/>
              <a:sym typeface="Verizon NHG TX"/>
            </a:endParaRPr>
          </a:p>
        </p:txBody>
      </p:sp>
      <p:sp>
        <p:nvSpPr>
          <p:cNvPr id="226" name="Google Shape;226;p36"/>
          <p:cNvSpPr txBox="1"/>
          <p:nvPr/>
        </p:nvSpPr>
        <p:spPr>
          <a:xfrm>
            <a:off x="5742142" y="1793055"/>
            <a:ext cx="2148600" cy="33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a:latin typeface="Verizon NHG TX"/>
                <a:ea typeface="Verizon NHG TX"/>
                <a:cs typeface="Verizon NHG TX"/>
                <a:sym typeface="Verizon NHG TX"/>
              </a:rPr>
              <a:t>   Switch (Forwarding Box)</a:t>
            </a:r>
            <a:endParaRPr sz="1100">
              <a:latin typeface="Verizon NHG TX"/>
              <a:ea typeface="Verizon NHG TX"/>
              <a:cs typeface="Verizon NHG TX"/>
              <a:sym typeface="Verizon NHG TX"/>
            </a:endParaRPr>
          </a:p>
        </p:txBody>
      </p:sp>
      <p:sp>
        <p:nvSpPr>
          <p:cNvPr id="227" name="Google Shape;227;p36"/>
          <p:cNvSpPr txBox="1"/>
          <p:nvPr/>
        </p:nvSpPr>
        <p:spPr>
          <a:xfrm rot="-2258595">
            <a:off x="6122829" y="2890158"/>
            <a:ext cx="800173" cy="21986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a:latin typeface="Verizon NHG TX"/>
                <a:ea typeface="Verizon NHG TX"/>
                <a:cs typeface="Verizon NHG TX"/>
                <a:sym typeface="Verizon NHG TX"/>
              </a:rPr>
              <a:t>connects</a:t>
            </a:r>
            <a:endParaRPr sz="1000">
              <a:latin typeface="Verizon NHG TX"/>
              <a:ea typeface="Verizon NHG TX"/>
              <a:cs typeface="Verizon NHG TX"/>
              <a:sym typeface="Verizon NHG TX"/>
            </a:endParaRPr>
          </a:p>
        </p:txBody>
      </p:sp>
      <p:sp>
        <p:nvSpPr>
          <p:cNvPr id="228" name="Google Shape;228;p36"/>
          <p:cNvSpPr txBox="1"/>
          <p:nvPr/>
        </p:nvSpPr>
        <p:spPr>
          <a:xfrm>
            <a:off x="457200" y="2297650"/>
            <a:ext cx="4481100" cy="21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Verizon NHG TX"/>
                <a:ea typeface="Verizon NHG TX"/>
                <a:cs typeface="Verizon NHG TX"/>
                <a:sym typeface="Verizon NHG TX"/>
              </a:rPr>
              <a:t>Goals</a:t>
            </a:r>
            <a:endParaRPr b="1">
              <a:latin typeface="Verizon NHG TX"/>
              <a:ea typeface="Verizon NHG TX"/>
              <a:cs typeface="Verizon NHG TX"/>
              <a:sym typeface="Verizon NHG TX"/>
            </a:endParaRPr>
          </a:p>
          <a:p>
            <a:pPr marL="0" lvl="0" indent="0" algn="l" rtl="0">
              <a:spcBef>
                <a:spcPts val="0"/>
              </a:spcBef>
              <a:spcAft>
                <a:spcPts val="0"/>
              </a:spcAft>
              <a:buNone/>
            </a:pPr>
            <a:endParaRPr>
              <a:latin typeface="Verizon NHG TX"/>
              <a:ea typeface="Verizon NHG TX"/>
              <a:cs typeface="Verizon NHG TX"/>
              <a:sym typeface="Verizon NHG TX"/>
            </a:endParaRPr>
          </a:p>
          <a:p>
            <a:pPr marL="457200" lvl="0" indent="-317500" algn="l" rtl="0">
              <a:spcBef>
                <a:spcPts val="900"/>
              </a:spcBef>
              <a:spcAft>
                <a:spcPts val="0"/>
              </a:spcAft>
              <a:buSzPts val="1400"/>
              <a:buFont typeface="Verizon NHG TX"/>
              <a:buChar char="●"/>
            </a:pPr>
            <a:r>
              <a:rPr lang="en-US" sz="1200">
                <a:solidFill>
                  <a:schemeClr val="dk1"/>
                </a:solidFill>
                <a:latin typeface="Verizon NHG TX"/>
                <a:ea typeface="Verizon NHG TX"/>
                <a:cs typeface="Verizon NHG TX"/>
                <a:sym typeface="Verizon NHG TX"/>
              </a:rPr>
              <a:t>Test based on transceiver performance data            (ex. temperature, power levels) </a:t>
            </a:r>
            <a:endParaRPr sz="1200">
              <a:solidFill>
                <a:schemeClr val="dk1"/>
              </a:solidFill>
              <a:latin typeface="Verizon NHG TX"/>
              <a:ea typeface="Verizon NHG TX"/>
              <a:cs typeface="Verizon NHG TX"/>
              <a:sym typeface="Verizon NHG TX"/>
            </a:endParaRPr>
          </a:p>
          <a:p>
            <a:pPr marL="457200" lvl="0" indent="-317500" algn="l" rtl="0">
              <a:spcBef>
                <a:spcPts val="1000"/>
              </a:spcBef>
              <a:spcAft>
                <a:spcPts val="0"/>
              </a:spcAft>
              <a:buSzPts val="1400"/>
              <a:buFont typeface="Verizon NHG TX"/>
              <a:buChar char="●"/>
            </a:pPr>
            <a:r>
              <a:rPr lang="en-US" sz="1200">
                <a:solidFill>
                  <a:schemeClr val="dk1"/>
                </a:solidFill>
                <a:latin typeface="Verizon NHG TX"/>
                <a:ea typeface="Verizon NHG TX"/>
                <a:cs typeface="Verizon NHG TX"/>
                <a:sym typeface="Verizon NHG TX"/>
              </a:rPr>
              <a:t>Ensure transceivers are generating valid data</a:t>
            </a:r>
            <a:endParaRPr sz="1200">
              <a:solidFill>
                <a:schemeClr val="dk1"/>
              </a:solidFill>
              <a:latin typeface="Verizon NHG TX"/>
              <a:ea typeface="Verizon NHG TX"/>
              <a:cs typeface="Verizon NHG TX"/>
              <a:sym typeface="Verizon NHG TX"/>
            </a:endParaRPr>
          </a:p>
          <a:p>
            <a:pPr marL="457200" lvl="0" indent="-304800" algn="l" rtl="0">
              <a:lnSpc>
                <a:spcPct val="115000"/>
              </a:lnSpc>
              <a:spcBef>
                <a:spcPts val="1000"/>
              </a:spcBef>
              <a:spcAft>
                <a:spcPts val="0"/>
              </a:spcAft>
              <a:buClr>
                <a:schemeClr val="dk1"/>
              </a:buClr>
              <a:buSzPts val="1200"/>
              <a:buFont typeface="Verizon NHG TX"/>
              <a:buChar char="●"/>
            </a:pPr>
            <a:r>
              <a:rPr lang="en-US" sz="1200">
                <a:solidFill>
                  <a:schemeClr val="dk1"/>
                </a:solidFill>
                <a:latin typeface="Verizon NHG TX"/>
                <a:ea typeface="Verizon NHG TX"/>
                <a:cs typeface="Verizon NHG TX"/>
                <a:sym typeface="Verizon NHG TX"/>
              </a:rPr>
              <a:t>Qualify transceivers for production deployment</a:t>
            </a:r>
            <a:endParaRPr sz="1200">
              <a:solidFill>
                <a:schemeClr val="dk1"/>
              </a:solidFill>
              <a:latin typeface="Verizon NHG TX"/>
              <a:ea typeface="Verizon NHG TX"/>
              <a:cs typeface="Verizon NHG TX"/>
              <a:sym typeface="Verizon NHG TX"/>
            </a:endParaRPr>
          </a:p>
        </p:txBody>
      </p:sp>
      <p:sp>
        <p:nvSpPr>
          <p:cNvPr id="229" name="Google Shape;229;p36"/>
          <p:cNvSpPr txBox="1"/>
          <p:nvPr/>
        </p:nvSpPr>
        <p:spPr>
          <a:xfrm>
            <a:off x="457200" y="1350575"/>
            <a:ext cx="3735900" cy="71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Verizon NHG TX"/>
                <a:ea typeface="Verizon NHG TX"/>
                <a:cs typeface="Verizon NHG TX"/>
                <a:sym typeface="Verizon NHG TX"/>
              </a:rPr>
              <a:t>Motivation</a:t>
            </a:r>
            <a:endParaRPr b="1">
              <a:latin typeface="Verizon NHG TX"/>
              <a:ea typeface="Verizon NHG TX"/>
              <a:cs typeface="Verizon NHG TX"/>
              <a:sym typeface="Verizon NHG TX"/>
            </a:endParaRPr>
          </a:p>
          <a:p>
            <a:pPr marL="457200" lvl="0" indent="-317500" algn="l" rtl="0">
              <a:spcBef>
                <a:spcPts val="900"/>
              </a:spcBef>
              <a:spcAft>
                <a:spcPts val="0"/>
              </a:spcAft>
              <a:buSzPts val="1400"/>
              <a:buFont typeface="Verizon NHG TX"/>
              <a:buChar char="●"/>
            </a:pPr>
            <a:r>
              <a:rPr lang="en-US" sz="1200">
                <a:solidFill>
                  <a:schemeClr val="dk1"/>
                </a:solidFill>
                <a:latin typeface="Verizon NHG TX"/>
                <a:ea typeface="Verizon NHG TX"/>
                <a:cs typeface="Verizon NHG TX"/>
                <a:sym typeface="Verizon NHG TX"/>
              </a:rPr>
              <a:t>Save on transceiver costs</a:t>
            </a:r>
            <a:endParaRPr sz="1200">
              <a:solidFill>
                <a:schemeClr val="dk1"/>
              </a:solidFill>
              <a:latin typeface="Verizon NHG TX"/>
              <a:ea typeface="Verizon NHG TX"/>
              <a:cs typeface="Verizon NHG TX"/>
              <a:sym typeface="Verizon NHG TX"/>
            </a:endParaRPr>
          </a:p>
          <a:p>
            <a:pPr marL="0" lvl="0" indent="0" algn="l" rtl="0">
              <a:spcBef>
                <a:spcPts val="900"/>
              </a:spcBef>
              <a:spcAft>
                <a:spcPts val="0"/>
              </a:spcAft>
              <a:buNone/>
            </a:pPr>
            <a:endParaRPr sz="1200">
              <a:solidFill>
                <a:schemeClr val="dk1"/>
              </a:solidFill>
              <a:latin typeface="Verizon NHG TX"/>
              <a:ea typeface="Verizon NHG TX"/>
              <a:cs typeface="Verizon NHG TX"/>
              <a:sym typeface="Verizon NHG TX"/>
            </a:endParaRPr>
          </a:p>
          <a:p>
            <a:pPr marL="0" lvl="0" indent="0" algn="l" rtl="0">
              <a:spcBef>
                <a:spcPts val="1000"/>
              </a:spcBef>
              <a:spcAft>
                <a:spcPts val="1000"/>
              </a:spcAft>
              <a:buNone/>
            </a:pPr>
            <a:endParaRPr sz="1200">
              <a:solidFill>
                <a:schemeClr val="dk1"/>
              </a:solidFill>
              <a:latin typeface="Verizon NHG TX"/>
              <a:ea typeface="Verizon NHG TX"/>
              <a:cs typeface="Verizon NHG TX"/>
              <a:sym typeface="Verizon NHG TX"/>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8"/>
          <p:cNvSpPr txBox="1">
            <a:spLocks noGrp="1"/>
          </p:cNvSpPr>
          <p:nvPr>
            <p:ph type="title"/>
          </p:nvPr>
        </p:nvSpPr>
        <p:spPr>
          <a:xfrm>
            <a:off x="457200" y="590550"/>
            <a:ext cx="7086600" cy="6858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dk1"/>
              </a:buClr>
              <a:buSzPts val="2400"/>
              <a:buFont typeface="Verizon NHG DS"/>
              <a:buNone/>
            </a:pPr>
            <a:r>
              <a:rPr lang="en-US"/>
              <a:t>Testing Process</a:t>
            </a:r>
            <a:endParaRPr/>
          </a:p>
        </p:txBody>
      </p:sp>
      <p:sp>
        <p:nvSpPr>
          <p:cNvPr id="283" name="Google Shape;283;p38"/>
          <p:cNvSpPr/>
          <p:nvPr/>
        </p:nvSpPr>
        <p:spPr>
          <a:xfrm>
            <a:off x="457200" y="1934500"/>
            <a:ext cx="1201800" cy="461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no traffic</a:t>
            </a:r>
            <a:endParaRPr/>
          </a:p>
        </p:txBody>
      </p:sp>
      <p:sp>
        <p:nvSpPr>
          <p:cNvPr id="284" name="Google Shape;284;p38"/>
          <p:cNvSpPr/>
          <p:nvPr/>
        </p:nvSpPr>
        <p:spPr>
          <a:xfrm>
            <a:off x="2116500" y="1942688"/>
            <a:ext cx="1201800" cy="461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low traffic</a:t>
            </a:r>
            <a:endParaRPr/>
          </a:p>
        </p:txBody>
      </p:sp>
      <p:sp>
        <p:nvSpPr>
          <p:cNvPr id="285" name="Google Shape;285;p38"/>
          <p:cNvSpPr/>
          <p:nvPr/>
        </p:nvSpPr>
        <p:spPr>
          <a:xfrm>
            <a:off x="3775788" y="1942700"/>
            <a:ext cx="1502100" cy="461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moderate traffic</a:t>
            </a:r>
            <a:endParaRPr/>
          </a:p>
        </p:txBody>
      </p:sp>
      <p:sp>
        <p:nvSpPr>
          <p:cNvPr id="286" name="Google Shape;286;p38"/>
          <p:cNvSpPr/>
          <p:nvPr/>
        </p:nvSpPr>
        <p:spPr>
          <a:xfrm>
            <a:off x="5672072" y="1942688"/>
            <a:ext cx="1201800" cy="461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high traffic</a:t>
            </a:r>
            <a:endParaRPr/>
          </a:p>
        </p:txBody>
      </p:sp>
      <p:sp>
        <p:nvSpPr>
          <p:cNvPr id="287" name="Google Shape;287;p38"/>
          <p:cNvSpPr/>
          <p:nvPr/>
        </p:nvSpPr>
        <p:spPr>
          <a:xfrm>
            <a:off x="2801250" y="1276325"/>
            <a:ext cx="3451200" cy="3966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Define the scenarios</a:t>
            </a:r>
            <a:endParaRPr/>
          </a:p>
        </p:txBody>
      </p:sp>
      <p:cxnSp>
        <p:nvCxnSpPr>
          <p:cNvPr id="288" name="Google Shape;288;p38"/>
          <p:cNvCxnSpPr>
            <a:stCxn id="287" idx="2"/>
            <a:endCxn id="286" idx="0"/>
          </p:cNvCxnSpPr>
          <p:nvPr/>
        </p:nvCxnSpPr>
        <p:spPr>
          <a:xfrm rot="-5400000" flipH="1">
            <a:off x="5265000" y="934775"/>
            <a:ext cx="269700" cy="1746000"/>
          </a:xfrm>
          <a:prstGeom prst="bentConnector3">
            <a:avLst>
              <a:gd name="adj1" fmla="val 50012"/>
            </a:avLst>
          </a:prstGeom>
          <a:noFill/>
          <a:ln w="9525" cap="flat" cmpd="sng">
            <a:solidFill>
              <a:schemeClr val="dk2"/>
            </a:solidFill>
            <a:prstDash val="solid"/>
            <a:round/>
            <a:headEnd type="none" w="med" len="med"/>
            <a:tailEnd type="stealth" w="med" len="med"/>
          </a:ln>
        </p:spPr>
      </p:cxnSp>
      <p:cxnSp>
        <p:nvCxnSpPr>
          <p:cNvPr id="289" name="Google Shape;289;p38"/>
          <p:cNvCxnSpPr>
            <a:stCxn id="287" idx="2"/>
            <a:endCxn id="284" idx="0"/>
          </p:cNvCxnSpPr>
          <p:nvPr/>
        </p:nvCxnSpPr>
        <p:spPr>
          <a:xfrm rot="5400000">
            <a:off x="3487200" y="902975"/>
            <a:ext cx="269700" cy="1809600"/>
          </a:xfrm>
          <a:prstGeom prst="bentConnector3">
            <a:avLst>
              <a:gd name="adj1" fmla="val 50012"/>
            </a:avLst>
          </a:prstGeom>
          <a:noFill/>
          <a:ln w="9525" cap="flat" cmpd="sng">
            <a:solidFill>
              <a:schemeClr val="dk2"/>
            </a:solidFill>
            <a:prstDash val="solid"/>
            <a:round/>
            <a:headEnd type="none" w="med" len="med"/>
            <a:tailEnd type="stealth" w="med" len="med"/>
          </a:ln>
        </p:spPr>
      </p:cxnSp>
      <p:sp>
        <p:nvSpPr>
          <p:cNvPr id="290" name="Google Shape;290;p38"/>
          <p:cNvSpPr/>
          <p:nvPr/>
        </p:nvSpPr>
        <p:spPr>
          <a:xfrm>
            <a:off x="1033200" y="2708313"/>
            <a:ext cx="6987300" cy="4617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Generate network traffic &amp; collect data</a:t>
            </a:r>
            <a:endParaRPr/>
          </a:p>
        </p:txBody>
      </p:sp>
      <p:cxnSp>
        <p:nvCxnSpPr>
          <p:cNvPr id="291" name="Google Shape;291;p38"/>
          <p:cNvCxnSpPr>
            <a:stCxn id="283" idx="2"/>
          </p:cNvCxnSpPr>
          <p:nvPr/>
        </p:nvCxnSpPr>
        <p:spPr>
          <a:xfrm>
            <a:off x="1058100" y="2396200"/>
            <a:ext cx="0" cy="300600"/>
          </a:xfrm>
          <a:prstGeom prst="straightConnector1">
            <a:avLst/>
          </a:prstGeom>
          <a:noFill/>
          <a:ln w="9525" cap="flat" cmpd="sng">
            <a:solidFill>
              <a:schemeClr val="dk2"/>
            </a:solidFill>
            <a:prstDash val="solid"/>
            <a:round/>
            <a:headEnd type="none" w="med" len="med"/>
            <a:tailEnd type="triangle" w="med" len="med"/>
          </a:ln>
        </p:spPr>
      </p:cxnSp>
      <p:cxnSp>
        <p:nvCxnSpPr>
          <p:cNvPr id="292" name="Google Shape;292;p38"/>
          <p:cNvCxnSpPr>
            <a:stCxn id="284" idx="2"/>
          </p:cNvCxnSpPr>
          <p:nvPr/>
        </p:nvCxnSpPr>
        <p:spPr>
          <a:xfrm>
            <a:off x="2717400" y="2404388"/>
            <a:ext cx="6900" cy="300600"/>
          </a:xfrm>
          <a:prstGeom prst="straightConnector1">
            <a:avLst/>
          </a:prstGeom>
          <a:noFill/>
          <a:ln w="9525" cap="flat" cmpd="sng">
            <a:solidFill>
              <a:schemeClr val="dk2"/>
            </a:solidFill>
            <a:prstDash val="solid"/>
            <a:round/>
            <a:headEnd type="none" w="med" len="med"/>
            <a:tailEnd type="triangle" w="med" len="med"/>
          </a:ln>
        </p:spPr>
      </p:cxnSp>
      <p:cxnSp>
        <p:nvCxnSpPr>
          <p:cNvPr id="293" name="Google Shape;293;p38"/>
          <p:cNvCxnSpPr>
            <a:stCxn id="285" idx="2"/>
            <a:endCxn id="290" idx="0"/>
          </p:cNvCxnSpPr>
          <p:nvPr/>
        </p:nvCxnSpPr>
        <p:spPr>
          <a:xfrm>
            <a:off x="4526838" y="2404400"/>
            <a:ext cx="0" cy="303900"/>
          </a:xfrm>
          <a:prstGeom prst="straightConnector1">
            <a:avLst/>
          </a:prstGeom>
          <a:noFill/>
          <a:ln w="9525" cap="flat" cmpd="sng">
            <a:solidFill>
              <a:schemeClr val="dk2"/>
            </a:solidFill>
            <a:prstDash val="solid"/>
            <a:round/>
            <a:headEnd type="none" w="med" len="med"/>
            <a:tailEnd type="triangle" w="med" len="med"/>
          </a:ln>
        </p:spPr>
      </p:cxnSp>
      <p:cxnSp>
        <p:nvCxnSpPr>
          <p:cNvPr id="294" name="Google Shape;294;p38"/>
          <p:cNvCxnSpPr>
            <a:stCxn id="286" idx="2"/>
          </p:cNvCxnSpPr>
          <p:nvPr/>
        </p:nvCxnSpPr>
        <p:spPr>
          <a:xfrm flipH="1">
            <a:off x="6272672" y="2404388"/>
            <a:ext cx="300" cy="278100"/>
          </a:xfrm>
          <a:prstGeom prst="straightConnector1">
            <a:avLst/>
          </a:prstGeom>
          <a:noFill/>
          <a:ln w="9525" cap="flat" cmpd="sng">
            <a:solidFill>
              <a:schemeClr val="dk2"/>
            </a:solidFill>
            <a:prstDash val="solid"/>
            <a:round/>
            <a:headEnd type="none" w="med" len="med"/>
            <a:tailEnd type="triangle" w="med" len="med"/>
          </a:ln>
        </p:spPr>
      </p:cxnSp>
      <p:sp>
        <p:nvSpPr>
          <p:cNvPr id="295" name="Google Shape;295;p38"/>
          <p:cNvSpPr/>
          <p:nvPr/>
        </p:nvSpPr>
        <p:spPr>
          <a:xfrm>
            <a:off x="2928000" y="3455250"/>
            <a:ext cx="3197700" cy="3966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Monitor, Analyze, Evaluate </a:t>
            </a:r>
            <a:endParaRPr/>
          </a:p>
        </p:txBody>
      </p:sp>
      <p:sp>
        <p:nvSpPr>
          <p:cNvPr id="296" name="Google Shape;296;p38"/>
          <p:cNvSpPr/>
          <p:nvPr/>
        </p:nvSpPr>
        <p:spPr>
          <a:xfrm>
            <a:off x="2928000" y="4137075"/>
            <a:ext cx="3197700" cy="3966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Produce Reporting Dashboard</a:t>
            </a:r>
            <a:endParaRPr/>
          </a:p>
        </p:txBody>
      </p:sp>
      <p:cxnSp>
        <p:nvCxnSpPr>
          <p:cNvPr id="297" name="Google Shape;297;p38"/>
          <p:cNvCxnSpPr>
            <a:stCxn id="290" idx="2"/>
            <a:endCxn id="295" idx="0"/>
          </p:cNvCxnSpPr>
          <p:nvPr/>
        </p:nvCxnSpPr>
        <p:spPr>
          <a:xfrm>
            <a:off x="4526850" y="3170013"/>
            <a:ext cx="0" cy="285300"/>
          </a:xfrm>
          <a:prstGeom prst="straightConnector1">
            <a:avLst/>
          </a:prstGeom>
          <a:noFill/>
          <a:ln w="9525" cap="flat" cmpd="sng">
            <a:solidFill>
              <a:schemeClr val="dk2"/>
            </a:solidFill>
            <a:prstDash val="solid"/>
            <a:round/>
            <a:headEnd type="none" w="med" len="med"/>
            <a:tailEnd type="triangle" w="med" len="med"/>
          </a:ln>
        </p:spPr>
      </p:cxnSp>
      <p:cxnSp>
        <p:nvCxnSpPr>
          <p:cNvPr id="298" name="Google Shape;298;p38"/>
          <p:cNvCxnSpPr>
            <a:stCxn id="295" idx="2"/>
            <a:endCxn id="296" idx="0"/>
          </p:cNvCxnSpPr>
          <p:nvPr/>
        </p:nvCxnSpPr>
        <p:spPr>
          <a:xfrm>
            <a:off x="4526850" y="3851850"/>
            <a:ext cx="0" cy="285300"/>
          </a:xfrm>
          <a:prstGeom prst="straightConnector1">
            <a:avLst/>
          </a:prstGeom>
          <a:noFill/>
          <a:ln w="9525" cap="flat" cmpd="sng">
            <a:solidFill>
              <a:schemeClr val="dk2"/>
            </a:solidFill>
            <a:prstDash val="solid"/>
            <a:round/>
            <a:headEnd type="none" w="med" len="med"/>
            <a:tailEnd type="triangle" w="med" len="med"/>
          </a:ln>
        </p:spPr>
      </p:cxnSp>
      <p:sp>
        <p:nvSpPr>
          <p:cNvPr id="299" name="Google Shape;299;p38"/>
          <p:cNvSpPr/>
          <p:nvPr/>
        </p:nvSpPr>
        <p:spPr>
          <a:xfrm>
            <a:off x="7304400" y="1934500"/>
            <a:ext cx="1382400" cy="461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stressed traffic</a:t>
            </a:r>
            <a:endParaRPr/>
          </a:p>
        </p:txBody>
      </p:sp>
      <p:cxnSp>
        <p:nvCxnSpPr>
          <p:cNvPr id="300" name="Google Shape;300;p38"/>
          <p:cNvCxnSpPr>
            <a:stCxn id="287" idx="2"/>
            <a:endCxn id="285" idx="0"/>
          </p:cNvCxnSpPr>
          <p:nvPr/>
        </p:nvCxnSpPr>
        <p:spPr>
          <a:xfrm rot="-5400000" flipH="1">
            <a:off x="4392300" y="1807475"/>
            <a:ext cx="269700" cy="600"/>
          </a:xfrm>
          <a:prstGeom prst="bentConnector3">
            <a:avLst>
              <a:gd name="adj1" fmla="val 50014"/>
            </a:avLst>
          </a:prstGeom>
          <a:noFill/>
          <a:ln w="9525" cap="flat" cmpd="sng">
            <a:solidFill>
              <a:schemeClr val="dk2"/>
            </a:solidFill>
            <a:prstDash val="solid"/>
            <a:round/>
            <a:headEnd type="none" w="med" len="med"/>
            <a:tailEnd type="stealth" w="med" len="med"/>
          </a:ln>
        </p:spPr>
      </p:cxnSp>
      <p:cxnSp>
        <p:nvCxnSpPr>
          <p:cNvPr id="301" name="Google Shape;301;p38"/>
          <p:cNvCxnSpPr>
            <a:stCxn id="299" idx="2"/>
          </p:cNvCxnSpPr>
          <p:nvPr/>
        </p:nvCxnSpPr>
        <p:spPr>
          <a:xfrm>
            <a:off x="7995600" y="2396200"/>
            <a:ext cx="8100" cy="278100"/>
          </a:xfrm>
          <a:prstGeom prst="straightConnector1">
            <a:avLst/>
          </a:prstGeom>
          <a:noFill/>
          <a:ln w="9525" cap="flat" cmpd="sng">
            <a:solidFill>
              <a:schemeClr val="dk2"/>
            </a:solidFill>
            <a:prstDash val="solid"/>
            <a:round/>
            <a:headEnd type="none" w="med" len="med"/>
            <a:tailEnd type="triangle" w="med" len="med"/>
          </a:ln>
        </p:spPr>
      </p:cxnSp>
      <p:cxnSp>
        <p:nvCxnSpPr>
          <p:cNvPr id="302" name="Google Shape;302;p38"/>
          <p:cNvCxnSpPr>
            <a:stCxn id="287" idx="2"/>
            <a:endCxn id="299" idx="0"/>
          </p:cNvCxnSpPr>
          <p:nvPr/>
        </p:nvCxnSpPr>
        <p:spPr>
          <a:xfrm rot="-5400000" flipH="1">
            <a:off x="6130500" y="69275"/>
            <a:ext cx="261600" cy="3468900"/>
          </a:xfrm>
          <a:prstGeom prst="bentConnector3">
            <a:avLst>
              <a:gd name="adj1" fmla="val 49995"/>
            </a:avLst>
          </a:prstGeom>
          <a:noFill/>
          <a:ln w="9525" cap="flat" cmpd="sng">
            <a:solidFill>
              <a:schemeClr val="dk2"/>
            </a:solidFill>
            <a:prstDash val="solid"/>
            <a:round/>
            <a:headEnd type="none" w="med" len="med"/>
            <a:tailEnd type="stealth" w="med" len="med"/>
          </a:ln>
        </p:spPr>
      </p:cxnSp>
      <p:cxnSp>
        <p:nvCxnSpPr>
          <p:cNvPr id="303" name="Google Shape;303;p38"/>
          <p:cNvCxnSpPr>
            <a:stCxn id="287" idx="2"/>
            <a:endCxn id="283" idx="0"/>
          </p:cNvCxnSpPr>
          <p:nvPr/>
        </p:nvCxnSpPr>
        <p:spPr>
          <a:xfrm rot="5400000">
            <a:off x="2661750" y="69425"/>
            <a:ext cx="261600" cy="3468600"/>
          </a:xfrm>
          <a:prstGeom prst="bentConnector3">
            <a:avLst>
              <a:gd name="adj1" fmla="val 49995"/>
            </a:avLst>
          </a:prstGeom>
          <a:noFill/>
          <a:ln w="9525" cap="flat" cmpd="sng">
            <a:solidFill>
              <a:schemeClr val="dk2"/>
            </a:solidFill>
            <a:prstDash val="solid"/>
            <a:round/>
            <a:headEnd type="none" w="med" len="med"/>
            <a:tailEnd type="stealth"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9"/>
          <p:cNvSpPr txBox="1">
            <a:spLocks noGrp="1"/>
          </p:cNvSpPr>
          <p:nvPr>
            <p:ph type="sldNum" idx="12"/>
          </p:nvPr>
        </p:nvSpPr>
        <p:spPr>
          <a:xfrm>
            <a:off x="8458200" y="4700016"/>
            <a:ext cx="228600" cy="2286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
        <p:nvSpPr>
          <p:cNvPr id="310" name="Google Shape;310;p39"/>
          <p:cNvSpPr/>
          <p:nvPr/>
        </p:nvSpPr>
        <p:spPr>
          <a:xfrm>
            <a:off x="457200" y="1336350"/>
            <a:ext cx="2144100" cy="740700"/>
          </a:xfrm>
          <a:prstGeom prst="chevron">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85000"/>
              </a:lnSpc>
              <a:spcBef>
                <a:spcPts val="0"/>
              </a:spcBef>
              <a:spcAft>
                <a:spcPts val="0"/>
              </a:spcAft>
              <a:buNone/>
            </a:pPr>
            <a:r>
              <a:rPr lang="en-US">
                <a:solidFill>
                  <a:schemeClr val="lt1"/>
                </a:solidFill>
                <a:latin typeface="Verizon NHG TX"/>
                <a:ea typeface="Verizon NHG TX"/>
                <a:cs typeface="Verizon NHG TX"/>
                <a:sym typeface="Verizon NHG TX"/>
              </a:rPr>
              <a:t>Research &amp; Requirements Gathering</a:t>
            </a:r>
            <a:endParaRPr/>
          </a:p>
        </p:txBody>
      </p:sp>
      <p:sp>
        <p:nvSpPr>
          <p:cNvPr id="311" name="Google Shape;311;p39"/>
          <p:cNvSpPr/>
          <p:nvPr/>
        </p:nvSpPr>
        <p:spPr>
          <a:xfrm>
            <a:off x="2432300" y="1336350"/>
            <a:ext cx="1781100" cy="740700"/>
          </a:xfrm>
          <a:prstGeom prst="chevron">
            <a:avLst>
              <a:gd name="adj" fmla="val 50000"/>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85000"/>
              </a:lnSpc>
              <a:spcBef>
                <a:spcPts val="0"/>
              </a:spcBef>
              <a:spcAft>
                <a:spcPts val="0"/>
              </a:spcAft>
              <a:buNone/>
            </a:pPr>
            <a:r>
              <a:rPr lang="en-US">
                <a:solidFill>
                  <a:schemeClr val="lt1"/>
                </a:solidFill>
                <a:latin typeface="Verizon NHG TX"/>
                <a:ea typeface="Verizon NHG TX"/>
                <a:cs typeface="Verizon NHG TX"/>
                <a:sym typeface="Verizon NHG TX"/>
              </a:rPr>
              <a:t>Data Collection</a:t>
            </a:r>
            <a:endParaRPr/>
          </a:p>
        </p:txBody>
      </p:sp>
      <p:sp>
        <p:nvSpPr>
          <p:cNvPr id="312" name="Google Shape;312;p39"/>
          <p:cNvSpPr/>
          <p:nvPr/>
        </p:nvSpPr>
        <p:spPr>
          <a:xfrm>
            <a:off x="4070025" y="1336350"/>
            <a:ext cx="1847100" cy="740700"/>
          </a:xfrm>
          <a:prstGeom prst="chevron">
            <a:avLst>
              <a:gd name="adj" fmla="val 50000"/>
            </a:avLst>
          </a:prstGeom>
          <a:solidFill>
            <a:srgbClr val="666666"/>
          </a:solidFill>
          <a:ln>
            <a:noFill/>
          </a:ln>
        </p:spPr>
        <p:txBody>
          <a:bodyPr spcFirstLastPara="1" wrap="square" lIns="91425" tIns="45700" rIns="91425" bIns="45700" anchor="ctr" anchorCtr="0">
            <a:noAutofit/>
          </a:bodyPr>
          <a:lstStyle/>
          <a:p>
            <a:pPr marL="0" marR="0" lvl="0" indent="0" algn="ctr" rtl="0">
              <a:lnSpc>
                <a:spcPct val="85000"/>
              </a:lnSpc>
              <a:spcBef>
                <a:spcPts val="0"/>
              </a:spcBef>
              <a:spcAft>
                <a:spcPts val="0"/>
              </a:spcAft>
              <a:buNone/>
            </a:pPr>
            <a:r>
              <a:rPr lang="en-US">
                <a:solidFill>
                  <a:schemeClr val="lt1"/>
                </a:solidFill>
                <a:latin typeface="Verizon NHG TX"/>
                <a:ea typeface="Verizon NHG TX"/>
                <a:cs typeface="Verizon NHG TX"/>
                <a:sym typeface="Verizon NHG TX"/>
              </a:rPr>
              <a:t>Data Pre-</a:t>
            </a:r>
            <a:endParaRPr>
              <a:solidFill>
                <a:schemeClr val="lt1"/>
              </a:solidFill>
              <a:latin typeface="Verizon NHG TX"/>
              <a:ea typeface="Verizon NHG TX"/>
              <a:cs typeface="Verizon NHG TX"/>
              <a:sym typeface="Verizon NHG TX"/>
            </a:endParaRPr>
          </a:p>
          <a:p>
            <a:pPr marL="0" marR="0" lvl="0" indent="0" algn="ctr" rtl="0">
              <a:lnSpc>
                <a:spcPct val="85000"/>
              </a:lnSpc>
              <a:spcBef>
                <a:spcPts val="0"/>
              </a:spcBef>
              <a:spcAft>
                <a:spcPts val="0"/>
              </a:spcAft>
              <a:buNone/>
            </a:pPr>
            <a:r>
              <a:rPr lang="en-US">
                <a:solidFill>
                  <a:schemeClr val="lt1"/>
                </a:solidFill>
                <a:latin typeface="Verizon NHG TX"/>
                <a:ea typeface="Verizon NHG TX"/>
                <a:cs typeface="Verizon NHG TX"/>
                <a:sym typeface="Verizon NHG TX"/>
              </a:rPr>
              <a:t>processing</a:t>
            </a:r>
            <a:endParaRPr/>
          </a:p>
        </p:txBody>
      </p:sp>
      <p:sp>
        <p:nvSpPr>
          <p:cNvPr id="313" name="Google Shape;313;p39"/>
          <p:cNvSpPr/>
          <p:nvPr/>
        </p:nvSpPr>
        <p:spPr>
          <a:xfrm>
            <a:off x="457200" y="3246400"/>
            <a:ext cx="2144100" cy="740700"/>
          </a:xfrm>
          <a:prstGeom prst="chevron">
            <a:avLst>
              <a:gd name="adj" fmla="val 50000"/>
            </a:avLst>
          </a:prstGeom>
          <a:solidFill>
            <a:srgbClr val="999999"/>
          </a:solidFill>
          <a:ln>
            <a:noFill/>
          </a:ln>
        </p:spPr>
        <p:txBody>
          <a:bodyPr spcFirstLastPara="1" wrap="square" lIns="91425" tIns="45700" rIns="91425" bIns="45700" anchor="ctr" anchorCtr="0">
            <a:noAutofit/>
          </a:bodyPr>
          <a:lstStyle/>
          <a:p>
            <a:pPr marL="0" marR="0" lvl="0" indent="0" algn="ctr" rtl="0">
              <a:lnSpc>
                <a:spcPct val="85000"/>
              </a:lnSpc>
              <a:spcBef>
                <a:spcPts val="0"/>
              </a:spcBef>
              <a:spcAft>
                <a:spcPts val="0"/>
              </a:spcAft>
              <a:buNone/>
            </a:pPr>
            <a:r>
              <a:rPr lang="en-US">
                <a:solidFill>
                  <a:schemeClr val="lt1"/>
                </a:solidFill>
                <a:latin typeface="Verizon NHG TX"/>
                <a:ea typeface="Verizon NHG TX"/>
                <a:cs typeface="Verizon NHG TX"/>
                <a:sym typeface="Verizon NHG TX"/>
              </a:rPr>
              <a:t>Feature Engineering</a:t>
            </a:r>
            <a:endParaRPr/>
          </a:p>
        </p:txBody>
      </p:sp>
      <p:sp>
        <p:nvSpPr>
          <p:cNvPr id="314" name="Google Shape;314;p39"/>
          <p:cNvSpPr/>
          <p:nvPr/>
        </p:nvSpPr>
        <p:spPr>
          <a:xfrm>
            <a:off x="2432300" y="3246400"/>
            <a:ext cx="1781100" cy="740700"/>
          </a:xfrm>
          <a:prstGeom prst="chevron">
            <a:avLst>
              <a:gd name="adj" fmla="val 50000"/>
            </a:avLst>
          </a:prstGeom>
          <a:solidFill>
            <a:srgbClr val="B7B7B7"/>
          </a:solidFill>
          <a:ln>
            <a:noFill/>
          </a:ln>
        </p:spPr>
        <p:txBody>
          <a:bodyPr spcFirstLastPara="1" wrap="square" lIns="91425" tIns="45700" rIns="91425" bIns="45700" anchor="ctr" anchorCtr="0">
            <a:noAutofit/>
          </a:bodyPr>
          <a:lstStyle/>
          <a:p>
            <a:pPr marL="0" marR="0" lvl="0" indent="0" algn="ctr" rtl="0">
              <a:lnSpc>
                <a:spcPct val="85000"/>
              </a:lnSpc>
              <a:spcBef>
                <a:spcPts val="0"/>
              </a:spcBef>
              <a:spcAft>
                <a:spcPts val="0"/>
              </a:spcAft>
              <a:buNone/>
            </a:pPr>
            <a:r>
              <a:rPr lang="en-US">
                <a:solidFill>
                  <a:schemeClr val="lt1"/>
                </a:solidFill>
                <a:latin typeface="Verizon NHG TX"/>
                <a:ea typeface="Verizon NHG TX"/>
                <a:cs typeface="Verizon NHG TX"/>
                <a:sym typeface="Verizon NHG TX"/>
              </a:rPr>
              <a:t>Modeling</a:t>
            </a:r>
            <a:endParaRPr/>
          </a:p>
        </p:txBody>
      </p:sp>
      <p:sp>
        <p:nvSpPr>
          <p:cNvPr id="315" name="Google Shape;315;p39"/>
          <p:cNvSpPr txBox="1">
            <a:spLocks noGrp="1"/>
          </p:cNvSpPr>
          <p:nvPr>
            <p:ph type="title"/>
          </p:nvPr>
        </p:nvSpPr>
        <p:spPr>
          <a:xfrm>
            <a:off x="457200" y="590550"/>
            <a:ext cx="7086600" cy="6858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dk1"/>
              </a:buClr>
              <a:buSzPts val="2400"/>
              <a:buFont typeface="Verizon NHG DS"/>
              <a:buNone/>
            </a:pPr>
            <a:r>
              <a:rPr lang="en-US"/>
              <a:t>Data Science Workflow</a:t>
            </a:r>
            <a:endParaRPr/>
          </a:p>
        </p:txBody>
      </p:sp>
      <p:sp>
        <p:nvSpPr>
          <p:cNvPr id="316" name="Google Shape;316;p39"/>
          <p:cNvSpPr txBox="1"/>
          <p:nvPr/>
        </p:nvSpPr>
        <p:spPr>
          <a:xfrm>
            <a:off x="529650" y="1869775"/>
            <a:ext cx="1731900" cy="1008900"/>
          </a:xfrm>
          <a:prstGeom prst="rect">
            <a:avLst/>
          </a:prstGeom>
          <a:noFill/>
          <a:ln>
            <a:noFill/>
          </a:ln>
        </p:spPr>
        <p:txBody>
          <a:bodyPr spcFirstLastPara="1" wrap="square" lIns="0" tIns="0" rIns="0" bIns="0" anchor="t" anchorCtr="0">
            <a:noAutofit/>
          </a:bodyPr>
          <a:lstStyle/>
          <a:p>
            <a:pPr marL="0" marR="0" lvl="1" indent="0" algn="l" rtl="0">
              <a:lnSpc>
                <a:spcPct val="100000"/>
              </a:lnSpc>
              <a:spcBef>
                <a:spcPts val="0"/>
              </a:spcBef>
              <a:spcAft>
                <a:spcPts val="0"/>
              </a:spcAft>
              <a:buClr>
                <a:schemeClr val="dk1"/>
              </a:buClr>
              <a:buSzPts val="800"/>
              <a:buFont typeface="Verizon NHG TX"/>
              <a:buNone/>
            </a:pPr>
            <a:endParaRPr/>
          </a:p>
          <a:p>
            <a:pPr marL="230187" marR="0" lvl="2" indent="-230187" algn="l" rtl="0">
              <a:lnSpc>
                <a:spcPct val="100000"/>
              </a:lnSpc>
              <a:spcBef>
                <a:spcPts val="600"/>
              </a:spcBef>
              <a:spcAft>
                <a:spcPts val="0"/>
              </a:spcAft>
              <a:buClr>
                <a:schemeClr val="dk1"/>
              </a:buClr>
              <a:buSzPts val="800"/>
              <a:buFont typeface="Arial"/>
              <a:buChar char="•"/>
            </a:pPr>
            <a:r>
              <a:rPr lang="en-US" sz="800">
                <a:solidFill>
                  <a:schemeClr val="dk1"/>
                </a:solidFill>
                <a:latin typeface="Verizon NHG TX"/>
                <a:ea typeface="Verizon NHG TX"/>
                <a:cs typeface="Verizon NHG TX"/>
                <a:sym typeface="Verizon NHG TX"/>
              </a:rPr>
              <a:t>Get familiar with network domain knowledge</a:t>
            </a:r>
            <a:endParaRPr sz="800" b="0" i="0" u="none" strike="noStrike" cap="none">
              <a:solidFill>
                <a:schemeClr val="dk1"/>
              </a:solidFill>
              <a:latin typeface="Verizon NHG TX"/>
              <a:ea typeface="Verizon NHG TX"/>
              <a:cs typeface="Verizon NHG TX"/>
              <a:sym typeface="Verizon NHG TX"/>
            </a:endParaRPr>
          </a:p>
          <a:p>
            <a:pPr marL="230187" marR="0" lvl="2" indent="-230187" algn="l" rtl="0">
              <a:lnSpc>
                <a:spcPct val="100000"/>
              </a:lnSpc>
              <a:spcBef>
                <a:spcPts val="600"/>
              </a:spcBef>
              <a:spcAft>
                <a:spcPts val="0"/>
              </a:spcAft>
              <a:buClr>
                <a:schemeClr val="dk1"/>
              </a:buClr>
              <a:buSzPts val="800"/>
              <a:buFont typeface="Arial"/>
              <a:buChar char="•"/>
            </a:pPr>
            <a:r>
              <a:rPr lang="en-US" sz="800">
                <a:solidFill>
                  <a:schemeClr val="dk1"/>
                </a:solidFill>
                <a:latin typeface="Verizon NHG TX"/>
                <a:ea typeface="Verizon NHG TX"/>
                <a:cs typeface="Verizon NHG TX"/>
                <a:sym typeface="Verizon NHG TX"/>
              </a:rPr>
              <a:t>Initial data analysis on Kibana</a:t>
            </a:r>
            <a:endParaRPr sz="800" b="0" i="0" u="none" strike="noStrike" cap="none">
              <a:solidFill>
                <a:schemeClr val="dk1"/>
              </a:solidFill>
              <a:latin typeface="Verizon NHG TX"/>
              <a:ea typeface="Verizon NHG TX"/>
              <a:cs typeface="Verizon NHG TX"/>
              <a:sym typeface="Verizon NHG TX"/>
            </a:endParaRPr>
          </a:p>
          <a:p>
            <a:pPr marL="230187" marR="0" lvl="2" indent="-230187" algn="l" rtl="0">
              <a:lnSpc>
                <a:spcPct val="100000"/>
              </a:lnSpc>
              <a:spcBef>
                <a:spcPts val="600"/>
              </a:spcBef>
              <a:spcAft>
                <a:spcPts val="0"/>
              </a:spcAft>
              <a:buClr>
                <a:schemeClr val="dk1"/>
              </a:buClr>
              <a:buSzPts val="800"/>
              <a:buFont typeface="Arial"/>
              <a:buChar char="•"/>
            </a:pPr>
            <a:r>
              <a:rPr lang="en-US" sz="800">
                <a:solidFill>
                  <a:schemeClr val="dk1"/>
                </a:solidFill>
                <a:latin typeface="Verizon NHG TX"/>
                <a:ea typeface="Verizon NHG TX"/>
                <a:cs typeface="Verizon NHG TX"/>
                <a:sym typeface="Verizon NHG TX"/>
              </a:rPr>
              <a:t>Read documents to find standard values of features</a:t>
            </a:r>
            <a:endParaRPr sz="800" b="0" i="0" u="none" strike="noStrike" cap="none">
              <a:solidFill>
                <a:schemeClr val="dk1"/>
              </a:solidFill>
              <a:latin typeface="Verizon NHG TX"/>
              <a:ea typeface="Verizon NHG TX"/>
              <a:cs typeface="Verizon NHG TX"/>
              <a:sym typeface="Verizon NHG TX"/>
            </a:endParaRPr>
          </a:p>
        </p:txBody>
      </p:sp>
      <p:sp>
        <p:nvSpPr>
          <p:cNvPr id="317" name="Google Shape;317;p39"/>
          <p:cNvSpPr txBox="1"/>
          <p:nvPr/>
        </p:nvSpPr>
        <p:spPr>
          <a:xfrm>
            <a:off x="2432400" y="1869775"/>
            <a:ext cx="1488900" cy="685800"/>
          </a:xfrm>
          <a:prstGeom prst="rect">
            <a:avLst/>
          </a:prstGeom>
          <a:noFill/>
          <a:ln>
            <a:noFill/>
          </a:ln>
        </p:spPr>
        <p:txBody>
          <a:bodyPr spcFirstLastPara="1" wrap="square" lIns="0" tIns="0" rIns="0" bIns="0" anchor="t" anchorCtr="0">
            <a:noAutofit/>
          </a:bodyPr>
          <a:lstStyle/>
          <a:p>
            <a:pPr marL="0" marR="0" lvl="1" indent="0" algn="l" rtl="0">
              <a:lnSpc>
                <a:spcPct val="100000"/>
              </a:lnSpc>
              <a:spcBef>
                <a:spcPts val="0"/>
              </a:spcBef>
              <a:spcAft>
                <a:spcPts val="0"/>
              </a:spcAft>
              <a:buClr>
                <a:schemeClr val="dk1"/>
              </a:buClr>
              <a:buSzPts val="800"/>
              <a:buFont typeface="Verizon NHG TX"/>
              <a:buNone/>
            </a:pPr>
            <a:endParaRPr/>
          </a:p>
          <a:p>
            <a:pPr marL="230187" marR="0" lvl="2" indent="-230187" algn="l" rtl="0">
              <a:lnSpc>
                <a:spcPct val="100000"/>
              </a:lnSpc>
              <a:spcBef>
                <a:spcPts val="600"/>
              </a:spcBef>
              <a:spcAft>
                <a:spcPts val="0"/>
              </a:spcAft>
              <a:buClr>
                <a:schemeClr val="dk1"/>
              </a:buClr>
              <a:buSzPts val="800"/>
              <a:buFont typeface="Arial"/>
              <a:buChar char="•"/>
            </a:pPr>
            <a:r>
              <a:rPr lang="en-US" sz="800">
                <a:solidFill>
                  <a:schemeClr val="dk1"/>
                </a:solidFill>
                <a:latin typeface="Verizon NHG TX"/>
                <a:ea typeface="Verizon NHG TX"/>
                <a:cs typeface="Verizon NHG TX"/>
                <a:sym typeface="Verizon NHG TX"/>
              </a:rPr>
              <a:t>Query data from different sources (testbeds and FOA) using open source search platforms like ELK Stack</a:t>
            </a:r>
            <a:endParaRPr sz="800">
              <a:solidFill>
                <a:schemeClr val="dk1"/>
              </a:solidFill>
              <a:latin typeface="Verizon NHG TX"/>
              <a:ea typeface="Verizon NHG TX"/>
              <a:cs typeface="Verizon NHG TX"/>
              <a:sym typeface="Verizon NHG TX"/>
            </a:endParaRPr>
          </a:p>
          <a:p>
            <a:pPr marL="230187" marR="0" lvl="2" indent="-230187" algn="l" rtl="0">
              <a:lnSpc>
                <a:spcPct val="100000"/>
              </a:lnSpc>
              <a:spcBef>
                <a:spcPts val="600"/>
              </a:spcBef>
              <a:spcAft>
                <a:spcPts val="0"/>
              </a:spcAft>
              <a:buClr>
                <a:schemeClr val="dk1"/>
              </a:buClr>
              <a:buSzPts val="800"/>
              <a:buFont typeface="Verizon NHG TX"/>
              <a:buChar char="•"/>
            </a:pPr>
            <a:r>
              <a:rPr lang="en-US" sz="800">
                <a:solidFill>
                  <a:schemeClr val="dk1"/>
                </a:solidFill>
                <a:latin typeface="Verizon NHG TX"/>
                <a:ea typeface="Verizon NHG TX"/>
                <a:cs typeface="Verizon NHG TX"/>
                <a:sym typeface="Verizon NHG TX"/>
              </a:rPr>
              <a:t>Data Validation</a:t>
            </a:r>
            <a:endParaRPr sz="800">
              <a:solidFill>
                <a:schemeClr val="dk1"/>
              </a:solidFill>
              <a:latin typeface="Verizon NHG TX"/>
              <a:ea typeface="Verizon NHG TX"/>
              <a:cs typeface="Verizon NHG TX"/>
              <a:sym typeface="Verizon NHG TX"/>
            </a:endParaRPr>
          </a:p>
        </p:txBody>
      </p:sp>
      <p:sp>
        <p:nvSpPr>
          <p:cNvPr id="318" name="Google Shape;318;p39"/>
          <p:cNvSpPr txBox="1"/>
          <p:nvPr/>
        </p:nvSpPr>
        <p:spPr>
          <a:xfrm>
            <a:off x="4070025" y="1872150"/>
            <a:ext cx="1524900" cy="1243500"/>
          </a:xfrm>
          <a:prstGeom prst="rect">
            <a:avLst/>
          </a:prstGeom>
          <a:noFill/>
          <a:ln>
            <a:noFill/>
          </a:ln>
        </p:spPr>
        <p:txBody>
          <a:bodyPr spcFirstLastPara="1" wrap="square" lIns="0" tIns="0" rIns="0" bIns="0" anchor="t" anchorCtr="0">
            <a:noAutofit/>
          </a:bodyPr>
          <a:lstStyle/>
          <a:p>
            <a:pPr marL="0" marR="0" lvl="1" indent="0" algn="l" rtl="0">
              <a:lnSpc>
                <a:spcPct val="100000"/>
              </a:lnSpc>
              <a:spcBef>
                <a:spcPts val="0"/>
              </a:spcBef>
              <a:spcAft>
                <a:spcPts val="0"/>
              </a:spcAft>
              <a:buClr>
                <a:schemeClr val="dk1"/>
              </a:buClr>
              <a:buSzPts val="800"/>
              <a:buFont typeface="Verizon NHG TX"/>
              <a:buNone/>
            </a:pPr>
            <a:endParaRPr/>
          </a:p>
          <a:p>
            <a:pPr marL="230187" marR="0" lvl="2" indent="-230187" algn="l" rtl="0">
              <a:lnSpc>
                <a:spcPct val="100000"/>
              </a:lnSpc>
              <a:spcBef>
                <a:spcPts val="600"/>
              </a:spcBef>
              <a:spcAft>
                <a:spcPts val="0"/>
              </a:spcAft>
              <a:buClr>
                <a:schemeClr val="dk1"/>
              </a:buClr>
              <a:buSzPts val="800"/>
              <a:buFont typeface="Arial"/>
              <a:buChar char="•"/>
            </a:pPr>
            <a:r>
              <a:rPr lang="en-US" sz="800">
                <a:solidFill>
                  <a:schemeClr val="dk1"/>
                </a:solidFill>
                <a:latin typeface="Verizon NHG TX"/>
                <a:ea typeface="Verizon NHG TX"/>
                <a:cs typeface="Verizon NHG TX"/>
                <a:sym typeface="Verizon NHG TX"/>
              </a:rPr>
              <a:t>Transform data using Python</a:t>
            </a:r>
            <a:endParaRPr sz="800" b="0" i="0" u="none" strike="noStrike" cap="none">
              <a:solidFill>
                <a:schemeClr val="dk1"/>
              </a:solidFill>
              <a:latin typeface="Verizon NHG TX"/>
              <a:ea typeface="Verizon NHG TX"/>
              <a:cs typeface="Verizon NHG TX"/>
              <a:sym typeface="Verizon NHG TX"/>
            </a:endParaRPr>
          </a:p>
          <a:p>
            <a:pPr marL="230187" marR="0" lvl="2" indent="-230187" algn="l" rtl="0">
              <a:lnSpc>
                <a:spcPct val="100000"/>
              </a:lnSpc>
              <a:spcBef>
                <a:spcPts val="600"/>
              </a:spcBef>
              <a:spcAft>
                <a:spcPts val="0"/>
              </a:spcAft>
              <a:buClr>
                <a:schemeClr val="dk1"/>
              </a:buClr>
              <a:buSzPts val="800"/>
              <a:buFont typeface="Arial"/>
              <a:buChar char="•"/>
            </a:pPr>
            <a:r>
              <a:rPr lang="en-US" sz="800">
                <a:solidFill>
                  <a:schemeClr val="dk1"/>
                </a:solidFill>
                <a:latin typeface="Verizon NHG TX"/>
                <a:ea typeface="Verizon NHG TX"/>
                <a:cs typeface="Verizon NHG TX"/>
                <a:sym typeface="Verizon NHG TX"/>
              </a:rPr>
              <a:t>Combine multiple datasets to find trends </a:t>
            </a:r>
            <a:endParaRPr sz="800" b="0" i="0" u="none" strike="noStrike" cap="none">
              <a:solidFill>
                <a:schemeClr val="dk1"/>
              </a:solidFill>
              <a:latin typeface="Verizon NHG TX"/>
              <a:ea typeface="Verizon NHG TX"/>
              <a:cs typeface="Verizon NHG TX"/>
              <a:sym typeface="Verizon NHG TX"/>
            </a:endParaRPr>
          </a:p>
        </p:txBody>
      </p:sp>
      <p:sp>
        <p:nvSpPr>
          <p:cNvPr id="319" name="Google Shape;319;p39"/>
          <p:cNvSpPr txBox="1"/>
          <p:nvPr/>
        </p:nvSpPr>
        <p:spPr>
          <a:xfrm>
            <a:off x="529650" y="3802000"/>
            <a:ext cx="1607700" cy="1008900"/>
          </a:xfrm>
          <a:prstGeom prst="rect">
            <a:avLst/>
          </a:prstGeom>
          <a:noFill/>
          <a:ln>
            <a:noFill/>
          </a:ln>
        </p:spPr>
        <p:txBody>
          <a:bodyPr spcFirstLastPara="1" wrap="square" lIns="0" tIns="0" rIns="0" bIns="0" anchor="t" anchorCtr="0">
            <a:noAutofit/>
          </a:bodyPr>
          <a:lstStyle/>
          <a:p>
            <a:pPr marL="0" marR="0" lvl="1" indent="0" algn="l" rtl="0">
              <a:lnSpc>
                <a:spcPct val="100000"/>
              </a:lnSpc>
              <a:spcBef>
                <a:spcPts val="0"/>
              </a:spcBef>
              <a:spcAft>
                <a:spcPts val="0"/>
              </a:spcAft>
              <a:buClr>
                <a:schemeClr val="dk1"/>
              </a:buClr>
              <a:buSzPts val="800"/>
              <a:buFont typeface="Verizon NHG TX"/>
              <a:buNone/>
            </a:pPr>
            <a:endParaRPr/>
          </a:p>
          <a:p>
            <a:pPr marL="230187" marR="0" lvl="2" indent="-230187" algn="l" rtl="0">
              <a:lnSpc>
                <a:spcPct val="100000"/>
              </a:lnSpc>
              <a:spcBef>
                <a:spcPts val="600"/>
              </a:spcBef>
              <a:spcAft>
                <a:spcPts val="0"/>
              </a:spcAft>
              <a:buClr>
                <a:schemeClr val="dk1"/>
              </a:buClr>
              <a:buSzPts val="800"/>
              <a:buFont typeface="Arial"/>
              <a:buChar char="•"/>
            </a:pPr>
            <a:r>
              <a:rPr lang="en-US" sz="800">
                <a:solidFill>
                  <a:schemeClr val="dk1"/>
                </a:solidFill>
                <a:latin typeface="Verizon NHG TX"/>
                <a:ea typeface="Verizon NHG TX"/>
                <a:cs typeface="Verizon NHG TX"/>
                <a:sym typeface="Verizon NHG TX"/>
              </a:rPr>
              <a:t>Pinpoint key features to use </a:t>
            </a:r>
            <a:endParaRPr sz="800">
              <a:solidFill>
                <a:schemeClr val="dk1"/>
              </a:solidFill>
              <a:latin typeface="Verizon NHG TX"/>
              <a:ea typeface="Verizon NHG TX"/>
              <a:cs typeface="Verizon NHG TX"/>
              <a:sym typeface="Verizon NHG TX"/>
            </a:endParaRPr>
          </a:p>
          <a:p>
            <a:pPr marL="230187" marR="0" lvl="2" indent="-230187" algn="l" rtl="0">
              <a:lnSpc>
                <a:spcPct val="100000"/>
              </a:lnSpc>
              <a:spcBef>
                <a:spcPts val="600"/>
              </a:spcBef>
              <a:spcAft>
                <a:spcPts val="0"/>
              </a:spcAft>
              <a:buClr>
                <a:schemeClr val="dk1"/>
              </a:buClr>
              <a:buSzPts val="800"/>
              <a:buFont typeface="Arial"/>
              <a:buChar char="•"/>
            </a:pPr>
            <a:r>
              <a:rPr lang="en-US" sz="800">
                <a:solidFill>
                  <a:schemeClr val="dk1"/>
                </a:solidFill>
                <a:latin typeface="Verizon NHG TX"/>
                <a:ea typeface="Verizon NHG TX"/>
                <a:cs typeface="Verizon NHG TX"/>
                <a:sym typeface="Verizon NHG TX"/>
              </a:rPr>
              <a:t>Eliminate insignificant features </a:t>
            </a:r>
            <a:endParaRPr sz="800" b="0" i="0" u="none" strike="noStrike" cap="none">
              <a:solidFill>
                <a:schemeClr val="dk1"/>
              </a:solidFill>
              <a:latin typeface="Verizon NHG TX"/>
              <a:ea typeface="Verizon NHG TX"/>
              <a:cs typeface="Verizon NHG TX"/>
              <a:sym typeface="Verizon NHG TX"/>
            </a:endParaRPr>
          </a:p>
        </p:txBody>
      </p:sp>
      <p:sp>
        <p:nvSpPr>
          <p:cNvPr id="320" name="Google Shape;320;p39"/>
          <p:cNvSpPr txBox="1"/>
          <p:nvPr/>
        </p:nvSpPr>
        <p:spPr>
          <a:xfrm>
            <a:off x="2462475" y="3802001"/>
            <a:ext cx="1441500" cy="872100"/>
          </a:xfrm>
          <a:prstGeom prst="rect">
            <a:avLst/>
          </a:prstGeom>
          <a:noFill/>
          <a:ln>
            <a:noFill/>
          </a:ln>
        </p:spPr>
        <p:txBody>
          <a:bodyPr spcFirstLastPara="1" wrap="square" lIns="0" tIns="0" rIns="0" bIns="0" anchor="t" anchorCtr="0">
            <a:noAutofit/>
          </a:bodyPr>
          <a:lstStyle/>
          <a:p>
            <a:pPr marL="0" marR="0" lvl="1" indent="0" algn="l" rtl="0">
              <a:lnSpc>
                <a:spcPct val="100000"/>
              </a:lnSpc>
              <a:spcBef>
                <a:spcPts val="0"/>
              </a:spcBef>
              <a:spcAft>
                <a:spcPts val="0"/>
              </a:spcAft>
              <a:buClr>
                <a:schemeClr val="dk1"/>
              </a:buClr>
              <a:buSzPts val="800"/>
              <a:buFont typeface="Verizon NHG TX"/>
              <a:buNone/>
            </a:pPr>
            <a:endParaRPr/>
          </a:p>
          <a:p>
            <a:pPr marL="230187" marR="0" lvl="2" indent="-230187" algn="l" rtl="0">
              <a:lnSpc>
                <a:spcPct val="100000"/>
              </a:lnSpc>
              <a:spcBef>
                <a:spcPts val="600"/>
              </a:spcBef>
              <a:spcAft>
                <a:spcPts val="0"/>
              </a:spcAft>
              <a:buClr>
                <a:schemeClr val="dk1"/>
              </a:buClr>
              <a:buSzPts val="800"/>
              <a:buFont typeface="Arial"/>
              <a:buChar char="•"/>
            </a:pPr>
            <a:r>
              <a:rPr lang="en-US" sz="800">
                <a:solidFill>
                  <a:schemeClr val="dk1"/>
                </a:solidFill>
                <a:latin typeface="Verizon NHG TX"/>
                <a:ea typeface="Verizon NHG TX"/>
                <a:cs typeface="Verizon NHG TX"/>
                <a:sym typeface="Verizon NHG TX"/>
              </a:rPr>
              <a:t>Determine testing process</a:t>
            </a:r>
            <a:endParaRPr sz="800">
              <a:solidFill>
                <a:schemeClr val="dk1"/>
              </a:solidFill>
              <a:latin typeface="Verizon NHG TX"/>
              <a:ea typeface="Verizon NHG TX"/>
              <a:cs typeface="Verizon NHG TX"/>
              <a:sym typeface="Verizon NHG TX"/>
            </a:endParaRPr>
          </a:p>
          <a:p>
            <a:pPr marL="230187" marR="0" lvl="2" indent="-230187" algn="l" rtl="0">
              <a:lnSpc>
                <a:spcPct val="100000"/>
              </a:lnSpc>
              <a:spcBef>
                <a:spcPts val="600"/>
              </a:spcBef>
              <a:spcAft>
                <a:spcPts val="0"/>
              </a:spcAft>
              <a:buClr>
                <a:schemeClr val="dk1"/>
              </a:buClr>
              <a:buSzPts val="800"/>
              <a:buFont typeface="Arial"/>
              <a:buChar char="•"/>
            </a:pPr>
            <a:r>
              <a:rPr lang="en-US" sz="800">
                <a:solidFill>
                  <a:schemeClr val="dk1"/>
                </a:solidFill>
                <a:latin typeface="Verizon NHG TX"/>
                <a:ea typeface="Verizon NHG TX"/>
                <a:cs typeface="Verizon NHG TX"/>
                <a:sym typeface="Verizon NHG TX"/>
              </a:rPr>
              <a:t>Develop script using Python</a:t>
            </a:r>
            <a:endParaRPr sz="800" b="0" i="0" u="none" strike="noStrike" cap="none">
              <a:solidFill>
                <a:schemeClr val="dk1"/>
              </a:solidFill>
              <a:latin typeface="Verizon NHG TX"/>
              <a:ea typeface="Verizon NHG TX"/>
              <a:cs typeface="Verizon NHG TX"/>
              <a:sym typeface="Verizon NHG TX"/>
            </a:endParaRPr>
          </a:p>
          <a:p>
            <a:pPr marL="1371600" marR="0" lvl="0" indent="0" algn="l" rtl="0">
              <a:lnSpc>
                <a:spcPct val="100000"/>
              </a:lnSpc>
              <a:spcBef>
                <a:spcPts val="600"/>
              </a:spcBef>
              <a:spcAft>
                <a:spcPts val="0"/>
              </a:spcAft>
              <a:buNone/>
            </a:pPr>
            <a:endParaRPr sz="800" b="0" i="0" u="none" strike="noStrike" cap="none">
              <a:solidFill>
                <a:schemeClr val="dk1"/>
              </a:solidFill>
              <a:latin typeface="Verizon NHG TX"/>
              <a:ea typeface="Verizon NHG TX"/>
              <a:cs typeface="Verizon NHG TX"/>
              <a:sym typeface="Verizon NHG TX"/>
            </a:endParaRPr>
          </a:p>
        </p:txBody>
      </p:sp>
      <p:sp>
        <p:nvSpPr>
          <p:cNvPr id="321" name="Google Shape;321;p39"/>
          <p:cNvSpPr/>
          <p:nvPr/>
        </p:nvSpPr>
        <p:spPr>
          <a:xfrm>
            <a:off x="4070025" y="3246400"/>
            <a:ext cx="1781100" cy="740700"/>
          </a:xfrm>
          <a:prstGeom prst="chevron">
            <a:avLst>
              <a:gd name="adj" fmla="val 50000"/>
            </a:avLst>
          </a:prstGeom>
          <a:solidFill>
            <a:srgbClr val="D9D9D9"/>
          </a:solidFill>
          <a:ln>
            <a:noFill/>
          </a:ln>
        </p:spPr>
        <p:txBody>
          <a:bodyPr spcFirstLastPara="1" wrap="square" lIns="91425" tIns="45700" rIns="91425" bIns="45700" anchor="ctr" anchorCtr="0">
            <a:noAutofit/>
          </a:bodyPr>
          <a:lstStyle/>
          <a:p>
            <a:pPr marL="0" marR="0" lvl="0" indent="0" algn="ctr" rtl="0">
              <a:lnSpc>
                <a:spcPct val="85000"/>
              </a:lnSpc>
              <a:spcBef>
                <a:spcPts val="0"/>
              </a:spcBef>
              <a:spcAft>
                <a:spcPts val="0"/>
              </a:spcAft>
              <a:buNone/>
            </a:pPr>
            <a:r>
              <a:rPr lang="en-US">
                <a:solidFill>
                  <a:schemeClr val="lt1"/>
                </a:solidFill>
                <a:latin typeface="Verizon NHG TX"/>
                <a:ea typeface="Verizon NHG TX"/>
                <a:cs typeface="Verizon NHG TX"/>
                <a:sym typeface="Verizon NHG TX"/>
              </a:rPr>
              <a:t>Testing &amp; Validation</a:t>
            </a:r>
            <a:endParaRPr/>
          </a:p>
        </p:txBody>
      </p:sp>
      <p:sp>
        <p:nvSpPr>
          <p:cNvPr id="322" name="Google Shape;322;p39"/>
          <p:cNvSpPr/>
          <p:nvPr/>
        </p:nvSpPr>
        <p:spPr>
          <a:xfrm>
            <a:off x="5760975" y="3246400"/>
            <a:ext cx="2093400" cy="740700"/>
          </a:xfrm>
          <a:prstGeom prst="chevron">
            <a:avLst>
              <a:gd name="adj" fmla="val 50000"/>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85000"/>
              </a:lnSpc>
              <a:spcBef>
                <a:spcPts val="0"/>
              </a:spcBef>
              <a:spcAft>
                <a:spcPts val="0"/>
              </a:spcAft>
              <a:buNone/>
            </a:pPr>
            <a:r>
              <a:rPr lang="en-US">
                <a:solidFill>
                  <a:schemeClr val="lt1"/>
                </a:solidFill>
                <a:latin typeface="Verizon NHG TX"/>
                <a:ea typeface="Verizon NHG TX"/>
                <a:cs typeface="Verizon NHG TX"/>
                <a:sym typeface="Verizon NHG TX"/>
              </a:rPr>
              <a:t>Communicate Results</a:t>
            </a:r>
            <a:endParaRPr/>
          </a:p>
        </p:txBody>
      </p:sp>
      <p:sp>
        <p:nvSpPr>
          <p:cNvPr id="323" name="Google Shape;323;p39"/>
          <p:cNvSpPr txBox="1"/>
          <p:nvPr/>
        </p:nvSpPr>
        <p:spPr>
          <a:xfrm>
            <a:off x="4111725" y="3801997"/>
            <a:ext cx="1441500" cy="685800"/>
          </a:xfrm>
          <a:prstGeom prst="rect">
            <a:avLst/>
          </a:prstGeom>
          <a:noFill/>
          <a:ln>
            <a:noFill/>
          </a:ln>
        </p:spPr>
        <p:txBody>
          <a:bodyPr spcFirstLastPara="1" wrap="square" lIns="0" tIns="0" rIns="0" bIns="0" anchor="t" anchorCtr="0">
            <a:noAutofit/>
          </a:bodyPr>
          <a:lstStyle/>
          <a:p>
            <a:pPr marL="0" marR="0" lvl="1" indent="0" algn="l" rtl="0">
              <a:lnSpc>
                <a:spcPct val="100000"/>
              </a:lnSpc>
              <a:spcBef>
                <a:spcPts val="0"/>
              </a:spcBef>
              <a:spcAft>
                <a:spcPts val="0"/>
              </a:spcAft>
              <a:buClr>
                <a:schemeClr val="dk1"/>
              </a:buClr>
              <a:buSzPts val="800"/>
              <a:buFont typeface="Verizon NHG TX"/>
              <a:buNone/>
            </a:pPr>
            <a:endParaRPr/>
          </a:p>
          <a:p>
            <a:pPr marL="230187" marR="0" lvl="2" indent="-230187" algn="l" rtl="0">
              <a:lnSpc>
                <a:spcPct val="100000"/>
              </a:lnSpc>
              <a:spcBef>
                <a:spcPts val="600"/>
              </a:spcBef>
              <a:spcAft>
                <a:spcPts val="0"/>
              </a:spcAft>
              <a:buClr>
                <a:schemeClr val="dk1"/>
              </a:buClr>
              <a:buSzPts val="800"/>
              <a:buFont typeface="Arial"/>
              <a:buChar char="•"/>
            </a:pPr>
            <a:r>
              <a:rPr lang="en-US" sz="800">
                <a:solidFill>
                  <a:schemeClr val="dk1"/>
                </a:solidFill>
                <a:latin typeface="Verizon NHG TX"/>
                <a:ea typeface="Verizon NHG TX"/>
                <a:cs typeface="Verizon NHG TX"/>
                <a:sym typeface="Verizon NHG TX"/>
              </a:rPr>
              <a:t>Evaluate results</a:t>
            </a:r>
            <a:endParaRPr sz="800">
              <a:solidFill>
                <a:schemeClr val="dk1"/>
              </a:solidFill>
              <a:latin typeface="Verizon NHG TX"/>
              <a:ea typeface="Verizon NHG TX"/>
              <a:cs typeface="Verizon NHG TX"/>
              <a:sym typeface="Verizon NHG TX"/>
            </a:endParaRPr>
          </a:p>
          <a:p>
            <a:pPr marL="230187" marR="0" lvl="2" indent="-230187" algn="l" rtl="0">
              <a:lnSpc>
                <a:spcPct val="100000"/>
              </a:lnSpc>
              <a:spcBef>
                <a:spcPts val="600"/>
              </a:spcBef>
              <a:spcAft>
                <a:spcPts val="0"/>
              </a:spcAft>
              <a:buClr>
                <a:schemeClr val="dk1"/>
              </a:buClr>
              <a:buSzPts val="800"/>
              <a:buFont typeface="Arial"/>
              <a:buChar char="•"/>
            </a:pPr>
            <a:r>
              <a:rPr lang="en-US" sz="800">
                <a:solidFill>
                  <a:schemeClr val="dk1"/>
                </a:solidFill>
                <a:latin typeface="Verizon NHG TX"/>
                <a:ea typeface="Verizon NHG TX"/>
                <a:cs typeface="Verizon NHG TX"/>
                <a:sym typeface="Verizon NHG TX"/>
              </a:rPr>
              <a:t>Test and validate using more data</a:t>
            </a:r>
            <a:endParaRPr sz="800" b="0" i="0" u="none" strike="noStrike" cap="none">
              <a:solidFill>
                <a:schemeClr val="dk1"/>
              </a:solidFill>
              <a:latin typeface="Verizon NHG TX"/>
              <a:ea typeface="Verizon NHG TX"/>
              <a:cs typeface="Verizon NHG TX"/>
              <a:sym typeface="Verizon NHG TX"/>
            </a:endParaRPr>
          </a:p>
          <a:p>
            <a:pPr marL="1371600" marR="0" lvl="0" indent="0" algn="l" rtl="0">
              <a:lnSpc>
                <a:spcPct val="100000"/>
              </a:lnSpc>
              <a:spcBef>
                <a:spcPts val="600"/>
              </a:spcBef>
              <a:spcAft>
                <a:spcPts val="0"/>
              </a:spcAft>
              <a:buNone/>
            </a:pPr>
            <a:endParaRPr sz="800" b="0" i="0" u="none" strike="noStrike" cap="none">
              <a:solidFill>
                <a:schemeClr val="dk1"/>
              </a:solidFill>
              <a:latin typeface="Verizon NHG TX"/>
              <a:ea typeface="Verizon NHG TX"/>
              <a:cs typeface="Verizon NHG TX"/>
              <a:sym typeface="Verizon NHG TX"/>
            </a:endParaRPr>
          </a:p>
          <a:p>
            <a:pPr marL="1371600" marR="0" lvl="0" indent="0" algn="l" rtl="0">
              <a:lnSpc>
                <a:spcPct val="100000"/>
              </a:lnSpc>
              <a:spcBef>
                <a:spcPts val="600"/>
              </a:spcBef>
              <a:spcAft>
                <a:spcPts val="0"/>
              </a:spcAft>
              <a:buNone/>
            </a:pPr>
            <a:endParaRPr sz="800" b="0" i="0" u="none" strike="noStrike" cap="none">
              <a:solidFill>
                <a:schemeClr val="dk1"/>
              </a:solidFill>
              <a:latin typeface="Verizon NHG TX"/>
              <a:ea typeface="Verizon NHG TX"/>
              <a:cs typeface="Verizon NHG TX"/>
              <a:sym typeface="Verizon NHG TX"/>
            </a:endParaRPr>
          </a:p>
        </p:txBody>
      </p:sp>
      <p:sp>
        <p:nvSpPr>
          <p:cNvPr id="324" name="Google Shape;324;p39"/>
          <p:cNvSpPr txBox="1"/>
          <p:nvPr/>
        </p:nvSpPr>
        <p:spPr>
          <a:xfrm>
            <a:off x="5769250" y="3802000"/>
            <a:ext cx="1665600" cy="685800"/>
          </a:xfrm>
          <a:prstGeom prst="rect">
            <a:avLst/>
          </a:prstGeom>
          <a:noFill/>
          <a:ln>
            <a:noFill/>
          </a:ln>
        </p:spPr>
        <p:txBody>
          <a:bodyPr spcFirstLastPara="1" wrap="square" lIns="0" tIns="0" rIns="0" bIns="0" anchor="t" anchorCtr="0">
            <a:noAutofit/>
          </a:bodyPr>
          <a:lstStyle/>
          <a:p>
            <a:pPr marL="0" marR="0" lvl="1" indent="0" algn="l" rtl="0">
              <a:lnSpc>
                <a:spcPct val="100000"/>
              </a:lnSpc>
              <a:spcBef>
                <a:spcPts val="0"/>
              </a:spcBef>
              <a:spcAft>
                <a:spcPts val="0"/>
              </a:spcAft>
              <a:buClr>
                <a:schemeClr val="dk1"/>
              </a:buClr>
              <a:buSzPts val="800"/>
              <a:buFont typeface="Verizon NHG TX"/>
              <a:buNone/>
            </a:pPr>
            <a:endParaRPr/>
          </a:p>
          <a:p>
            <a:pPr marL="230187" marR="0" lvl="2" indent="-230187" algn="l" rtl="0">
              <a:lnSpc>
                <a:spcPct val="100000"/>
              </a:lnSpc>
              <a:spcBef>
                <a:spcPts val="600"/>
              </a:spcBef>
              <a:spcAft>
                <a:spcPts val="0"/>
              </a:spcAft>
              <a:buClr>
                <a:schemeClr val="dk1"/>
              </a:buClr>
              <a:buSzPts val="800"/>
              <a:buFont typeface="Arial"/>
              <a:buChar char="•"/>
            </a:pPr>
            <a:r>
              <a:rPr lang="en-US" sz="800">
                <a:solidFill>
                  <a:schemeClr val="dk1"/>
                </a:solidFill>
                <a:latin typeface="Verizon NHG TX"/>
                <a:ea typeface="Verizon NHG TX"/>
                <a:cs typeface="Verizon NHG TX"/>
                <a:sym typeface="Verizon NHG TX"/>
              </a:rPr>
              <a:t>Give a pass or fail rating for the transceiver and communicate to the team</a:t>
            </a:r>
            <a:endParaRPr sz="800" b="0" i="0" u="none" strike="noStrike" cap="none">
              <a:solidFill>
                <a:schemeClr val="dk1"/>
              </a:solidFill>
              <a:latin typeface="Verizon NHG TX"/>
              <a:ea typeface="Verizon NHG TX"/>
              <a:cs typeface="Verizon NHG TX"/>
              <a:sym typeface="Verizon NHG TX"/>
            </a:endParaRPr>
          </a:p>
        </p:txBody>
      </p:sp>
      <p:pic>
        <p:nvPicPr>
          <p:cNvPr id="325" name="Google Shape;325;p39"/>
          <p:cNvPicPr preferRelativeResize="0"/>
          <p:nvPr/>
        </p:nvPicPr>
        <p:blipFill>
          <a:blip r:embed="rId3">
            <a:alphaModFix/>
          </a:blip>
          <a:stretch>
            <a:fillRect/>
          </a:stretch>
        </p:blipFill>
        <p:spPr>
          <a:xfrm>
            <a:off x="7814713" y="541700"/>
            <a:ext cx="872100" cy="872100"/>
          </a:xfrm>
          <a:prstGeom prst="rect">
            <a:avLst/>
          </a:prstGeom>
          <a:noFill/>
          <a:ln>
            <a:noFill/>
          </a:ln>
        </p:spPr>
      </p:pic>
      <p:sp>
        <p:nvSpPr>
          <p:cNvPr id="326" name="Google Shape;326;p39"/>
          <p:cNvSpPr/>
          <p:nvPr/>
        </p:nvSpPr>
        <p:spPr>
          <a:xfrm>
            <a:off x="5769250" y="1336350"/>
            <a:ext cx="2085300" cy="740700"/>
          </a:xfrm>
          <a:prstGeom prst="chevron">
            <a:avLst>
              <a:gd name="adj" fmla="val 50000"/>
            </a:avLst>
          </a:prstGeom>
          <a:solidFill>
            <a:srgbClr val="999999"/>
          </a:solidFill>
          <a:ln>
            <a:noFill/>
          </a:ln>
        </p:spPr>
        <p:txBody>
          <a:bodyPr spcFirstLastPara="1" wrap="square" lIns="91425" tIns="45700" rIns="91425" bIns="45700" anchor="ctr" anchorCtr="0">
            <a:noAutofit/>
          </a:bodyPr>
          <a:lstStyle/>
          <a:p>
            <a:pPr marL="0" marR="0" lvl="0" indent="0" algn="ctr" rtl="0">
              <a:lnSpc>
                <a:spcPct val="85000"/>
              </a:lnSpc>
              <a:spcBef>
                <a:spcPts val="0"/>
              </a:spcBef>
              <a:spcAft>
                <a:spcPts val="0"/>
              </a:spcAft>
              <a:buNone/>
            </a:pPr>
            <a:r>
              <a:rPr lang="en-US">
                <a:solidFill>
                  <a:schemeClr val="lt1"/>
                </a:solidFill>
                <a:latin typeface="Verizon NHG TX"/>
                <a:ea typeface="Verizon NHG TX"/>
                <a:cs typeface="Verizon NHG TX"/>
                <a:sym typeface="Verizon NHG TX"/>
              </a:rPr>
              <a:t>Data Visualizations</a:t>
            </a:r>
            <a:endParaRPr/>
          </a:p>
        </p:txBody>
      </p:sp>
      <p:sp>
        <p:nvSpPr>
          <p:cNvPr id="327" name="Google Shape;327;p39"/>
          <p:cNvSpPr txBox="1"/>
          <p:nvPr/>
        </p:nvSpPr>
        <p:spPr>
          <a:xfrm>
            <a:off x="5798200" y="1917425"/>
            <a:ext cx="1781100" cy="1243500"/>
          </a:xfrm>
          <a:prstGeom prst="rect">
            <a:avLst/>
          </a:prstGeom>
          <a:noFill/>
          <a:ln>
            <a:noFill/>
          </a:ln>
        </p:spPr>
        <p:txBody>
          <a:bodyPr spcFirstLastPara="1" wrap="square" lIns="0" tIns="0" rIns="0" bIns="0" anchor="t" anchorCtr="0">
            <a:noAutofit/>
          </a:bodyPr>
          <a:lstStyle/>
          <a:p>
            <a:pPr marL="0" marR="0" lvl="1" indent="0" algn="l" rtl="0">
              <a:lnSpc>
                <a:spcPct val="100000"/>
              </a:lnSpc>
              <a:spcBef>
                <a:spcPts val="0"/>
              </a:spcBef>
              <a:spcAft>
                <a:spcPts val="0"/>
              </a:spcAft>
              <a:buClr>
                <a:schemeClr val="dk1"/>
              </a:buClr>
              <a:buSzPts val="800"/>
              <a:buFont typeface="Verizon NHG TX"/>
              <a:buNone/>
            </a:pPr>
            <a:endParaRPr/>
          </a:p>
          <a:p>
            <a:pPr marL="230187" marR="0" lvl="2" indent="-230187" algn="l" rtl="0">
              <a:lnSpc>
                <a:spcPct val="100000"/>
              </a:lnSpc>
              <a:spcBef>
                <a:spcPts val="600"/>
              </a:spcBef>
              <a:spcAft>
                <a:spcPts val="0"/>
              </a:spcAft>
              <a:buClr>
                <a:schemeClr val="dk1"/>
              </a:buClr>
              <a:buSzPts val="800"/>
              <a:buFont typeface="Arial"/>
              <a:buChar char="•"/>
            </a:pPr>
            <a:r>
              <a:rPr lang="en-US" sz="800">
                <a:solidFill>
                  <a:schemeClr val="dk1"/>
                </a:solidFill>
                <a:latin typeface="Verizon NHG TX"/>
                <a:ea typeface="Verizon NHG TX"/>
                <a:cs typeface="Verizon NHG TX"/>
                <a:sym typeface="Verizon NHG TX"/>
              </a:rPr>
              <a:t>Create visualizations for combined data </a:t>
            </a:r>
            <a:endParaRPr sz="800" b="0" i="0" u="none" strike="noStrike" cap="none">
              <a:solidFill>
                <a:schemeClr val="dk1"/>
              </a:solidFill>
              <a:latin typeface="Verizon NHG TX"/>
              <a:ea typeface="Verizon NHG TX"/>
              <a:cs typeface="Verizon NHG TX"/>
              <a:sym typeface="Verizon NHG TX"/>
            </a:endParaRPr>
          </a:p>
          <a:p>
            <a:pPr marL="230187" marR="0" lvl="2" indent="-230187" algn="l" rtl="0">
              <a:lnSpc>
                <a:spcPct val="100000"/>
              </a:lnSpc>
              <a:spcBef>
                <a:spcPts val="600"/>
              </a:spcBef>
              <a:spcAft>
                <a:spcPts val="0"/>
              </a:spcAft>
              <a:buClr>
                <a:schemeClr val="dk1"/>
              </a:buClr>
              <a:buSzPts val="800"/>
              <a:buFont typeface="Arial"/>
              <a:buChar char="•"/>
            </a:pPr>
            <a:r>
              <a:rPr lang="en-US" sz="800">
                <a:solidFill>
                  <a:schemeClr val="dk1"/>
                </a:solidFill>
                <a:latin typeface="Verizon NHG TX"/>
                <a:ea typeface="Verizon NHG TX"/>
                <a:cs typeface="Verizon NHG TX"/>
                <a:sym typeface="Verizon NHG TX"/>
              </a:rPr>
              <a:t>Perform data anomaly checks and quality assurance</a:t>
            </a:r>
            <a:endParaRPr sz="800">
              <a:solidFill>
                <a:schemeClr val="dk1"/>
              </a:solidFill>
              <a:latin typeface="Verizon NHG TX"/>
              <a:ea typeface="Verizon NHG TX"/>
              <a:cs typeface="Verizon NHG TX"/>
              <a:sym typeface="Verizon NHG TX"/>
            </a:endParaRPr>
          </a:p>
          <a:p>
            <a:pPr marL="230187" marR="0" lvl="2" indent="-230187" algn="l" rtl="0">
              <a:lnSpc>
                <a:spcPct val="100000"/>
              </a:lnSpc>
              <a:spcBef>
                <a:spcPts val="600"/>
              </a:spcBef>
              <a:spcAft>
                <a:spcPts val="0"/>
              </a:spcAft>
              <a:buClr>
                <a:schemeClr val="dk1"/>
              </a:buClr>
              <a:buSzPts val="800"/>
              <a:buFont typeface="Arial"/>
              <a:buChar char="•"/>
            </a:pPr>
            <a:r>
              <a:rPr lang="en-US" sz="800">
                <a:solidFill>
                  <a:schemeClr val="dk1"/>
                </a:solidFill>
                <a:latin typeface="Verizon NHG TX"/>
                <a:ea typeface="Verizon NHG TX"/>
                <a:cs typeface="Verizon NHG TX"/>
                <a:sym typeface="Verizon NHG TX"/>
              </a:rPr>
              <a:t>Report discrepancies to vendors</a:t>
            </a:r>
            <a:endParaRPr sz="800" b="0" i="0" u="none" strike="noStrike" cap="none">
              <a:solidFill>
                <a:schemeClr val="dk1"/>
              </a:solidFill>
              <a:latin typeface="Verizon NHG TX"/>
              <a:ea typeface="Verizon NHG TX"/>
              <a:cs typeface="Verizon NHG TX"/>
              <a:sym typeface="Verizon NHG TX"/>
            </a:endParaRPr>
          </a:p>
        </p:txBody>
      </p:sp>
      <p:sp>
        <p:nvSpPr>
          <p:cNvPr id="328" name="Google Shape;328;p39"/>
          <p:cNvSpPr txBox="1"/>
          <p:nvPr/>
        </p:nvSpPr>
        <p:spPr>
          <a:xfrm>
            <a:off x="647850" y="1276350"/>
            <a:ext cx="228600" cy="3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FFFF"/>
                </a:solidFill>
                <a:latin typeface="Verizon NHG TX"/>
                <a:ea typeface="Verizon NHG TX"/>
                <a:cs typeface="Verizon NHG TX"/>
                <a:sym typeface="Verizon NHG TX"/>
              </a:rPr>
              <a:t>1</a:t>
            </a:r>
            <a:endParaRPr>
              <a:solidFill>
                <a:srgbClr val="FFFFFF"/>
              </a:solidFill>
              <a:latin typeface="Verizon NHG TX"/>
              <a:ea typeface="Verizon NHG TX"/>
              <a:cs typeface="Verizon NHG TX"/>
              <a:sym typeface="Verizon NHG TX"/>
            </a:endParaRPr>
          </a:p>
        </p:txBody>
      </p:sp>
      <p:sp>
        <p:nvSpPr>
          <p:cNvPr id="329" name="Google Shape;329;p39"/>
          <p:cNvSpPr txBox="1"/>
          <p:nvPr/>
        </p:nvSpPr>
        <p:spPr>
          <a:xfrm>
            <a:off x="2629050" y="1276350"/>
            <a:ext cx="228600" cy="3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FFFF"/>
                </a:solidFill>
                <a:latin typeface="Verizon NHG TX"/>
                <a:ea typeface="Verizon NHG TX"/>
                <a:cs typeface="Verizon NHG TX"/>
                <a:sym typeface="Verizon NHG TX"/>
              </a:rPr>
              <a:t>2</a:t>
            </a:r>
            <a:endParaRPr>
              <a:solidFill>
                <a:srgbClr val="FFFFFF"/>
              </a:solidFill>
              <a:latin typeface="Verizon NHG TX"/>
              <a:ea typeface="Verizon NHG TX"/>
              <a:cs typeface="Verizon NHG TX"/>
              <a:sym typeface="Verizon NHG TX"/>
            </a:endParaRPr>
          </a:p>
        </p:txBody>
      </p:sp>
      <p:sp>
        <p:nvSpPr>
          <p:cNvPr id="330" name="Google Shape;330;p39"/>
          <p:cNvSpPr txBox="1"/>
          <p:nvPr/>
        </p:nvSpPr>
        <p:spPr>
          <a:xfrm>
            <a:off x="4291650" y="1276350"/>
            <a:ext cx="228600" cy="3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FFFF"/>
                </a:solidFill>
                <a:latin typeface="Verizon NHG TX"/>
                <a:ea typeface="Verizon NHG TX"/>
                <a:cs typeface="Verizon NHG TX"/>
                <a:sym typeface="Verizon NHG TX"/>
              </a:rPr>
              <a:t>3</a:t>
            </a:r>
            <a:endParaRPr>
              <a:solidFill>
                <a:srgbClr val="FFFFFF"/>
              </a:solidFill>
              <a:latin typeface="Verizon NHG TX"/>
              <a:ea typeface="Verizon NHG TX"/>
              <a:cs typeface="Verizon NHG TX"/>
              <a:sym typeface="Verizon NHG TX"/>
            </a:endParaRPr>
          </a:p>
          <a:p>
            <a:pPr marL="0" lvl="0" indent="0" algn="l" rtl="0">
              <a:spcBef>
                <a:spcPts val="0"/>
              </a:spcBef>
              <a:spcAft>
                <a:spcPts val="0"/>
              </a:spcAft>
              <a:buNone/>
            </a:pPr>
            <a:endParaRPr>
              <a:solidFill>
                <a:srgbClr val="FFFFFF"/>
              </a:solidFill>
              <a:latin typeface="Verizon NHG TX"/>
              <a:ea typeface="Verizon NHG TX"/>
              <a:cs typeface="Verizon NHG TX"/>
              <a:sym typeface="Verizon NHG TX"/>
            </a:endParaRPr>
          </a:p>
        </p:txBody>
      </p:sp>
      <p:sp>
        <p:nvSpPr>
          <p:cNvPr id="331" name="Google Shape;331;p39"/>
          <p:cNvSpPr txBox="1"/>
          <p:nvPr/>
        </p:nvSpPr>
        <p:spPr>
          <a:xfrm>
            <a:off x="5954238" y="1276350"/>
            <a:ext cx="228600" cy="3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FFFF"/>
                </a:solidFill>
                <a:latin typeface="Verizon NHG TX"/>
                <a:ea typeface="Verizon NHG TX"/>
                <a:cs typeface="Verizon NHG TX"/>
                <a:sym typeface="Verizon NHG TX"/>
              </a:rPr>
              <a:t>4</a:t>
            </a:r>
            <a:endParaRPr>
              <a:solidFill>
                <a:srgbClr val="FFFFFF"/>
              </a:solidFill>
              <a:latin typeface="Verizon NHG TX"/>
              <a:ea typeface="Verizon NHG TX"/>
              <a:cs typeface="Verizon NHG TX"/>
              <a:sym typeface="Verizon NHG TX"/>
            </a:endParaRPr>
          </a:p>
          <a:p>
            <a:pPr marL="0" lvl="0" indent="0" algn="l" rtl="0">
              <a:spcBef>
                <a:spcPts val="0"/>
              </a:spcBef>
              <a:spcAft>
                <a:spcPts val="0"/>
              </a:spcAft>
              <a:buNone/>
            </a:pPr>
            <a:endParaRPr>
              <a:solidFill>
                <a:srgbClr val="FFFFFF"/>
              </a:solidFill>
              <a:latin typeface="Verizon NHG TX"/>
              <a:ea typeface="Verizon NHG TX"/>
              <a:cs typeface="Verizon NHG TX"/>
              <a:sym typeface="Verizon NHG TX"/>
            </a:endParaRPr>
          </a:p>
        </p:txBody>
      </p:sp>
      <p:sp>
        <p:nvSpPr>
          <p:cNvPr id="332" name="Google Shape;332;p39"/>
          <p:cNvSpPr txBox="1"/>
          <p:nvPr/>
        </p:nvSpPr>
        <p:spPr>
          <a:xfrm>
            <a:off x="656113" y="3190338"/>
            <a:ext cx="228600" cy="3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FFFF"/>
                </a:solidFill>
                <a:latin typeface="Verizon NHG TX"/>
                <a:ea typeface="Verizon NHG TX"/>
                <a:cs typeface="Verizon NHG TX"/>
                <a:sym typeface="Verizon NHG TX"/>
              </a:rPr>
              <a:t>5</a:t>
            </a:r>
            <a:endParaRPr>
              <a:solidFill>
                <a:srgbClr val="FFFFFF"/>
              </a:solidFill>
              <a:latin typeface="Verizon NHG TX"/>
              <a:ea typeface="Verizon NHG TX"/>
              <a:cs typeface="Verizon NHG TX"/>
              <a:sym typeface="Verizon NHG TX"/>
            </a:endParaRPr>
          </a:p>
          <a:p>
            <a:pPr marL="0" lvl="0" indent="0" algn="l" rtl="0">
              <a:spcBef>
                <a:spcPts val="0"/>
              </a:spcBef>
              <a:spcAft>
                <a:spcPts val="0"/>
              </a:spcAft>
              <a:buNone/>
            </a:pPr>
            <a:endParaRPr>
              <a:solidFill>
                <a:srgbClr val="FFFFFF"/>
              </a:solidFill>
              <a:latin typeface="Verizon NHG TX"/>
              <a:ea typeface="Verizon NHG TX"/>
              <a:cs typeface="Verizon NHG TX"/>
              <a:sym typeface="Verizon NHG TX"/>
            </a:endParaRPr>
          </a:p>
        </p:txBody>
      </p:sp>
      <p:sp>
        <p:nvSpPr>
          <p:cNvPr id="333" name="Google Shape;333;p39"/>
          <p:cNvSpPr txBox="1"/>
          <p:nvPr/>
        </p:nvSpPr>
        <p:spPr>
          <a:xfrm>
            <a:off x="2629038" y="3190350"/>
            <a:ext cx="228600" cy="3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FFFF"/>
                </a:solidFill>
                <a:latin typeface="Verizon NHG TX"/>
                <a:ea typeface="Verizon NHG TX"/>
                <a:cs typeface="Verizon NHG TX"/>
                <a:sym typeface="Verizon NHG TX"/>
              </a:rPr>
              <a:t>6</a:t>
            </a:r>
            <a:endParaRPr>
              <a:solidFill>
                <a:srgbClr val="FFFFFF"/>
              </a:solidFill>
              <a:latin typeface="Verizon NHG TX"/>
              <a:ea typeface="Verizon NHG TX"/>
              <a:cs typeface="Verizon NHG TX"/>
              <a:sym typeface="Verizon NHG TX"/>
            </a:endParaRPr>
          </a:p>
          <a:p>
            <a:pPr marL="0" lvl="0" indent="0" algn="l" rtl="0">
              <a:spcBef>
                <a:spcPts val="0"/>
              </a:spcBef>
              <a:spcAft>
                <a:spcPts val="0"/>
              </a:spcAft>
              <a:buNone/>
            </a:pPr>
            <a:endParaRPr>
              <a:solidFill>
                <a:srgbClr val="FFFFFF"/>
              </a:solidFill>
              <a:latin typeface="Verizon NHG TX"/>
              <a:ea typeface="Verizon NHG TX"/>
              <a:cs typeface="Verizon NHG TX"/>
              <a:sym typeface="Verizon NHG TX"/>
            </a:endParaRPr>
          </a:p>
        </p:txBody>
      </p:sp>
      <p:sp>
        <p:nvSpPr>
          <p:cNvPr id="334" name="Google Shape;334;p39"/>
          <p:cNvSpPr txBox="1"/>
          <p:nvPr/>
        </p:nvSpPr>
        <p:spPr>
          <a:xfrm>
            <a:off x="4291638" y="3190350"/>
            <a:ext cx="228600" cy="3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FFFF"/>
                </a:solidFill>
                <a:latin typeface="Verizon NHG TX"/>
                <a:ea typeface="Verizon NHG TX"/>
                <a:cs typeface="Verizon NHG TX"/>
                <a:sym typeface="Verizon NHG TX"/>
              </a:rPr>
              <a:t>7</a:t>
            </a:r>
            <a:endParaRPr>
              <a:solidFill>
                <a:srgbClr val="FFFFFF"/>
              </a:solidFill>
              <a:latin typeface="Verizon NHG TX"/>
              <a:ea typeface="Verizon NHG TX"/>
              <a:cs typeface="Verizon NHG TX"/>
              <a:sym typeface="Verizon NHG TX"/>
            </a:endParaRPr>
          </a:p>
          <a:p>
            <a:pPr marL="0" lvl="0" indent="0" algn="l" rtl="0">
              <a:spcBef>
                <a:spcPts val="0"/>
              </a:spcBef>
              <a:spcAft>
                <a:spcPts val="0"/>
              </a:spcAft>
              <a:buNone/>
            </a:pPr>
            <a:endParaRPr>
              <a:solidFill>
                <a:srgbClr val="FFFFFF"/>
              </a:solidFill>
              <a:latin typeface="Verizon NHG TX"/>
              <a:ea typeface="Verizon NHG TX"/>
              <a:cs typeface="Verizon NHG TX"/>
              <a:sym typeface="Verizon NHG TX"/>
            </a:endParaRPr>
          </a:p>
        </p:txBody>
      </p:sp>
      <p:sp>
        <p:nvSpPr>
          <p:cNvPr id="335" name="Google Shape;335;p39"/>
          <p:cNvSpPr txBox="1"/>
          <p:nvPr/>
        </p:nvSpPr>
        <p:spPr>
          <a:xfrm>
            <a:off x="5954238" y="3190350"/>
            <a:ext cx="228600" cy="3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FFFFFF"/>
                </a:solidFill>
                <a:latin typeface="Verizon NHG TX"/>
                <a:ea typeface="Verizon NHG TX"/>
                <a:cs typeface="Verizon NHG TX"/>
                <a:sym typeface="Verizon NHG TX"/>
              </a:rPr>
              <a:t>8</a:t>
            </a:r>
            <a:endParaRPr>
              <a:solidFill>
                <a:srgbClr val="FFFFFF"/>
              </a:solidFill>
              <a:latin typeface="Verizon NHG TX"/>
              <a:ea typeface="Verizon NHG TX"/>
              <a:cs typeface="Verizon NHG TX"/>
              <a:sym typeface="Verizon NHG TX"/>
            </a:endParaRPr>
          </a:p>
          <a:p>
            <a:pPr marL="0" lvl="0" indent="0" algn="l" rtl="0">
              <a:spcBef>
                <a:spcPts val="0"/>
              </a:spcBef>
              <a:spcAft>
                <a:spcPts val="0"/>
              </a:spcAft>
              <a:buNone/>
            </a:pPr>
            <a:endParaRPr>
              <a:solidFill>
                <a:srgbClr val="FFFFFF"/>
              </a:solidFill>
              <a:latin typeface="Verizon NHG TX"/>
              <a:ea typeface="Verizon NHG TX"/>
              <a:cs typeface="Verizon NHG TX"/>
              <a:sym typeface="Verizon NHG TX"/>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0"/>
          <p:cNvSpPr txBox="1">
            <a:spLocks noGrp="1"/>
          </p:cNvSpPr>
          <p:nvPr>
            <p:ph type="sldNum" idx="12"/>
          </p:nvPr>
        </p:nvSpPr>
        <p:spPr>
          <a:xfrm>
            <a:off x="8458200" y="4700016"/>
            <a:ext cx="228600" cy="2286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
        <p:nvSpPr>
          <p:cNvPr id="342" name="Google Shape;342;p40"/>
          <p:cNvSpPr txBox="1">
            <a:spLocks noGrp="1"/>
          </p:cNvSpPr>
          <p:nvPr>
            <p:ph type="body" idx="1"/>
          </p:nvPr>
        </p:nvSpPr>
        <p:spPr>
          <a:xfrm>
            <a:off x="4304513" y="4136070"/>
            <a:ext cx="4114800" cy="2838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dk1"/>
              </a:buClr>
              <a:buSzPts val="700"/>
              <a:buFont typeface="Verizon NHG TX"/>
              <a:buNone/>
            </a:pPr>
            <a:r>
              <a:rPr lang="en-US" u="sng">
                <a:solidFill>
                  <a:schemeClr val="hlink"/>
                </a:solidFill>
                <a:hlinkClick r:id="rId3"/>
              </a:rPr>
              <a:t>UI Dashboard</a:t>
            </a:r>
            <a:endParaRPr/>
          </a:p>
        </p:txBody>
      </p:sp>
      <p:sp>
        <p:nvSpPr>
          <p:cNvPr id="343" name="Google Shape;343;p40"/>
          <p:cNvSpPr txBox="1">
            <a:spLocks noGrp="1"/>
          </p:cNvSpPr>
          <p:nvPr>
            <p:ph type="body" idx="3"/>
          </p:nvPr>
        </p:nvSpPr>
        <p:spPr>
          <a:xfrm>
            <a:off x="297325" y="1195775"/>
            <a:ext cx="3312300" cy="2940300"/>
          </a:xfrm>
          <a:prstGeom prst="rect">
            <a:avLst/>
          </a:prstGeom>
          <a:noFill/>
          <a:ln>
            <a:noFill/>
          </a:ln>
        </p:spPr>
        <p:txBody>
          <a:bodyPr spcFirstLastPara="1" wrap="square" lIns="0" tIns="0" rIns="0" bIns="0" anchor="t" anchorCtr="0">
            <a:noAutofit/>
          </a:bodyPr>
          <a:lstStyle/>
          <a:p>
            <a:pPr marL="457200" lvl="0" indent="-298450" algn="l" rtl="0">
              <a:spcBef>
                <a:spcPts val="900"/>
              </a:spcBef>
              <a:spcAft>
                <a:spcPts val="0"/>
              </a:spcAft>
              <a:buSzPts val="1100"/>
              <a:buChar char="●"/>
            </a:pPr>
            <a:r>
              <a:rPr lang="en-US" sz="1100" b="0"/>
              <a:t>Checked and monitored transceivers and its collected data for quality</a:t>
            </a:r>
            <a:endParaRPr sz="1100" b="0"/>
          </a:p>
          <a:p>
            <a:pPr marL="457200" lvl="0" indent="-298450" algn="l" rtl="0">
              <a:spcBef>
                <a:spcPts val="1000"/>
              </a:spcBef>
              <a:spcAft>
                <a:spcPts val="0"/>
              </a:spcAft>
              <a:buSzPts val="1100"/>
              <a:buChar char="●"/>
            </a:pPr>
            <a:r>
              <a:rPr lang="en-US" sz="1100" b="0"/>
              <a:t>Built an automation tool to qualify transceivers</a:t>
            </a:r>
            <a:endParaRPr sz="1100" b="0"/>
          </a:p>
          <a:p>
            <a:pPr marL="457200" lvl="0" indent="-298450" algn="l" rtl="0">
              <a:spcBef>
                <a:spcPts val="1000"/>
              </a:spcBef>
              <a:spcAft>
                <a:spcPts val="0"/>
              </a:spcAft>
              <a:buSzPts val="1100"/>
              <a:buChar char="●"/>
            </a:pPr>
            <a:r>
              <a:rPr lang="en-US" sz="1100" b="0"/>
              <a:t>Created a UI dashboard to report results</a:t>
            </a:r>
            <a:endParaRPr sz="1100" b="0"/>
          </a:p>
          <a:p>
            <a:pPr marL="457200" lvl="0" indent="-298450" algn="l" rtl="0">
              <a:spcBef>
                <a:spcPts val="1000"/>
              </a:spcBef>
              <a:spcAft>
                <a:spcPts val="0"/>
              </a:spcAft>
              <a:buSzPts val="1100"/>
              <a:buChar char="●"/>
            </a:pPr>
            <a:r>
              <a:rPr lang="en-US" sz="1100" b="0"/>
              <a:t>Laid a foundation for future work:</a:t>
            </a:r>
            <a:endParaRPr sz="1100" b="0"/>
          </a:p>
          <a:p>
            <a:pPr marL="742950" lvl="1" indent="-184150" algn="l" rtl="0">
              <a:spcBef>
                <a:spcPts val="1000"/>
              </a:spcBef>
              <a:spcAft>
                <a:spcPts val="0"/>
              </a:spcAft>
              <a:buSzPts val="1100"/>
              <a:buChar char="○"/>
            </a:pPr>
            <a:r>
              <a:rPr lang="en-US" sz="1100"/>
              <a:t>Real-time monitoring of production environment</a:t>
            </a:r>
            <a:endParaRPr sz="1100"/>
          </a:p>
          <a:p>
            <a:pPr marL="742950" lvl="1" indent="-184150" algn="l" rtl="0">
              <a:spcBef>
                <a:spcPts val="1000"/>
              </a:spcBef>
              <a:spcAft>
                <a:spcPts val="0"/>
              </a:spcAft>
              <a:buSzPts val="1100"/>
              <a:buChar char="○"/>
            </a:pPr>
            <a:r>
              <a:rPr lang="en-US" sz="1100"/>
              <a:t>Root cause analysis for failing transceivers</a:t>
            </a:r>
            <a:endParaRPr/>
          </a:p>
          <a:p>
            <a:pPr marL="742950" lvl="1" indent="-184150" algn="l" rtl="0">
              <a:spcBef>
                <a:spcPts val="1000"/>
              </a:spcBef>
              <a:spcAft>
                <a:spcPts val="0"/>
              </a:spcAft>
              <a:buSzPts val="1100"/>
              <a:buChar char="○"/>
            </a:pPr>
            <a:r>
              <a:rPr lang="en-US" sz="1100"/>
              <a:t>Machine learning to learn patterns of   a transceiver reaching its EOL </a:t>
            </a:r>
            <a:endParaRPr b="0"/>
          </a:p>
          <a:p>
            <a:pPr marL="0" lvl="0" indent="0" algn="l" rtl="0">
              <a:spcBef>
                <a:spcPts val="1000"/>
              </a:spcBef>
              <a:spcAft>
                <a:spcPts val="0"/>
              </a:spcAft>
              <a:buNone/>
            </a:pPr>
            <a:endParaRPr b="0"/>
          </a:p>
          <a:p>
            <a:pPr marL="455612" marR="0" lvl="3" indent="-149225" algn="l" rtl="0">
              <a:lnSpc>
                <a:spcPct val="100000"/>
              </a:lnSpc>
              <a:spcBef>
                <a:spcPts val="1000"/>
              </a:spcBef>
              <a:spcAft>
                <a:spcPts val="0"/>
              </a:spcAft>
              <a:buClr>
                <a:schemeClr val="dk1"/>
              </a:buClr>
              <a:buSzPts val="1200"/>
              <a:buFont typeface="Arial"/>
              <a:buNone/>
            </a:pPr>
            <a:endParaRPr sz="1200" b="0" i="0" u="none" strike="noStrike" cap="none">
              <a:solidFill>
                <a:schemeClr val="dk1"/>
              </a:solidFill>
              <a:latin typeface="Verizon NHG TX"/>
              <a:ea typeface="Verizon NHG TX"/>
              <a:cs typeface="Verizon NHG TX"/>
              <a:sym typeface="Verizon NHG TX"/>
            </a:endParaRPr>
          </a:p>
          <a:p>
            <a:pPr marL="0" marR="0" lvl="2" indent="0" algn="l" rtl="0">
              <a:lnSpc>
                <a:spcPct val="100000"/>
              </a:lnSpc>
              <a:spcBef>
                <a:spcPts val="600"/>
              </a:spcBef>
              <a:spcAft>
                <a:spcPts val="0"/>
              </a:spcAft>
              <a:buClr>
                <a:schemeClr val="dk1"/>
              </a:buClr>
              <a:buSzPts val="1200"/>
              <a:buFont typeface="Arial"/>
              <a:buNone/>
            </a:pPr>
            <a:endParaRPr sz="1200" b="0" i="0" u="none" strike="noStrike" cap="none">
              <a:solidFill>
                <a:schemeClr val="dk1"/>
              </a:solidFill>
              <a:latin typeface="Verizon NHG TX"/>
              <a:ea typeface="Verizon NHG TX"/>
              <a:cs typeface="Verizon NHG TX"/>
              <a:sym typeface="Verizon NHG TX"/>
            </a:endParaRPr>
          </a:p>
        </p:txBody>
      </p:sp>
      <p:sp>
        <p:nvSpPr>
          <p:cNvPr id="344" name="Google Shape;344;p40"/>
          <p:cNvSpPr txBox="1">
            <a:spLocks noGrp="1"/>
          </p:cNvSpPr>
          <p:nvPr>
            <p:ph type="title"/>
          </p:nvPr>
        </p:nvSpPr>
        <p:spPr>
          <a:xfrm>
            <a:off x="457200" y="590550"/>
            <a:ext cx="7086600" cy="6858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dk1"/>
              </a:buClr>
              <a:buSzPts val="2400"/>
              <a:buFont typeface="Verizon NHG DS"/>
              <a:buNone/>
            </a:pPr>
            <a:r>
              <a:rPr lang="en-US"/>
              <a:t>Results</a:t>
            </a:r>
            <a:endParaRPr/>
          </a:p>
        </p:txBody>
      </p:sp>
      <p:pic>
        <p:nvPicPr>
          <p:cNvPr id="345" name="Google Shape;345;p40"/>
          <p:cNvPicPr preferRelativeResize="0"/>
          <p:nvPr/>
        </p:nvPicPr>
        <p:blipFill>
          <a:blip r:embed="rId4">
            <a:alphaModFix/>
          </a:blip>
          <a:stretch>
            <a:fillRect/>
          </a:stretch>
        </p:blipFill>
        <p:spPr>
          <a:xfrm>
            <a:off x="3855225" y="1336100"/>
            <a:ext cx="5013375" cy="2799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2"/>
          <p:cNvSpPr txBox="1">
            <a:spLocks noGrp="1"/>
          </p:cNvSpPr>
          <p:nvPr>
            <p:ph type="sldNum" idx="12"/>
          </p:nvPr>
        </p:nvSpPr>
        <p:spPr>
          <a:xfrm>
            <a:off x="8458200" y="4700016"/>
            <a:ext cx="228600" cy="2286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
        <p:nvSpPr>
          <p:cNvPr id="360" name="Google Shape;360;p42"/>
          <p:cNvSpPr/>
          <p:nvPr/>
        </p:nvSpPr>
        <p:spPr>
          <a:xfrm>
            <a:off x="3516900" y="774700"/>
            <a:ext cx="1863300" cy="7137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a:solidFill>
                  <a:schemeClr val="dk1"/>
                </a:solidFill>
                <a:latin typeface="Verizon NHG TX"/>
                <a:ea typeface="Verizon NHG TX"/>
                <a:cs typeface="Verizon NHG TX"/>
                <a:sym typeface="Verizon NHG TX"/>
              </a:rPr>
              <a:t>Data Analysis Process</a:t>
            </a:r>
            <a:endParaRPr sz="1200"/>
          </a:p>
        </p:txBody>
      </p:sp>
      <p:sp>
        <p:nvSpPr>
          <p:cNvPr id="361" name="Google Shape;361;p42"/>
          <p:cNvSpPr/>
          <p:nvPr/>
        </p:nvSpPr>
        <p:spPr>
          <a:xfrm>
            <a:off x="6009900" y="2054725"/>
            <a:ext cx="1863300" cy="6213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000">
                <a:solidFill>
                  <a:schemeClr val="dk1"/>
                </a:solidFill>
                <a:latin typeface="Verizon NHG TX"/>
                <a:ea typeface="Verizon NHG TX"/>
                <a:cs typeface="Verizon NHG TX"/>
                <a:sym typeface="Verizon NHG TX"/>
              </a:rPr>
              <a:t>Gathering Requirements</a:t>
            </a:r>
            <a:endParaRPr sz="1000">
              <a:solidFill>
                <a:schemeClr val="dk1"/>
              </a:solidFill>
              <a:latin typeface="Verizon NHG TX"/>
              <a:ea typeface="Verizon NHG TX"/>
              <a:cs typeface="Verizon NHG TX"/>
              <a:sym typeface="Verizon NHG TX"/>
            </a:endParaRPr>
          </a:p>
        </p:txBody>
      </p:sp>
      <p:sp>
        <p:nvSpPr>
          <p:cNvPr id="362" name="Google Shape;362;p42"/>
          <p:cNvSpPr/>
          <p:nvPr/>
        </p:nvSpPr>
        <p:spPr>
          <a:xfrm>
            <a:off x="5380200" y="3673750"/>
            <a:ext cx="1863300" cy="7137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a:solidFill>
                  <a:schemeClr val="dk1"/>
                </a:solidFill>
                <a:latin typeface="Verizon NHG TX"/>
                <a:ea typeface="Verizon NHG TX"/>
                <a:cs typeface="Verizon NHG TX"/>
                <a:sym typeface="Verizon NHG TX"/>
              </a:rPr>
              <a:t>Opportunity to develop programming skills (Python)</a:t>
            </a:r>
            <a:endParaRPr sz="1000">
              <a:solidFill>
                <a:schemeClr val="dk1"/>
              </a:solidFill>
              <a:latin typeface="Verizon NHG TX"/>
              <a:ea typeface="Verizon NHG TX"/>
              <a:cs typeface="Verizon NHG TX"/>
              <a:sym typeface="Verizon NHG TX"/>
            </a:endParaRPr>
          </a:p>
        </p:txBody>
      </p:sp>
      <p:sp>
        <p:nvSpPr>
          <p:cNvPr id="363" name="Google Shape;363;p42"/>
          <p:cNvSpPr/>
          <p:nvPr/>
        </p:nvSpPr>
        <p:spPr>
          <a:xfrm>
            <a:off x="1610750" y="3624975"/>
            <a:ext cx="1863300" cy="7137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a:solidFill>
                  <a:schemeClr val="dk1"/>
                </a:solidFill>
                <a:latin typeface="Verizon NHG TX"/>
                <a:ea typeface="Verizon NHG TX"/>
                <a:cs typeface="Verizon NHG TX"/>
                <a:sym typeface="Verizon NHG TX"/>
              </a:rPr>
              <a:t>Working in a new industry &amp; gaining network knowledge</a:t>
            </a:r>
            <a:endParaRPr sz="1000">
              <a:solidFill>
                <a:schemeClr val="dk1"/>
              </a:solidFill>
              <a:latin typeface="Verizon NHG TX"/>
              <a:ea typeface="Verizon NHG TX"/>
              <a:cs typeface="Verizon NHG TX"/>
              <a:sym typeface="Verizon NHG TX"/>
            </a:endParaRPr>
          </a:p>
        </p:txBody>
      </p:sp>
      <p:sp>
        <p:nvSpPr>
          <p:cNvPr id="364" name="Google Shape;364;p42"/>
          <p:cNvSpPr/>
          <p:nvPr/>
        </p:nvSpPr>
        <p:spPr>
          <a:xfrm>
            <a:off x="1083300" y="2054725"/>
            <a:ext cx="1863300" cy="6213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900"/>
              </a:spcBef>
              <a:spcAft>
                <a:spcPts val="0"/>
              </a:spcAft>
              <a:buNone/>
            </a:pPr>
            <a:endParaRPr sz="1000">
              <a:solidFill>
                <a:schemeClr val="dk1"/>
              </a:solidFill>
              <a:latin typeface="Verizon NHG TX"/>
              <a:ea typeface="Verizon NHG TX"/>
              <a:cs typeface="Verizon NHG TX"/>
              <a:sym typeface="Verizon NHG TX"/>
            </a:endParaRPr>
          </a:p>
          <a:p>
            <a:pPr marL="0" lvl="0" indent="0" algn="l" rtl="0">
              <a:spcBef>
                <a:spcPts val="900"/>
              </a:spcBef>
              <a:spcAft>
                <a:spcPts val="0"/>
              </a:spcAft>
              <a:buNone/>
            </a:pPr>
            <a:endParaRPr sz="1000">
              <a:solidFill>
                <a:schemeClr val="dk1"/>
              </a:solidFill>
              <a:latin typeface="Verizon NHG TX"/>
              <a:ea typeface="Verizon NHG TX"/>
              <a:cs typeface="Verizon NHG TX"/>
              <a:sym typeface="Verizon NHG TX"/>
            </a:endParaRPr>
          </a:p>
          <a:p>
            <a:pPr marL="0" lvl="0" indent="0" algn="l" rtl="0">
              <a:spcBef>
                <a:spcPts val="0"/>
              </a:spcBef>
              <a:spcAft>
                <a:spcPts val="0"/>
              </a:spcAft>
              <a:buNone/>
            </a:pPr>
            <a:r>
              <a:rPr lang="en-US" sz="1000">
                <a:solidFill>
                  <a:schemeClr val="dk1"/>
                </a:solidFill>
                <a:latin typeface="Verizon NHG TX"/>
                <a:ea typeface="Verizon NHG TX"/>
                <a:cs typeface="Verizon NHG TX"/>
                <a:sym typeface="Verizon NHG TX"/>
              </a:rPr>
              <a:t>Communication, presentation, teamwork skills</a:t>
            </a:r>
            <a:endParaRPr sz="1200">
              <a:solidFill>
                <a:schemeClr val="dk1"/>
              </a:solidFill>
              <a:latin typeface="Verizon NHG TX"/>
              <a:ea typeface="Verizon NHG TX"/>
              <a:cs typeface="Verizon NHG TX"/>
              <a:sym typeface="Verizon NHG TX"/>
            </a:endParaRPr>
          </a:p>
          <a:p>
            <a:pPr marL="0" lvl="0" indent="0" algn="ctr" rtl="0">
              <a:spcBef>
                <a:spcPts val="900"/>
              </a:spcBef>
              <a:spcAft>
                <a:spcPts val="0"/>
              </a:spcAft>
              <a:buNone/>
            </a:pPr>
            <a:endParaRPr sz="1000">
              <a:solidFill>
                <a:schemeClr val="dk1"/>
              </a:solidFill>
              <a:latin typeface="Verizon NHG TX"/>
              <a:ea typeface="Verizon NHG TX"/>
              <a:cs typeface="Verizon NHG TX"/>
              <a:sym typeface="Verizon NHG TX"/>
            </a:endParaRPr>
          </a:p>
          <a:p>
            <a:pPr marL="0" marR="0" lvl="0" indent="0" algn="l" rtl="0">
              <a:lnSpc>
                <a:spcPct val="100000"/>
              </a:lnSpc>
              <a:spcBef>
                <a:spcPts val="900"/>
              </a:spcBef>
              <a:spcAft>
                <a:spcPts val="0"/>
              </a:spcAft>
              <a:buNone/>
            </a:pPr>
            <a:endParaRPr sz="1000">
              <a:solidFill>
                <a:schemeClr val="dk1"/>
              </a:solidFill>
              <a:latin typeface="Verizon NHG TX"/>
              <a:ea typeface="Verizon NHG TX"/>
              <a:cs typeface="Verizon NHG TX"/>
              <a:sym typeface="Verizon NHG TX"/>
            </a:endParaRPr>
          </a:p>
        </p:txBody>
      </p:sp>
      <p:sp>
        <p:nvSpPr>
          <p:cNvPr id="365" name="Google Shape;365;p42"/>
          <p:cNvSpPr/>
          <p:nvPr/>
        </p:nvSpPr>
        <p:spPr>
          <a:xfrm>
            <a:off x="3200400" y="1639875"/>
            <a:ext cx="2555700" cy="1985100"/>
          </a:xfrm>
          <a:prstGeom prst="star5">
            <a:avLst>
              <a:gd name="adj" fmla="val 19098"/>
              <a:gd name="hf" fmla="val 105146"/>
              <a:gd name="vf" fmla="val 11055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t>Learnings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3"/>
          <p:cNvSpPr txBox="1">
            <a:spLocks noGrp="1"/>
          </p:cNvSpPr>
          <p:nvPr>
            <p:ph type="body" idx="1"/>
          </p:nvPr>
        </p:nvSpPr>
        <p:spPr>
          <a:xfrm>
            <a:off x="1227300" y="2093550"/>
            <a:ext cx="5690400" cy="1643100"/>
          </a:xfrm>
          <a:prstGeom prst="rect">
            <a:avLst/>
          </a:prstGeom>
        </p:spPr>
        <p:txBody>
          <a:bodyPr spcFirstLastPara="1" wrap="square" lIns="0" tIns="0" rIns="0" bIns="0" anchor="t" anchorCtr="0">
            <a:noAutofit/>
          </a:bodyPr>
          <a:lstStyle/>
          <a:p>
            <a:pPr marL="0" lvl="0" indent="0" algn="ctr" rtl="0">
              <a:spcBef>
                <a:spcPts val="900"/>
              </a:spcBef>
              <a:spcAft>
                <a:spcPts val="0"/>
              </a:spcAft>
              <a:buNone/>
            </a:pPr>
            <a:r>
              <a:rPr lang="en-US" sz="1500"/>
              <a:t>For the opportunity and to the SDN Planning Team</a:t>
            </a:r>
            <a:endParaRPr sz="1500"/>
          </a:p>
          <a:p>
            <a:pPr marL="0" lvl="0" indent="0" algn="ctr" rtl="0">
              <a:spcBef>
                <a:spcPts val="900"/>
              </a:spcBef>
              <a:spcAft>
                <a:spcPts val="0"/>
              </a:spcAft>
              <a:buNone/>
            </a:pPr>
            <a:endParaRPr sz="1500"/>
          </a:p>
          <a:p>
            <a:pPr marL="0" lvl="0" indent="0" algn="ctr" rtl="0">
              <a:spcBef>
                <a:spcPts val="900"/>
              </a:spcBef>
              <a:spcAft>
                <a:spcPts val="0"/>
              </a:spcAft>
              <a:buNone/>
            </a:pPr>
            <a:r>
              <a:rPr lang="en-US" sz="1500" b="0"/>
              <a:t>Special thanks to </a:t>
            </a:r>
            <a:r>
              <a:rPr lang="en-US" sz="1500"/>
              <a:t>Hwa-Jung, Navid, Yueping, Safat, Erik, Sangwook, David, and Matt</a:t>
            </a:r>
            <a:r>
              <a:rPr lang="en-US" sz="1500" b="0"/>
              <a:t> for the mentorship, advice, and help along the way!</a:t>
            </a:r>
            <a:endParaRPr sz="1500" b="0"/>
          </a:p>
        </p:txBody>
      </p:sp>
      <p:sp>
        <p:nvSpPr>
          <p:cNvPr id="372" name="Google Shape;372;p43"/>
          <p:cNvSpPr txBox="1">
            <a:spLocks noGrp="1"/>
          </p:cNvSpPr>
          <p:nvPr>
            <p:ph type="sldNum" idx="12"/>
          </p:nvPr>
        </p:nvSpPr>
        <p:spPr>
          <a:xfrm>
            <a:off x="8458200" y="4700016"/>
            <a:ext cx="228600" cy="2286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
        <p:nvSpPr>
          <p:cNvPr id="373" name="Google Shape;373;p43"/>
          <p:cNvSpPr txBox="1">
            <a:spLocks noGrp="1"/>
          </p:cNvSpPr>
          <p:nvPr>
            <p:ph type="title"/>
          </p:nvPr>
        </p:nvSpPr>
        <p:spPr>
          <a:xfrm>
            <a:off x="529200" y="590550"/>
            <a:ext cx="7086600" cy="685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5000"/>
              <a:t>Thank you!</a:t>
            </a:r>
            <a:endParaRPr sz="5000"/>
          </a:p>
        </p:txBody>
      </p:sp>
    </p:spTree>
  </p:cSld>
  <p:clrMapOvr>
    <a:masterClrMapping/>
  </p:clrMapOvr>
</p:sld>
</file>

<file path=ppt/theme/theme1.xml><?xml version="1.0" encoding="utf-8"?>
<a:theme xmlns:a="http://schemas.openxmlformats.org/drawingml/2006/main" name="Verizon PowerPoint 2017">
  <a:themeElements>
    <a:clrScheme name="Custom 3">
      <a:dk1>
        <a:srgbClr val="000000"/>
      </a:dk1>
      <a:lt1>
        <a:srgbClr val="FFFFFF"/>
      </a:lt1>
      <a:dk2>
        <a:srgbClr val="000000"/>
      </a:dk2>
      <a:lt2>
        <a:srgbClr val="FFFFFF"/>
      </a:lt2>
      <a:accent1>
        <a:srgbClr val="D52B1E"/>
      </a:accent1>
      <a:accent2>
        <a:srgbClr val="D8DADA"/>
      </a:accent2>
      <a:accent3>
        <a:srgbClr val="FFBC3D"/>
      </a:accent3>
      <a:accent4>
        <a:srgbClr val="ED7000"/>
      </a:accent4>
      <a:accent5>
        <a:srgbClr val="00AC3E"/>
      </a:accent5>
      <a:accent6>
        <a:srgbClr val="0088CE"/>
      </a:accent6>
      <a:hlink>
        <a:srgbClr val="000000"/>
      </a:hlink>
      <a:folHlink>
        <a:srgbClr val="0088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1081</Words>
  <Application>Microsoft Macintosh PowerPoint</Application>
  <PresentationFormat>On-screen Show (16:9)</PresentationFormat>
  <Paragraphs>150</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Verizon NHG TX</vt:lpstr>
      <vt:lpstr>Verizon NHG DS</vt:lpstr>
      <vt:lpstr>Arial</vt:lpstr>
      <vt:lpstr>Verizon PowerPoint 2017</vt:lpstr>
      <vt:lpstr>Final Internship  Presentation</vt:lpstr>
      <vt:lpstr>Agenda</vt:lpstr>
      <vt:lpstr>Vandana Anand</vt:lpstr>
      <vt:lpstr>PowerPoint Presentation</vt:lpstr>
      <vt:lpstr>Testing Process</vt:lpstr>
      <vt:lpstr>Data Science Workflow</vt:lpstr>
      <vt:lpstr>Results</vt:lpstr>
      <vt:lpstr>PowerPoint Presentation</vt:lpstr>
      <vt:lpstr>Thank you!</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5 Minute Presentation</dc:title>
  <cp:lastModifiedBy>Anand, Vandana</cp:lastModifiedBy>
  <cp:revision>19</cp:revision>
  <dcterms:modified xsi:type="dcterms:W3CDTF">2020-09-15T14:47:25Z</dcterms:modified>
</cp:coreProperties>
</file>