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728" r:id="rId2"/>
  </p:sldMasterIdLst>
  <p:notesMasterIdLst>
    <p:notesMasterId r:id="rId4"/>
  </p:notesMasterIdLst>
  <p:sldIdLst>
    <p:sldId id="386" r:id="rId3"/>
  </p:sldIdLst>
  <p:sldSz cx="12192000" cy="6858000"/>
  <p:notesSz cx="6858000" cy="9144000"/>
  <p:custShowLst>
    <p:custShow name="Me" id="0">
      <p:sldLst/>
    </p:custShow>
    <p:custShow name="motivation" id="1">
      <p:sldLst/>
    </p:custShow>
    <p:custShow name="syllabus" id="2">
      <p:sldLst/>
    </p:custShow>
    <p:custShow name="after prelecture" id="3">
      <p:sldLst/>
    </p:custShow>
  </p:custShow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92513220-6BD3-4BAA-9C2D-13AFE3F61F4C}">
          <p14:sldIdLst>
            <p14:sldId id="3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7125"/>
    <a:srgbClr val="FF9900"/>
    <a:srgbClr val="99FF99"/>
    <a:srgbClr val="66FF66"/>
    <a:srgbClr val="008000"/>
    <a:srgbClr val="0066FF"/>
    <a:srgbClr val="003C7D"/>
    <a:srgbClr val="D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83" autoAdjust="0"/>
    <p:restoredTop sz="82562" autoAdjust="0"/>
  </p:normalViewPr>
  <p:slideViewPr>
    <p:cSldViewPr snapToObjects="1">
      <p:cViewPr varScale="1">
        <p:scale>
          <a:sx n="96" d="100"/>
          <a:sy n="96" d="100"/>
        </p:scale>
        <p:origin x="582" y="4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49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627B2A2E-55A4-49C0-AB74-40E779BE746C}" type="datetimeFigureOut">
              <a:rPr lang="en-US"/>
              <a:pPr>
                <a:defRPr/>
              </a:pPr>
              <a:t>8/23/2025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FD39244-608C-47B9-BEF5-FC33E1780B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1243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D39244-608C-47B9-BEF5-FC33E1780BB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93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pixabay.com/en/binary-http-www-crash-958949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w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w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laser&#10;&#10;Description automatically generated">
            <a:extLst>
              <a:ext uri="{FF2B5EF4-FFF2-40B4-BE49-F238E27FC236}">
                <a16:creationId xmlns:a16="http://schemas.microsoft.com/office/drawing/2014/main" id="{D272AE90-F1AC-49BB-A965-713706B790A4}"/>
              </a:ext>
            </a:extLst>
          </p:cNvPr>
          <p:cNvPicPr>
            <a:picLocks/>
          </p:cNvPicPr>
          <p:nvPr userDrawn="1"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1"/>
            <a:ext cx="10363200" cy="1771650"/>
          </a:xfrm>
        </p:spPr>
        <p:txBody>
          <a:bodyPr/>
          <a:lstStyle>
            <a:lvl1pPr>
              <a:defRPr sz="44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3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dirty="0">
                <a:latin typeface="Georgia" pitchFamily="-112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Georgia" pitchFamily="-112" charset="0"/>
                <a:ea typeface="+mn-ea"/>
              </a:defRPr>
            </a:lvl1pPr>
          </a:lstStyle>
          <a:p>
            <a:pPr>
              <a:defRPr/>
            </a:pPr>
            <a:fld id="{AA999796-0875-4517-B71E-F71927FF8E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4953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dirty="0">
                <a:latin typeface="Georgia" pitchFamily="-112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Georgia" pitchFamily="-112" charset="0"/>
                <a:ea typeface="+mn-ea"/>
              </a:defRPr>
            </a:lvl1pPr>
          </a:lstStyle>
          <a:p>
            <a:pPr>
              <a:defRPr/>
            </a:pPr>
            <a:fld id="{D8CF10DD-F759-4521-B1E6-67B2AF7EC7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970" y="4941451"/>
            <a:ext cx="1215519" cy="1424785"/>
          </a:xfrm>
          <a:prstGeom prst="rect">
            <a:avLst/>
          </a:prstGeom>
        </p:spPr>
      </p:pic>
      <p:sp>
        <p:nvSpPr>
          <p:cNvPr id="13" name="Rectangle 1"/>
          <p:cNvSpPr>
            <a:spLocks noChangeAspect="1"/>
          </p:cNvSpPr>
          <p:nvPr userDrawn="1"/>
        </p:nvSpPr>
        <p:spPr>
          <a:xfrm>
            <a:off x="3967507" y="615950"/>
            <a:ext cx="7731797" cy="3575304"/>
          </a:xfrm>
          <a:custGeom>
            <a:avLst/>
            <a:gdLst>
              <a:gd name="connsiteX0" fmla="*/ 0 w 6753225"/>
              <a:gd name="connsiteY0" fmla="*/ 0 h 3400425"/>
              <a:gd name="connsiteX1" fmla="*/ 6753225 w 6753225"/>
              <a:gd name="connsiteY1" fmla="*/ 0 h 3400425"/>
              <a:gd name="connsiteX2" fmla="*/ 6753225 w 6753225"/>
              <a:gd name="connsiteY2" fmla="*/ 3400425 h 3400425"/>
              <a:gd name="connsiteX3" fmla="*/ 0 w 6753225"/>
              <a:gd name="connsiteY3" fmla="*/ 3400425 h 3400425"/>
              <a:gd name="connsiteX4" fmla="*/ 0 w 6753225"/>
              <a:gd name="connsiteY4" fmla="*/ 0 h 3400425"/>
              <a:gd name="connsiteX0" fmla="*/ 0 w 6755607"/>
              <a:gd name="connsiteY0" fmla="*/ 1197768 h 3400425"/>
              <a:gd name="connsiteX1" fmla="*/ 6755607 w 6755607"/>
              <a:gd name="connsiteY1" fmla="*/ 0 h 3400425"/>
              <a:gd name="connsiteX2" fmla="*/ 6755607 w 6755607"/>
              <a:gd name="connsiteY2" fmla="*/ 3400425 h 3400425"/>
              <a:gd name="connsiteX3" fmla="*/ 2382 w 6755607"/>
              <a:gd name="connsiteY3" fmla="*/ 3400425 h 3400425"/>
              <a:gd name="connsiteX4" fmla="*/ 0 w 6755607"/>
              <a:gd name="connsiteY4" fmla="*/ 1197768 h 3400425"/>
              <a:gd name="connsiteX0" fmla="*/ 3182 w 6753225"/>
              <a:gd name="connsiteY0" fmla="*/ 1312615 h 3400425"/>
              <a:gd name="connsiteX1" fmla="*/ 6753225 w 6753225"/>
              <a:gd name="connsiteY1" fmla="*/ 0 h 3400425"/>
              <a:gd name="connsiteX2" fmla="*/ 6753225 w 6753225"/>
              <a:gd name="connsiteY2" fmla="*/ 3400425 h 3400425"/>
              <a:gd name="connsiteX3" fmla="*/ 0 w 6753225"/>
              <a:gd name="connsiteY3" fmla="*/ 3400425 h 3400425"/>
              <a:gd name="connsiteX4" fmla="*/ 3182 w 6753225"/>
              <a:gd name="connsiteY4" fmla="*/ 1312615 h 3400425"/>
              <a:gd name="connsiteX0" fmla="*/ 3182 w 6753225"/>
              <a:gd name="connsiteY0" fmla="*/ 67426 h 2155236"/>
              <a:gd name="connsiteX1" fmla="*/ 6619689 w 6753225"/>
              <a:gd name="connsiteY1" fmla="*/ 0 h 2155236"/>
              <a:gd name="connsiteX2" fmla="*/ 6753225 w 6753225"/>
              <a:gd name="connsiteY2" fmla="*/ 2155236 h 2155236"/>
              <a:gd name="connsiteX3" fmla="*/ 0 w 6753225"/>
              <a:gd name="connsiteY3" fmla="*/ 2155236 h 2155236"/>
              <a:gd name="connsiteX4" fmla="*/ 3182 w 6753225"/>
              <a:gd name="connsiteY4" fmla="*/ 67426 h 2155236"/>
              <a:gd name="connsiteX0" fmla="*/ 3182 w 6769917"/>
              <a:gd name="connsiteY0" fmla="*/ 1306570 h 3394380"/>
              <a:gd name="connsiteX1" fmla="*/ 6769917 w 6769917"/>
              <a:gd name="connsiteY1" fmla="*/ 0 h 3394380"/>
              <a:gd name="connsiteX2" fmla="*/ 6753225 w 6769917"/>
              <a:gd name="connsiteY2" fmla="*/ 3394380 h 3394380"/>
              <a:gd name="connsiteX3" fmla="*/ 0 w 6769917"/>
              <a:gd name="connsiteY3" fmla="*/ 3394380 h 3394380"/>
              <a:gd name="connsiteX4" fmla="*/ 3182 w 6769917"/>
              <a:gd name="connsiteY4" fmla="*/ 1306570 h 3394380"/>
              <a:gd name="connsiteX0" fmla="*/ 223 w 6771131"/>
              <a:gd name="connsiteY0" fmla="*/ 1297504 h 3394380"/>
              <a:gd name="connsiteX1" fmla="*/ 6771131 w 6771131"/>
              <a:gd name="connsiteY1" fmla="*/ 0 h 3394380"/>
              <a:gd name="connsiteX2" fmla="*/ 6754439 w 6771131"/>
              <a:gd name="connsiteY2" fmla="*/ 3394380 h 3394380"/>
              <a:gd name="connsiteX3" fmla="*/ 1214 w 6771131"/>
              <a:gd name="connsiteY3" fmla="*/ 3394380 h 3394380"/>
              <a:gd name="connsiteX4" fmla="*/ 223 w 6771131"/>
              <a:gd name="connsiteY4" fmla="*/ 1297504 h 3394380"/>
              <a:gd name="connsiteX0" fmla="*/ 105 w 6775185"/>
              <a:gd name="connsiteY0" fmla="*/ 1297505 h 3394380"/>
              <a:gd name="connsiteX1" fmla="*/ 6775185 w 6775185"/>
              <a:gd name="connsiteY1" fmla="*/ 0 h 3394380"/>
              <a:gd name="connsiteX2" fmla="*/ 6758493 w 6775185"/>
              <a:gd name="connsiteY2" fmla="*/ 3394380 h 3394380"/>
              <a:gd name="connsiteX3" fmla="*/ 5268 w 6775185"/>
              <a:gd name="connsiteY3" fmla="*/ 3394380 h 3394380"/>
              <a:gd name="connsiteX4" fmla="*/ 105 w 6775185"/>
              <a:gd name="connsiteY4" fmla="*/ 1297505 h 3394380"/>
              <a:gd name="connsiteX0" fmla="*/ 105 w 6775185"/>
              <a:gd name="connsiteY0" fmla="*/ 1297505 h 3394380"/>
              <a:gd name="connsiteX1" fmla="*/ 6775185 w 6775185"/>
              <a:gd name="connsiteY1" fmla="*/ 0 h 3394380"/>
              <a:gd name="connsiteX2" fmla="*/ 6769621 w 6775185"/>
              <a:gd name="connsiteY2" fmla="*/ 3394380 h 3394380"/>
              <a:gd name="connsiteX3" fmla="*/ 5268 w 6775185"/>
              <a:gd name="connsiteY3" fmla="*/ 3394380 h 3394380"/>
              <a:gd name="connsiteX4" fmla="*/ 105 w 6775185"/>
              <a:gd name="connsiteY4" fmla="*/ 1297505 h 339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75185" h="3394380">
                <a:moveTo>
                  <a:pt x="105" y="1297505"/>
                </a:moveTo>
                <a:lnTo>
                  <a:pt x="6775185" y="0"/>
                </a:lnTo>
                <a:cubicBezTo>
                  <a:pt x="6773330" y="1131460"/>
                  <a:pt x="6771476" y="2262920"/>
                  <a:pt x="6769621" y="3394380"/>
                </a:cubicBezTo>
                <a:lnTo>
                  <a:pt x="5268" y="3394380"/>
                </a:lnTo>
                <a:cubicBezTo>
                  <a:pt x="6329" y="2698443"/>
                  <a:pt x="-956" y="1993442"/>
                  <a:pt x="105" y="129750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199" dirty="0">
              <a:solidFill>
                <a:srgbClr val="000000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264764" y="2240280"/>
            <a:ext cx="7220000" cy="860400"/>
          </a:xfrm>
        </p:spPr>
        <p:txBody>
          <a:bodyPr/>
          <a:lstStyle>
            <a:lvl1pPr>
              <a:defRPr>
                <a:solidFill>
                  <a:srgbClr val="333333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264764" y="3218688"/>
            <a:ext cx="7220000" cy="645742"/>
          </a:xfrm>
        </p:spPr>
        <p:txBody>
          <a:bodyPr/>
          <a:lstStyle>
            <a:lvl1pPr marL="0" indent="0" algn="l">
              <a:buNone/>
              <a:defRPr sz="1999">
                <a:solidFill>
                  <a:srgbClr val="333333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599">
                <a:solidFill>
                  <a:srgbClr val="404040"/>
                </a:solidFill>
              </a:defRPr>
            </a:lvl2pPr>
            <a:lvl3pPr marL="913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3" name="AutoShape 4"/>
          <p:cNvSpPr>
            <a:spLocks noChangeAspect="1" noChangeArrowheads="1" noTextEdit="1"/>
          </p:cNvSpPr>
          <p:nvPr userDrawn="1"/>
        </p:nvSpPr>
        <p:spPr bwMode="auto">
          <a:xfrm>
            <a:off x="5588266" y="4865691"/>
            <a:ext cx="1215392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endParaRPr lang="en-IN" sz="1799" dirty="0">
              <a:solidFill>
                <a:srgbClr val="000000"/>
              </a:solidFill>
            </a:endParaRP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1" y="0"/>
            <a:ext cx="12401441" cy="6959600"/>
            <a:chOff x="0" y="0"/>
            <a:chExt cx="12407900" cy="6959600"/>
          </a:xfrm>
        </p:grpSpPr>
        <p:sp>
          <p:nvSpPr>
            <p:cNvPr id="29" name="Freeform 12"/>
            <p:cNvSpPr>
              <a:spLocks noChangeAspect="1"/>
            </p:cNvSpPr>
            <p:nvPr userDrawn="1"/>
          </p:nvSpPr>
          <p:spPr bwMode="auto">
            <a:xfrm>
              <a:off x="10402335" y="6366233"/>
              <a:ext cx="393192" cy="491767"/>
            </a:xfrm>
            <a:custGeom>
              <a:avLst/>
              <a:gdLst>
                <a:gd name="T0" fmla="*/ 803 w 2142"/>
                <a:gd name="T1" fmla="*/ 1621 h 2679"/>
                <a:gd name="T2" fmla="*/ 1772 w 2142"/>
                <a:gd name="T3" fmla="*/ 1621 h 2679"/>
                <a:gd name="T4" fmla="*/ 1772 w 2142"/>
                <a:gd name="T5" fmla="*/ 1058 h 2679"/>
                <a:gd name="T6" fmla="*/ 803 w 2142"/>
                <a:gd name="T7" fmla="*/ 1058 h 2679"/>
                <a:gd name="T8" fmla="*/ 803 w 2142"/>
                <a:gd name="T9" fmla="*/ 617 h 2679"/>
                <a:gd name="T10" fmla="*/ 1875 w 2142"/>
                <a:gd name="T11" fmla="*/ 617 h 2679"/>
                <a:gd name="T12" fmla="*/ 1519 w 2142"/>
                <a:gd name="T13" fmla="*/ 0 h 2679"/>
                <a:gd name="T14" fmla="*/ 0 w 2142"/>
                <a:gd name="T15" fmla="*/ 0 h 2679"/>
                <a:gd name="T16" fmla="*/ 0 w 2142"/>
                <a:gd name="T17" fmla="*/ 2679 h 2679"/>
                <a:gd name="T18" fmla="*/ 2142 w 2142"/>
                <a:gd name="T19" fmla="*/ 2679 h 2679"/>
                <a:gd name="T20" fmla="*/ 2142 w 2142"/>
                <a:gd name="T21" fmla="*/ 2062 h 2679"/>
                <a:gd name="T22" fmla="*/ 803 w 2142"/>
                <a:gd name="T23" fmla="*/ 2062 h 2679"/>
                <a:gd name="T24" fmla="*/ 803 w 2142"/>
                <a:gd name="T25" fmla="*/ 1621 h 2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42" h="2679">
                  <a:moveTo>
                    <a:pt x="803" y="1621"/>
                  </a:moveTo>
                  <a:lnTo>
                    <a:pt x="1772" y="1621"/>
                  </a:lnTo>
                  <a:lnTo>
                    <a:pt x="1772" y="1058"/>
                  </a:lnTo>
                  <a:lnTo>
                    <a:pt x="803" y="1058"/>
                  </a:lnTo>
                  <a:lnTo>
                    <a:pt x="803" y="617"/>
                  </a:lnTo>
                  <a:lnTo>
                    <a:pt x="1875" y="617"/>
                  </a:lnTo>
                  <a:lnTo>
                    <a:pt x="1519" y="0"/>
                  </a:lnTo>
                  <a:lnTo>
                    <a:pt x="0" y="0"/>
                  </a:lnTo>
                  <a:lnTo>
                    <a:pt x="0" y="2679"/>
                  </a:lnTo>
                  <a:lnTo>
                    <a:pt x="2142" y="2679"/>
                  </a:lnTo>
                  <a:lnTo>
                    <a:pt x="2142" y="2062"/>
                  </a:lnTo>
                  <a:lnTo>
                    <a:pt x="803" y="2062"/>
                  </a:lnTo>
                  <a:lnTo>
                    <a:pt x="803" y="1621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rgbClr val="000000"/>
                </a:solidFill>
              </a:endParaRPr>
            </a:p>
          </p:txBody>
        </p:sp>
        <p:sp>
          <p:nvSpPr>
            <p:cNvPr id="30" name="Freeform 12"/>
            <p:cNvSpPr>
              <a:spLocks noChangeAspect="1"/>
            </p:cNvSpPr>
            <p:nvPr userDrawn="1"/>
          </p:nvSpPr>
          <p:spPr bwMode="auto">
            <a:xfrm rot="16200000">
              <a:off x="49288" y="2854796"/>
              <a:ext cx="393192" cy="491767"/>
            </a:xfrm>
            <a:custGeom>
              <a:avLst/>
              <a:gdLst>
                <a:gd name="T0" fmla="*/ 803 w 2142"/>
                <a:gd name="T1" fmla="*/ 1621 h 2679"/>
                <a:gd name="T2" fmla="*/ 1772 w 2142"/>
                <a:gd name="T3" fmla="*/ 1621 h 2679"/>
                <a:gd name="T4" fmla="*/ 1772 w 2142"/>
                <a:gd name="T5" fmla="*/ 1058 h 2679"/>
                <a:gd name="T6" fmla="*/ 803 w 2142"/>
                <a:gd name="T7" fmla="*/ 1058 h 2679"/>
                <a:gd name="T8" fmla="*/ 803 w 2142"/>
                <a:gd name="T9" fmla="*/ 617 h 2679"/>
                <a:gd name="T10" fmla="*/ 1875 w 2142"/>
                <a:gd name="T11" fmla="*/ 617 h 2679"/>
                <a:gd name="T12" fmla="*/ 1519 w 2142"/>
                <a:gd name="T13" fmla="*/ 0 h 2679"/>
                <a:gd name="T14" fmla="*/ 0 w 2142"/>
                <a:gd name="T15" fmla="*/ 0 h 2679"/>
                <a:gd name="T16" fmla="*/ 0 w 2142"/>
                <a:gd name="T17" fmla="*/ 2679 h 2679"/>
                <a:gd name="T18" fmla="*/ 2142 w 2142"/>
                <a:gd name="T19" fmla="*/ 2679 h 2679"/>
                <a:gd name="T20" fmla="*/ 2142 w 2142"/>
                <a:gd name="T21" fmla="*/ 2062 h 2679"/>
                <a:gd name="T22" fmla="*/ 803 w 2142"/>
                <a:gd name="T23" fmla="*/ 2062 h 2679"/>
                <a:gd name="T24" fmla="*/ 803 w 2142"/>
                <a:gd name="T25" fmla="*/ 1621 h 2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42" h="2679">
                  <a:moveTo>
                    <a:pt x="803" y="1621"/>
                  </a:moveTo>
                  <a:lnTo>
                    <a:pt x="1772" y="1621"/>
                  </a:lnTo>
                  <a:lnTo>
                    <a:pt x="1772" y="1058"/>
                  </a:lnTo>
                  <a:lnTo>
                    <a:pt x="803" y="1058"/>
                  </a:lnTo>
                  <a:lnTo>
                    <a:pt x="803" y="617"/>
                  </a:lnTo>
                  <a:lnTo>
                    <a:pt x="1875" y="617"/>
                  </a:lnTo>
                  <a:lnTo>
                    <a:pt x="1519" y="0"/>
                  </a:lnTo>
                  <a:lnTo>
                    <a:pt x="0" y="0"/>
                  </a:lnTo>
                  <a:lnTo>
                    <a:pt x="0" y="2679"/>
                  </a:lnTo>
                  <a:lnTo>
                    <a:pt x="2142" y="2679"/>
                  </a:lnTo>
                  <a:lnTo>
                    <a:pt x="2142" y="2062"/>
                  </a:lnTo>
                  <a:lnTo>
                    <a:pt x="803" y="2062"/>
                  </a:lnTo>
                  <a:lnTo>
                    <a:pt x="803" y="1621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rgbClr val="000000"/>
                </a:solidFill>
              </a:endParaRPr>
            </a:p>
          </p:txBody>
        </p:sp>
        <p:sp>
          <p:nvSpPr>
            <p:cNvPr id="31" name="Freeform 12"/>
            <p:cNvSpPr>
              <a:spLocks noChangeAspect="1"/>
            </p:cNvSpPr>
            <p:nvPr userDrawn="1"/>
          </p:nvSpPr>
          <p:spPr bwMode="auto">
            <a:xfrm rot="16200000">
              <a:off x="11755870" y="2863560"/>
              <a:ext cx="393192" cy="491767"/>
            </a:xfrm>
            <a:custGeom>
              <a:avLst/>
              <a:gdLst>
                <a:gd name="T0" fmla="*/ 803 w 2142"/>
                <a:gd name="T1" fmla="*/ 1621 h 2679"/>
                <a:gd name="T2" fmla="*/ 1772 w 2142"/>
                <a:gd name="T3" fmla="*/ 1621 h 2679"/>
                <a:gd name="T4" fmla="*/ 1772 w 2142"/>
                <a:gd name="T5" fmla="*/ 1058 h 2679"/>
                <a:gd name="T6" fmla="*/ 803 w 2142"/>
                <a:gd name="T7" fmla="*/ 1058 h 2679"/>
                <a:gd name="T8" fmla="*/ 803 w 2142"/>
                <a:gd name="T9" fmla="*/ 617 h 2679"/>
                <a:gd name="T10" fmla="*/ 1875 w 2142"/>
                <a:gd name="T11" fmla="*/ 617 h 2679"/>
                <a:gd name="T12" fmla="*/ 1519 w 2142"/>
                <a:gd name="T13" fmla="*/ 0 h 2679"/>
                <a:gd name="T14" fmla="*/ 0 w 2142"/>
                <a:gd name="T15" fmla="*/ 0 h 2679"/>
                <a:gd name="T16" fmla="*/ 0 w 2142"/>
                <a:gd name="T17" fmla="*/ 2679 h 2679"/>
                <a:gd name="T18" fmla="*/ 2142 w 2142"/>
                <a:gd name="T19" fmla="*/ 2679 h 2679"/>
                <a:gd name="T20" fmla="*/ 2142 w 2142"/>
                <a:gd name="T21" fmla="*/ 2062 h 2679"/>
                <a:gd name="T22" fmla="*/ 803 w 2142"/>
                <a:gd name="T23" fmla="*/ 2062 h 2679"/>
                <a:gd name="T24" fmla="*/ 803 w 2142"/>
                <a:gd name="T25" fmla="*/ 1621 h 2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42" h="2679">
                  <a:moveTo>
                    <a:pt x="803" y="1621"/>
                  </a:moveTo>
                  <a:lnTo>
                    <a:pt x="1772" y="1621"/>
                  </a:lnTo>
                  <a:lnTo>
                    <a:pt x="1772" y="1058"/>
                  </a:lnTo>
                  <a:lnTo>
                    <a:pt x="803" y="1058"/>
                  </a:lnTo>
                  <a:lnTo>
                    <a:pt x="803" y="617"/>
                  </a:lnTo>
                  <a:lnTo>
                    <a:pt x="1875" y="617"/>
                  </a:lnTo>
                  <a:lnTo>
                    <a:pt x="1519" y="0"/>
                  </a:lnTo>
                  <a:lnTo>
                    <a:pt x="0" y="0"/>
                  </a:lnTo>
                  <a:lnTo>
                    <a:pt x="0" y="2679"/>
                  </a:lnTo>
                  <a:lnTo>
                    <a:pt x="2142" y="2679"/>
                  </a:lnTo>
                  <a:lnTo>
                    <a:pt x="2142" y="2062"/>
                  </a:lnTo>
                  <a:lnTo>
                    <a:pt x="803" y="2062"/>
                  </a:lnTo>
                  <a:lnTo>
                    <a:pt x="803" y="1621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rgbClr val="000000"/>
                </a:solidFill>
              </a:endParaRPr>
            </a:p>
          </p:txBody>
        </p:sp>
        <p:sp>
          <p:nvSpPr>
            <p:cNvPr id="32" name="Freeform 12"/>
            <p:cNvSpPr>
              <a:spLocks noChangeAspect="1"/>
            </p:cNvSpPr>
            <p:nvPr userDrawn="1"/>
          </p:nvSpPr>
          <p:spPr bwMode="auto">
            <a:xfrm>
              <a:off x="10402335" y="0"/>
              <a:ext cx="393192" cy="491767"/>
            </a:xfrm>
            <a:custGeom>
              <a:avLst/>
              <a:gdLst>
                <a:gd name="T0" fmla="*/ 803 w 2142"/>
                <a:gd name="T1" fmla="*/ 1621 h 2679"/>
                <a:gd name="T2" fmla="*/ 1772 w 2142"/>
                <a:gd name="T3" fmla="*/ 1621 h 2679"/>
                <a:gd name="T4" fmla="*/ 1772 w 2142"/>
                <a:gd name="T5" fmla="*/ 1058 h 2679"/>
                <a:gd name="T6" fmla="*/ 803 w 2142"/>
                <a:gd name="T7" fmla="*/ 1058 h 2679"/>
                <a:gd name="T8" fmla="*/ 803 w 2142"/>
                <a:gd name="T9" fmla="*/ 617 h 2679"/>
                <a:gd name="T10" fmla="*/ 1875 w 2142"/>
                <a:gd name="T11" fmla="*/ 617 h 2679"/>
                <a:gd name="T12" fmla="*/ 1519 w 2142"/>
                <a:gd name="T13" fmla="*/ 0 h 2679"/>
                <a:gd name="T14" fmla="*/ 0 w 2142"/>
                <a:gd name="T15" fmla="*/ 0 h 2679"/>
                <a:gd name="T16" fmla="*/ 0 w 2142"/>
                <a:gd name="T17" fmla="*/ 2679 h 2679"/>
                <a:gd name="T18" fmla="*/ 2142 w 2142"/>
                <a:gd name="T19" fmla="*/ 2679 h 2679"/>
                <a:gd name="T20" fmla="*/ 2142 w 2142"/>
                <a:gd name="T21" fmla="*/ 2062 h 2679"/>
                <a:gd name="T22" fmla="*/ 803 w 2142"/>
                <a:gd name="T23" fmla="*/ 2062 h 2679"/>
                <a:gd name="T24" fmla="*/ 803 w 2142"/>
                <a:gd name="T25" fmla="*/ 1621 h 2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42" h="2679">
                  <a:moveTo>
                    <a:pt x="803" y="1621"/>
                  </a:moveTo>
                  <a:lnTo>
                    <a:pt x="1772" y="1621"/>
                  </a:lnTo>
                  <a:lnTo>
                    <a:pt x="1772" y="1058"/>
                  </a:lnTo>
                  <a:lnTo>
                    <a:pt x="803" y="1058"/>
                  </a:lnTo>
                  <a:lnTo>
                    <a:pt x="803" y="617"/>
                  </a:lnTo>
                  <a:lnTo>
                    <a:pt x="1875" y="617"/>
                  </a:lnTo>
                  <a:lnTo>
                    <a:pt x="1519" y="0"/>
                  </a:lnTo>
                  <a:lnTo>
                    <a:pt x="0" y="0"/>
                  </a:lnTo>
                  <a:lnTo>
                    <a:pt x="0" y="2679"/>
                  </a:lnTo>
                  <a:lnTo>
                    <a:pt x="2142" y="2679"/>
                  </a:lnTo>
                  <a:lnTo>
                    <a:pt x="2142" y="2062"/>
                  </a:lnTo>
                  <a:lnTo>
                    <a:pt x="803" y="2062"/>
                  </a:lnTo>
                  <a:lnTo>
                    <a:pt x="803" y="1621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rgbClr val="000000"/>
                </a:solidFill>
              </a:endParaRPr>
            </a:p>
          </p:txBody>
        </p:sp>
        <p:cxnSp>
          <p:nvCxnSpPr>
            <p:cNvPr id="33" name="Straight Connector 32"/>
            <p:cNvCxnSpPr/>
            <p:nvPr userDrawn="1"/>
          </p:nvCxnSpPr>
          <p:spPr>
            <a:xfrm>
              <a:off x="491768" y="0"/>
              <a:ext cx="0" cy="6959600"/>
            </a:xfrm>
            <a:prstGeom prst="line">
              <a:avLst/>
            </a:prstGeom>
            <a:ln w="6350">
              <a:solidFill>
                <a:srgbClr val="F04C3E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11706582" y="0"/>
              <a:ext cx="0" cy="6959600"/>
            </a:xfrm>
            <a:prstGeom prst="line">
              <a:avLst/>
            </a:prstGeom>
            <a:ln w="6350">
              <a:solidFill>
                <a:srgbClr val="F04C3E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0" y="491767"/>
              <a:ext cx="12407900" cy="0"/>
            </a:xfrm>
            <a:prstGeom prst="line">
              <a:avLst/>
            </a:prstGeom>
            <a:ln w="6350">
              <a:solidFill>
                <a:srgbClr val="F04C3E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0" y="6366233"/>
              <a:ext cx="12407900" cy="0"/>
            </a:xfrm>
            <a:prstGeom prst="line">
              <a:avLst/>
            </a:prstGeom>
            <a:ln w="6350">
              <a:solidFill>
                <a:srgbClr val="F04C3E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Connector 36"/>
          <p:cNvCxnSpPr/>
          <p:nvPr userDrawn="1"/>
        </p:nvCxnSpPr>
        <p:spPr>
          <a:xfrm rot="-600000">
            <a:off x="3340549" y="1263508"/>
            <a:ext cx="9412367" cy="0"/>
          </a:xfrm>
          <a:prstGeom prst="line">
            <a:avLst/>
          </a:prstGeom>
          <a:ln w="6350">
            <a:solidFill>
              <a:srgbClr val="F04C3E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 rot="19943696">
            <a:off x="51310" y="2836258"/>
            <a:ext cx="12012433" cy="1120307"/>
          </a:xfrm>
          <a:prstGeom prst="rect">
            <a:avLst/>
          </a:prstGeom>
          <a:noFill/>
          <a:ln>
            <a:noFill/>
          </a:ln>
        </p:spPr>
        <p:txBody>
          <a:bodyPr wrap="square" lIns="36557" tIns="36557" rIns="36557" bIns="36557" rtlCol="0">
            <a:spAutoFit/>
          </a:bodyPr>
          <a:lstStyle/>
          <a:p>
            <a:pPr algn="ctr">
              <a:lnSpc>
                <a:spcPct val="85000"/>
              </a:lnSpc>
              <a:spcAft>
                <a:spcPts val="600"/>
              </a:spcAft>
              <a:buClr>
                <a:srgbClr val="FFE600"/>
              </a:buClr>
              <a:buSzPct val="70000"/>
            </a:pPr>
            <a:r>
              <a:rPr lang="en-US" sz="7996" b="1" dirty="0">
                <a:solidFill>
                  <a:srgbClr val="F0F0F0"/>
                </a:solidFill>
              </a:rPr>
              <a:t>DRAFT</a:t>
            </a:r>
            <a:endParaRPr lang="en-IN" sz="7996" b="1" dirty="0">
              <a:solidFill>
                <a:srgbClr val="F0F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190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5400000" flipH="1">
            <a:off x="2666997" y="-2667001"/>
            <a:ext cx="6858002" cy="121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reeform 5"/>
          <p:cNvSpPr>
            <a:spLocks noChangeAspect="1"/>
          </p:cNvSpPr>
          <p:nvPr userDrawn="1"/>
        </p:nvSpPr>
        <p:spPr bwMode="gray">
          <a:xfrm rot="10800000">
            <a:off x="497860" y="660576"/>
            <a:ext cx="5702863" cy="3897129"/>
          </a:xfrm>
          <a:custGeom>
            <a:avLst/>
            <a:gdLst>
              <a:gd name="connsiteX0" fmla="*/ 0 w 5705833"/>
              <a:gd name="connsiteY0" fmla="*/ 5245571 h 5245571"/>
              <a:gd name="connsiteX1" fmla="*/ 0 w 5705833"/>
              <a:gd name="connsiteY1" fmla="*/ 4994271 h 5245571"/>
              <a:gd name="connsiteX2" fmla="*/ 0 w 5705833"/>
              <a:gd name="connsiteY2" fmla="*/ 4545180 h 5245571"/>
              <a:gd name="connsiteX3" fmla="*/ 0 w 5705833"/>
              <a:gd name="connsiteY3" fmla="*/ 4293880 h 5245571"/>
              <a:gd name="connsiteX4" fmla="*/ 0 w 5705833"/>
              <a:gd name="connsiteY4" fmla="*/ 951691 h 5245571"/>
              <a:gd name="connsiteX5" fmla="*/ 0 w 5705833"/>
              <a:gd name="connsiteY5" fmla="*/ 700391 h 5245571"/>
              <a:gd name="connsiteX6" fmla="*/ 0 w 5705833"/>
              <a:gd name="connsiteY6" fmla="*/ 251300 h 5245571"/>
              <a:gd name="connsiteX7" fmla="*/ 0 w 5705833"/>
              <a:gd name="connsiteY7" fmla="*/ 0 h 5245571"/>
              <a:gd name="connsiteX8" fmla="*/ 5705833 w 5705833"/>
              <a:gd name="connsiteY8" fmla="*/ 2527 h 5245571"/>
              <a:gd name="connsiteX9" fmla="*/ 5705833 w 5705833"/>
              <a:gd name="connsiteY9" fmla="*/ 253827 h 5245571"/>
              <a:gd name="connsiteX10" fmla="*/ 5705833 w 5705833"/>
              <a:gd name="connsiteY10" fmla="*/ 702918 h 5245571"/>
              <a:gd name="connsiteX11" fmla="*/ 5705833 w 5705833"/>
              <a:gd name="connsiteY11" fmla="*/ 3287787 h 5245571"/>
              <a:gd name="connsiteX12" fmla="*/ 5705833 w 5705833"/>
              <a:gd name="connsiteY12" fmla="*/ 3539087 h 5245571"/>
              <a:gd name="connsiteX13" fmla="*/ 5705833 w 5705833"/>
              <a:gd name="connsiteY13" fmla="*/ 3988178 h 5245571"/>
              <a:gd name="connsiteX14" fmla="*/ 5705833 w 5705833"/>
              <a:gd name="connsiteY14" fmla="*/ 4239478 h 5245571"/>
              <a:gd name="connsiteX15" fmla="*/ 0 w 5705833"/>
              <a:gd name="connsiteY15" fmla="*/ 5245571 h 5245571"/>
              <a:gd name="connsiteX0" fmla="*/ 0 w 5705833"/>
              <a:gd name="connsiteY0" fmla="*/ 5245571 h 5245571"/>
              <a:gd name="connsiteX1" fmla="*/ 0 w 5705833"/>
              <a:gd name="connsiteY1" fmla="*/ 4994271 h 5245571"/>
              <a:gd name="connsiteX2" fmla="*/ 0 w 5705833"/>
              <a:gd name="connsiteY2" fmla="*/ 4545180 h 5245571"/>
              <a:gd name="connsiteX3" fmla="*/ 0 w 5705833"/>
              <a:gd name="connsiteY3" fmla="*/ 4293880 h 5245571"/>
              <a:gd name="connsiteX4" fmla="*/ 0 w 5705833"/>
              <a:gd name="connsiteY4" fmla="*/ 951691 h 5245571"/>
              <a:gd name="connsiteX5" fmla="*/ 0 w 5705833"/>
              <a:gd name="connsiteY5" fmla="*/ 700391 h 5245571"/>
              <a:gd name="connsiteX6" fmla="*/ 0 w 5705833"/>
              <a:gd name="connsiteY6" fmla="*/ 251300 h 5245571"/>
              <a:gd name="connsiteX7" fmla="*/ 0 w 5705833"/>
              <a:gd name="connsiteY7" fmla="*/ 0 h 5245571"/>
              <a:gd name="connsiteX8" fmla="*/ 5705833 w 5705833"/>
              <a:gd name="connsiteY8" fmla="*/ 2527 h 5245571"/>
              <a:gd name="connsiteX9" fmla="*/ 5705833 w 5705833"/>
              <a:gd name="connsiteY9" fmla="*/ 253827 h 5245571"/>
              <a:gd name="connsiteX10" fmla="*/ 5705833 w 5705833"/>
              <a:gd name="connsiteY10" fmla="*/ 3287787 h 5245571"/>
              <a:gd name="connsiteX11" fmla="*/ 5705833 w 5705833"/>
              <a:gd name="connsiteY11" fmla="*/ 3539087 h 5245571"/>
              <a:gd name="connsiteX12" fmla="*/ 5705833 w 5705833"/>
              <a:gd name="connsiteY12" fmla="*/ 3988178 h 5245571"/>
              <a:gd name="connsiteX13" fmla="*/ 5705833 w 5705833"/>
              <a:gd name="connsiteY13" fmla="*/ 4239478 h 5245571"/>
              <a:gd name="connsiteX14" fmla="*/ 0 w 5705833"/>
              <a:gd name="connsiteY14" fmla="*/ 5245571 h 5245571"/>
              <a:gd name="connsiteX0" fmla="*/ 0 w 5705833"/>
              <a:gd name="connsiteY0" fmla="*/ 5245571 h 5245571"/>
              <a:gd name="connsiteX1" fmla="*/ 0 w 5705833"/>
              <a:gd name="connsiteY1" fmla="*/ 4994271 h 5245571"/>
              <a:gd name="connsiteX2" fmla="*/ 0 w 5705833"/>
              <a:gd name="connsiteY2" fmla="*/ 4545180 h 5245571"/>
              <a:gd name="connsiteX3" fmla="*/ 0 w 5705833"/>
              <a:gd name="connsiteY3" fmla="*/ 4293880 h 5245571"/>
              <a:gd name="connsiteX4" fmla="*/ 0 w 5705833"/>
              <a:gd name="connsiteY4" fmla="*/ 951691 h 5245571"/>
              <a:gd name="connsiteX5" fmla="*/ 0 w 5705833"/>
              <a:gd name="connsiteY5" fmla="*/ 700391 h 5245571"/>
              <a:gd name="connsiteX6" fmla="*/ 0 w 5705833"/>
              <a:gd name="connsiteY6" fmla="*/ 251300 h 5245571"/>
              <a:gd name="connsiteX7" fmla="*/ 0 w 5705833"/>
              <a:gd name="connsiteY7" fmla="*/ 0 h 5245571"/>
              <a:gd name="connsiteX8" fmla="*/ 5705833 w 5705833"/>
              <a:gd name="connsiteY8" fmla="*/ 2527 h 5245571"/>
              <a:gd name="connsiteX9" fmla="*/ 5705833 w 5705833"/>
              <a:gd name="connsiteY9" fmla="*/ 3287787 h 5245571"/>
              <a:gd name="connsiteX10" fmla="*/ 5705833 w 5705833"/>
              <a:gd name="connsiteY10" fmla="*/ 3539087 h 5245571"/>
              <a:gd name="connsiteX11" fmla="*/ 5705833 w 5705833"/>
              <a:gd name="connsiteY11" fmla="*/ 3988178 h 5245571"/>
              <a:gd name="connsiteX12" fmla="*/ 5705833 w 5705833"/>
              <a:gd name="connsiteY12" fmla="*/ 4239478 h 5245571"/>
              <a:gd name="connsiteX13" fmla="*/ 0 w 5705833"/>
              <a:gd name="connsiteY13" fmla="*/ 5245571 h 5245571"/>
              <a:gd name="connsiteX0" fmla="*/ 0 w 5705833"/>
              <a:gd name="connsiteY0" fmla="*/ 5245571 h 5245571"/>
              <a:gd name="connsiteX1" fmla="*/ 0 w 5705833"/>
              <a:gd name="connsiteY1" fmla="*/ 4994271 h 5245571"/>
              <a:gd name="connsiteX2" fmla="*/ 0 w 5705833"/>
              <a:gd name="connsiteY2" fmla="*/ 4545180 h 5245571"/>
              <a:gd name="connsiteX3" fmla="*/ 0 w 5705833"/>
              <a:gd name="connsiteY3" fmla="*/ 4293880 h 5245571"/>
              <a:gd name="connsiteX4" fmla="*/ 0 w 5705833"/>
              <a:gd name="connsiteY4" fmla="*/ 700391 h 5245571"/>
              <a:gd name="connsiteX5" fmla="*/ 0 w 5705833"/>
              <a:gd name="connsiteY5" fmla="*/ 251300 h 5245571"/>
              <a:gd name="connsiteX6" fmla="*/ 0 w 5705833"/>
              <a:gd name="connsiteY6" fmla="*/ 0 h 5245571"/>
              <a:gd name="connsiteX7" fmla="*/ 5705833 w 5705833"/>
              <a:gd name="connsiteY7" fmla="*/ 2527 h 5245571"/>
              <a:gd name="connsiteX8" fmla="*/ 5705833 w 5705833"/>
              <a:gd name="connsiteY8" fmla="*/ 3287787 h 5245571"/>
              <a:gd name="connsiteX9" fmla="*/ 5705833 w 5705833"/>
              <a:gd name="connsiteY9" fmla="*/ 3539087 h 5245571"/>
              <a:gd name="connsiteX10" fmla="*/ 5705833 w 5705833"/>
              <a:gd name="connsiteY10" fmla="*/ 3988178 h 5245571"/>
              <a:gd name="connsiteX11" fmla="*/ 5705833 w 5705833"/>
              <a:gd name="connsiteY11" fmla="*/ 4239478 h 5245571"/>
              <a:gd name="connsiteX12" fmla="*/ 0 w 5705833"/>
              <a:gd name="connsiteY12" fmla="*/ 5245571 h 5245571"/>
              <a:gd name="connsiteX0" fmla="*/ 0 w 5705833"/>
              <a:gd name="connsiteY0" fmla="*/ 5245571 h 5245571"/>
              <a:gd name="connsiteX1" fmla="*/ 0 w 5705833"/>
              <a:gd name="connsiteY1" fmla="*/ 4994271 h 5245571"/>
              <a:gd name="connsiteX2" fmla="*/ 0 w 5705833"/>
              <a:gd name="connsiteY2" fmla="*/ 4545180 h 5245571"/>
              <a:gd name="connsiteX3" fmla="*/ 0 w 5705833"/>
              <a:gd name="connsiteY3" fmla="*/ 4293880 h 5245571"/>
              <a:gd name="connsiteX4" fmla="*/ 0 w 5705833"/>
              <a:gd name="connsiteY4" fmla="*/ 251300 h 5245571"/>
              <a:gd name="connsiteX5" fmla="*/ 0 w 5705833"/>
              <a:gd name="connsiteY5" fmla="*/ 0 h 5245571"/>
              <a:gd name="connsiteX6" fmla="*/ 5705833 w 5705833"/>
              <a:gd name="connsiteY6" fmla="*/ 2527 h 5245571"/>
              <a:gd name="connsiteX7" fmla="*/ 5705833 w 5705833"/>
              <a:gd name="connsiteY7" fmla="*/ 3287787 h 5245571"/>
              <a:gd name="connsiteX8" fmla="*/ 5705833 w 5705833"/>
              <a:gd name="connsiteY8" fmla="*/ 3539087 h 5245571"/>
              <a:gd name="connsiteX9" fmla="*/ 5705833 w 5705833"/>
              <a:gd name="connsiteY9" fmla="*/ 3988178 h 5245571"/>
              <a:gd name="connsiteX10" fmla="*/ 5705833 w 5705833"/>
              <a:gd name="connsiteY10" fmla="*/ 4239478 h 5245571"/>
              <a:gd name="connsiteX11" fmla="*/ 0 w 5705833"/>
              <a:gd name="connsiteY11" fmla="*/ 5245571 h 5245571"/>
              <a:gd name="connsiteX0" fmla="*/ 0 w 5705833"/>
              <a:gd name="connsiteY0" fmla="*/ 5245571 h 5245571"/>
              <a:gd name="connsiteX1" fmla="*/ 0 w 5705833"/>
              <a:gd name="connsiteY1" fmla="*/ 4994271 h 5245571"/>
              <a:gd name="connsiteX2" fmla="*/ 0 w 5705833"/>
              <a:gd name="connsiteY2" fmla="*/ 4545180 h 5245571"/>
              <a:gd name="connsiteX3" fmla="*/ 0 w 5705833"/>
              <a:gd name="connsiteY3" fmla="*/ 4293880 h 5245571"/>
              <a:gd name="connsiteX4" fmla="*/ 0 w 5705833"/>
              <a:gd name="connsiteY4" fmla="*/ 0 h 5245571"/>
              <a:gd name="connsiteX5" fmla="*/ 5705833 w 5705833"/>
              <a:gd name="connsiteY5" fmla="*/ 2527 h 5245571"/>
              <a:gd name="connsiteX6" fmla="*/ 5705833 w 5705833"/>
              <a:gd name="connsiteY6" fmla="*/ 3287787 h 5245571"/>
              <a:gd name="connsiteX7" fmla="*/ 5705833 w 5705833"/>
              <a:gd name="connsiteY7" fmla="*/ 3539087 h 5245571"/>
              <a:gd name="connsiteX8" fmla="*/ 5705833 w 5705833"/>
              <a:gd name="connsiteY8" fmla="*/ 3988178 h 5245571"/>
              <a:gd name="connsiteX9" fmla="*/ 5705833 w 5705833"/>
              <a:gd name="connsiteY9" fmla="*/ 4239478 h 5245571"/>
              <a:gd name="connsiteX10" fmla="*/ 0 w 5705833"/>
              <a:gd name="connsiteY10" fmla="*/ 5245571 h 5245571"/>
              <a:gd name="connsiteX0" fmla="*/ 0 w 5705833"/>
              <a:gd name="connsiteY0" fmla="*/ 5245571 h 5245571"/>
              <a:gd name="connsiteX1" fmla="*/ 0 w 5705833"/>
              <a:gd name="connsiteY1" fmla="*/ 4994271 h 5245571"/>
              <a:gd name="connsiteX2" fmla="*/ 0 w 5705833"/>
              <a:gd name="connsiteY2" fmla="*/ 4545180 h 5245571"/>
              <a:gd name="connsiteX3" fmla="*/ 0 w 5705833"/>
              <a:gd name="connsiteY3" fmla="*/ 4293880 h 5245571"/>
              <a:gd name="connsiteX4" fmla="*/ 0 w 5705833"/>
              <a:gd name="connsiteY4" fmla="*/ 0 h 5245571"/>
              <a:gd name="connsiteX5" fmla="*/ 5705833 w 5705833"/>
              <a:gd name="connsiteY5" fmla="*/ 1348442 h 5245571"/>
              <a:gd name="connsiteX6" fmla="*/ 5705833 w 5705833"/>
              <a:gd name="connsiteY6" fmla="*/ 3287787 h 5245571"/>
              <a:gd name="connsiteX7" fmla="*/ 5705833 w 5705833"/>
              <a:gd name="connsiteY7" fmla="*/ 3539087 h 5245571"/>
              <a:gd name="connsiteX8" fmla="*/ 5705833 w 5705833"/>
              <a:gd name="connsiteY8" fmla="*/ 3988178 h 5245571"/>
              <a:gd name="connsiteX9" fmla="*/ 5705833 w 5705833"/>
              <a:gd name="connsiteY9" fmla="*/ 4239478 h 5245571"/>
              <a:gd name="connsiteX10" fmla="*/ 0 w 5705833"/>
              <a:gd name="connsiteY10" fmla="*/ 5245571 h 5245571"/>
              <a:gd name="connsiteX0" fmla="*/ 0 w 5705833"/>
              <a:gd name="connsiteY0" fmla="*/ 3897129 h 3897129"/>
              <a:gd name="connsiteX1" fmla="*/ 0 w 5705833"/>
              <a:gd name="connsiteY1" fmla="*/ 3645829 h 3897129"/>
              <a:gd name="connsiteX2" fmla="*/ 0 w 5705833"/>
              <a:gd name="connsiteY2" fmla="*/ 3196738 h 3897129"/>
              <a:gd name="connsiteX3" fmla="*/ 0 w 5705833"/>
              <a:gd name="connsiteY3" fmla="*/ 2945438 h 3897129"/>
              <a:gd name="connsiteX4" fmla="*/ 0 w 5705833"/>
              <a:gd name="connsiteY4" fmla="*/ 7746 h 3897129"/>
              <a:gd name="connsiteX5" fmla="*/ 5705833 w 5705833"/>
              <a:gd name="connsiteY5" fmla="*/ 0 h 3897129"/>
              <a:gd name="connsiteX6" fmla="*/ 5705833 w 5705833"/>
              <a:gd name="connsiteY6" fmla="*/ 1939345 h 3897129"/>
              <a:gd name="connsiteX7" fmla="*/ 5705833 w 5705833"/>
              <a:gd name="connsiteY7" fmla="*/ 2190645 h 3897129"/>
              <a:gd name="connsiteX8" fmla="*/ 5705833 w 5705833"/>
              <a:gd name="connsiteY8" fmla="*/ 2639736 h 3897129"/>
              <a:gd name="connsiteX9" fmla="*/ 5705833 w 5705833"/>
              <a:gd name="connsiteY9" fmla="*/ 2891036 h 3897129"/>
              <a:gd name="connsiteX10" fmla="*/ 0 w 5705833"/>
              <a:gd name="connsiteY10" fmla="*/ 3897129 h 389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05833" h="3897129">
                <a:moveTo>
                  <a:pt x="0" y="3897129"/>
                </a:moveTo>
                <a:lnTo>
                  <a:pt x="0" y="3645829"/>
                </a:lnTo>
                <a:lnTo>
                  <a:pt x="0" y="3196738"/>
                </a:lnTo>
                <a:lnTo>
                  <a:pt x="0" y="2945438"/>
                </a:lnTo>
                <a:lnTo>
                  <a:pt x="0" y="7746"/>
                </a:lnTo>
                <a:lnTo>
                  <a:pt x="5705833" y="0"/>
                </a:lnTo>
                <a:lnTo>
                  <a:pt x="5705833" y="1939345"/>
                </a:lnTo>
                <a:lnTo>
                  <a:pt x="5705833" y="2190645"/>
                </a:lnTo>
                <a:lnTo>
                  <a:pt x="5705833" y="2639736"/>
                </a:lnTo>
                <a:lnTo>
                  <a:pt x="5705833" y="2891036"/>
                </a:lnTo>
                <a:lnTo>
                  <a:pt x="0" y="3897129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endParaRPr lang="en-GB" sz="1799" dirty="0">
              <a:solidFill>
                <a:srgbClr val="000000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777005" y="2092950"/>
            <a:ext cx="5112727" cy="860400"/>
          </a:xfrm>
        </p:spPr>
        <p:txBody>
          <a:bodyPr/>
          <a:lstStyle>
            <a:lvl1pPr>
              <a:defRPr>
                <a:solidFill>
                  <a:srgbClr val="333333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777005" y="3080502"/>
            <a:ext cx="5112727" cy="645742"/>
          </a:xfrm>
        </p:spPr>
        <p:txBody>
          <a:bodyPr/>
          <a:lstStyle>
            <a:lvl1pPr marL="0" indent="0" algn="l">
              <a:buNone/>
              <a:defRPr sz="1999">
                <a:solidFill>
                  <a:srgbClr val="333333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599">
                <a:solidFill>
                  <a:srgbClr val="404040"/>
                </a:solidFill>
              </a:defRPr>
            </a:lvl2pPr>
            <a:lvl3pPr marL="913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970" y="4941451"/>
            <a:ext cx="1215519" cy="142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336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roved ques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38" y="612648"/>
            <a:ext cx="7727649" cy="3575304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17097" y="2369820"/>
            <a:ext cx="6852709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917097" y="3348228"/>
            <a:ext cx="6852709" cy="38557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999">
                <a:solidFill>
                  <a:srgbClr val="FFFFFF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599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3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" y="0"/>
            <a:ext cx="12401441" cy="6959600"/>
            <a:chOff x="0" y="0"/>
            <a:chExt cx="12407900" cy="6959600"/>
          </a:xfrm>
        </p:grpSpPr>
        <p:sp>
          <p:nvSpPr>
            <p:cNvPr id="13" name="Freeform 12"/>
            <p:cNvSpPr>
              <a:spLocks noChangeAspect="1"/>
            </p:cNvSpPr>
            <p:nvPr userDrawn="1"/>
          </p:nvSpPr>
          <p:spPr bwMode="auto">
            <a:xfrm>
              <a:off x="10402335" y="6366233"/>
              <a:ext cx="393192" cy="491767"/>
            </a:xfrm>
            <a:custGeom>
              <a:avLst/>
              <a:gdLst>
                <a:gd name="T0" fmla="*/ 803 w 2142"/>
                <a:gd name="T1" fmla="*/ 1621 h 2679"/>
                <a:gd name="T2" fmla="*/ 1772 w 2142"/>
                <a:gd name="T3" fmla="*/ 1621 h 2679"/>
                <a:gd name="T4" fmla="*/ 1772 w 2142"/>
                <a:gd name="T5" fmla="*/ 1058 h 2679"/>
                <a:gd name="T6" fmla="*/ 803 w 2142"/>
                <a:gd name="T7" fmla="*/ 1058 h 2679"/>
                <a:gd name="T8" fmla="*/ 803 w 2142"/>
                <a:gd name="T9" fmla="*/ 617 h 2679"/>
                <a:gd name="T10" fmla="*/ 1875 w 2142"/>
                <a:gd name="T11" fmla="*/ 617 h 2679"/>
                <a:gd name="T12" fmla="*/ 1519 w 2142"/>
                <a:gd name="T13" fmla="*/ 0 h 2679"/>
                <a:gd name="T14" fmla="*/ 0 w 2142"/>
                <a:gd name="T15" fmla="*/ 0 h 2679"/>
                <a:gd name="T16" fmla="*/ 0 w 2142"/>
                <a:gd name="T17" fmla="*/ 2679 h 2679"/>
                <a:gd name="T18" fmla="*/ 2142 w 2142"/>
                <a:gd name="T19" fmla="*/ 2679 h 2679"/>
                <a:gd name="T20" fmla="*/ 2142 w 2142"/>
                <a:gd name="T21" fmla="*/ 2062 h 2679"/>
                <a:gd name="T22" fmla="*/ 803 w 2142"/>
                <a:gd name="T23" fmla="*/ 2062 h 2679"/>
                <a:gd name="T24" fmla="*/ 803 w 2142"/>
                <a:gd name="T25" fmla="*/ 1621 h 2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42" h="2679">
                  <a:moveTo>
                    <a:pt x="803" y="1621"/>
                  </a:moveTo>
                  <a:lnTo>
                    <a:pt x="1772" y="1621"/>
                  </a:lnTo>
                  <a:lnTo>
                    <a:pt x="1772" y="1058"/>
                  </a:lnTo>
                  <a:lnTo>
                    <a:pt x="803" y="1058"/>
                  </a:lnTo>
                  <a:lnTo>
                    <a:pt x="803" y="617"/>
                  </a:lnTo>
                  <a:lnTo>
                    <a:pt x="1875" y="617"/>
                  </a:lnTo>
                  <a:lnTo>
                    <a:pt x="1519" y="0"/>
                  </a:lnTo>
                  <a:lnTo>
                    <a:pt x="0" y="0"/>
                  </a:lnTo>
                  <a:lnTo>
                    <a:pt x="0" y="2679"/>
                  </a:lnTo>
                  <a:lnTo>
                    <a:pt x="2142" y="2679"/>
                  </a:lnTo>
                  <a:lnTo>
                    <a:pt x="2142" y="2062"/>
                  </a:lnTo>
                  <a:lnTo>
                    <a:pt x="803" y="2062"/>
                  </a:lnTo>
                  <a:lnTo>
                    <a:pt x="803" y="1621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rgbClr val="000000"/>
                </a:solidFill>
              </a:endParaRPr>
            </a:p>
          </p:txBody>
        </p:sp>
        <p:sp>
          <p:nvSpPr>
            <p:cNvPr id="14" name="Freeform 12"/>
            <p:cNvSpPr>
              <a:spLocks noChangeAspect="1"/>
            </p:cNvSpPr>
            <p:nvPr userDrawn="1"/>
          </p:nvSpPr>
          <p:spPr bwMode="auto">
            <a:xfrm rot="16200000">
              <a:off x="49288" y="2854796"/>
              <a:ext cx="393192" cy="491767"/>
            </a:xfrm>
            <a:custGeom>
              <a:avLst/>
              <a:gdLst>
                <a:gd name="T0" fmla="*/ 803 w 2142"/>
                <a:gd name="T1" fmla="*/ 1621 h 2679"/>
                <a:gd name="T2" fmla="*/ 1772 w 2142"/>
                <a:gd name="T3" fmla="*/ 1621 h 2679"/>
                <a:gd name="T4" fmla="*/ 1772 w 2142"/>
                <a:gd name="T5" fmla="*/ 1058 h 2679"/>
                <a:gd name="T6" fmla="*/ 803 w 2142"/>
                <a:gd name="T7" fmla="*/ 1058 h 2679"/>
                <a:gd name="T8" fmla="*/ 803 w 2142"/>
                <a:gd name="T9" fmla="*/ 617 h 2679"/>
                <a:gd name="T10" fmla="*/ 1875 w 2142"/>
                <a:gd name="T11" fmla="*/ 617 h 2679"/>
                <a:gd name="T12" fmla="*/ 1519 w 2142"/>
                <a:gd name="T13" fmla="*/ 0 h 2679"/>
                <a:gd name="T14" fmla="*/ 0 w 2142"/>
                <a:gd name="T15" fmla="*/ 0 h 2679"/>
                <a:gd name="T16" fmla="*/ 0 w 2142"/>
                <a:gd name="T17" fmla="*/ 2679 h 2679"/>
                <a:gd name="T18" fmla="*/ 2142 w 2142"/>
                <a:gd name="T19" fmla="*/ 2679 h 2679"/>
                <a:gd name="T20" fmla="*/ 2142 w 2142"/>
                <a:gd name="T21" fmla="*/ 2062 h 2679"/>
                <a:gd name="T22" fmla="*/ 803 w 2142"/>
                <a:gd name="T23" fmla="*/ 2062 h 2679"/>
                <a:gd name="T24" fmla="*/ 803 w 2142"/>
                <a:gd name="T25" fmla="*/ 1621 h 2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42" h="2679">
                  <a:moveTo>
                    <a:pt x="803" y="1621"/>
                  </a:moveTo>
                  <a:lnTo>
                    <a:pt x="1772" y="1621"/>
                  </a:lnTo>
                  <a:lnTo>
                    <a:pt x="1772" y="1058"/>
                  </a:lnTo>
                  <a:lnTo>
                    <a:pt x="803" y="1058"/>
                  </a:lnTo>
                  <a:lnTo>
                    <a:pt x="803" y="617"/>
                  </a:lnTo>
                  <a:lnTo>
                    <a:pt x="1875" y="617"/>
                  </a:lnTo>
                  <a:lnTo>
                    <a:pt x="1519" y="0"/>
                  </a:lnTo>
                  <a:lnTo>
                    <a:pt x="0" y="0"/>
                  </a:lnTo>
                  <a:lnTo>
                    <a:pt x="0" y="2679"/>
                  </a:lnTo>
                  <a:lnTo>
                    <a:pt x="2142" y="2679"/>
                  </a:lnTo>
                  <a:lnTo>
                    <a:pt x="2142" y="2062"/>
                  </a:lnTo>
                  <a:lnTo>
                    <a:pt x="803" y="2062"/>
                  </a:lnTo>
                  <a:lnTo>
                    <a:pt x="803" y="1621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rgbClr val="000000"/>
                </a:solidFill>
              </a:endParaRPr>
            </a:p>
          </p:txBody>
        </p:sp>
        <p:sp>
          <p:nvSpPr>
            <p:cNvPr id="15" name="Freeform 12"/>
            <p:cNvSpPr>
              <a:spLocks noChangeAspect="1"/>
            </p:cNvSpPr>
            <p:nvPr userDrawn="1"/>
          </p:nvSpPr>
          <p:spPr bwMode="auto">
            <a:xfrm rot="16200000">
              <a:off x="11755870" y="2863560"/>
              <a:ext cx="393192" cy="491767"/>
            </a:xfrm>
            <a:custGeom>
              <a:avLst/>
              <a:gdLst>
                <a:gd name="T0" fmla="*/ 803 w 2142"/>
                <a:gd name="T1" fmla="*/ 1621 h 2679"/>
                <a:gd name="T2" fmla="*/ 1772 w 2142"/>
                <a:gd name="T3" fmla="*/ 1621 h 2679"/>
                <a:gd name="T4" fmla="*/ 1772 w 2142"/>
                <a:gd name="T5" fmla="*/ 1058 h 2679"/>
                <a:gd name="T6" fmla="*/ 803 w 2142"/>
                <a:gd name="T7" fmla="*/ 1058 h 2679"/>
                <a:gd name="T8" fmla="*/ 803 w 2142"/>
                <a:gd name="T9" fmla="*/ 617 h 2679"/>
                <a:gd name="T10" fmla="*/ 1875 w 2142"/>
                <a:gd name="T11" fmla="*/ 617 h 2679"/>
                <a:gd name="T12" fmla="*/ 1519 w 2142"/>
                <a:gd name="T13" fmla="*/ 0 h 2679"/>
                <a:gd name="T14" fmla="*/ 0 w 2142"/>
                <a:gd name="T15" fmla="*/ 0 h 2679"/>
                <a:gd name="T16" fmla="*/ 0 w 2142"/>
                <a:gd name="T17" fmla="*/ 2679 h 2679"/>
                <a:gd name="T18" fmla="*/ 2142 w 2142"/>
                <a:gd name="T19" fmla="*/ 2679 h 2679"/>
                <a:gd name="T20" fmla="*/ 2142 w 2142"/>
                <a:gd name="T21" fmla="*/ 2062 h 2679"/>
                <a:gd name="T22" fmla="*/ 803 w 2142"/>
                <a:gd name="T23" fmla="*/ 2062 h 2679"/>
                <a:gd name="T24" fmla="*/ 803 w 2142"/>
                <a:gd name="T25" fmla="*/ 1621 h 2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42" h="2679">
                  <a:moveTo>
                    <a:pt x="803" y="1621"/>
                  </a:moveTo>
                  <a:lnTo>
                    <a:pt x="1772" y="1621"/>
                  </a:lnTo>
                  <a:lnTo>
                    <a:pt x="1772" y="1058"/>
                  </a:lnTo>
                  <a:lnTo>
                    <a:pt x="803" y="1058"/>
                  </a:lnTo>
                  <a:lnTo>
                    <a:pt x="803" y="617"/>
                  </a:lnTo>
                  <a:lnTo>
                    <a:pt x="1875" y="617"/>
                  </a:lnTo>
                  <a:lnTo>
                    <a:pt x="1519" y="0"/>
                  </a:lnTo>
                  <a:lnTo>
                    <a:pt x="0" y="0"/>
                  </a:lnTo>
                  <a:lnTo>
                    <a:pt x="0" y="2679"/>
                  </a:lnTo>
                  <a:lnTo>
                    <a:pt x="2142" y="2679"/>
                  </a:lnTo>
                  <a:lnTo>
                    <a:pt x="2142" y="2062"/>
                  </a:lnTo>
                  <a:lnTo>
                    <a:pt x="803" y="2062"/>
                  </a:lnTo>
                  <a:lnTo>
                    <a:pt x="803" y="1621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rgbClr val="000000"/>
                </a:solidFill>
              </a:endParaRPr>
            </a:p>
          </p:txBody>
        </p:sp>
        <p:sp>
          <p:nvSpPr>
            <p:cNvPr id="16" name="Freeform 12"/>
            <p:cNvSpPr>
              <a:spLocks noChangeAspect="1"/>
            </p:cNvSpPr>
            <p:nvPr userDrawn="1"/>
          </p:nvSpPr>
          <p:spPr bwMode="auto">
            <a:xfrm>
              <a:off x="10402335" y="0"/>
              <a:ext cx="393192" cy="491767"/>
            </a:xfrm>
            <a:custGeom>
              <a:avLst/>
              <a:gdLst>
                <a:gd name="T0" fmla="*/ 803 w 2142"/>
                <a:gd name="T1" fmla="*/ 1621 h 2679"/>
                <a:gd name="T2" fmla="*/ 1772 w 2142"/>
                <a:gd name="T3" fmla="*/ 1621 h 2679"/>
                <a:gd name="T4" fmla="*/ 1772 w 2142"/>
                <a:gd name="T5" fmla="*/ 1058 h 2679"/>
                <a:gd name="T6" fmla="*/ 803 w 2142"/>
                <a:gd name="T7" fmla="*/ 1058 h 2679"/>
                <a:gd name="T8" fmla="*/ 803 w 2142"/>
                <a:gd name="T9" fmla="*/ 617 h 2679"/>
                <a:gd name="T10" fmla="*/ 1875 w 2142"/>
                <a:gd name="T11" fmla="*/ 617 h 2679"/>
                <a:gd name="T12" fmla="*/ 1519 w 2142"/>
                <a:gd name="T13" fmla="*/ 0 h 2679"/>
                <a:gd name="T14" fmla="*/ 0 w 2142"/>
                <a:gd name="T15" fmla="*/ 0 h 2679"/>
                <a:gd name="T16" fmla="*/ 0 w 2142"/>
                <a:gd name="T17" fmla="*/ 2679 h 2679"/>
                <a:gd name="T18" fmla="*/ 2142 w 2142"/>
                <a:gd name="T19" fmla="*/ 2679 h 2679"/>
                <a:gd name="T20" fmla="*/ 2142 w 2142"/>
                <a:gd name="T21" fmla="*/ 2062 h 2679"/>
                <a:gd name="T22" fmla="*/ 803 w 2142"/>
                <a:gd name="T23" fmla="*/ 2062 h 2679"/>
                <a:gd name="T24" fmla="*/ 803 w 2142"/>
                <a:gd name="T25" fmla="*/ 1621 h 2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42" h="2679">
                  <a:moveTo>
                    <a:pt x="803" y="1621"/>
                  </a:moveTo>
                  <a:lnTo>
                    <a:pt x="1772" y="1621"/>
                  </a:lnTo>
                  <a:lnTo>
                    <a:pt x="1772" y="1058"/>
                  </a:lnTo>
                  <a:lnTo>
                    <a:pt x="803" y="1058"/>
                  </a:lnTo>
                  <a:lnTo>
                    <a:pt x="803" y="617"/>
                  </a:lnTo>
                  <a:lnTo>
                    <a:pt x="1875" y="617"/>
                  </a:lnTo>
                  <a:lnTo>
                    <a:pt x="1519" y="0"/>
                  </a:lnTo>
                  <a:lnTo>
                    <a:pt x="0" y="0"/>
                  </a:lnTo>
                  <a:lnTo>
                    <a:pt x="0" y="2679"/>
                  </a:lnTo>
                  <a:lnTo>
                    <a:pt x="2142" y="2679"/>
                  </a:lnTo>
                  <a:lnTo>
                    <a:pt x="2142" y="2062"/>
                  </a:lnTo>
                  <a:lnTo>
                    <a:pt x="803" y="2062"/>
                  </a:lnTo>
                  <a:lnTo>
                    <a:pt x="803" y="1621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rgbClr val="000000"/>
                </a:solidFill>
              </a:endParaRPr>
            </a:p>
          </p:txBody>
        </p:sp>
        <p:cxnSp>
          <p:nvCxnSpPr>
            <p:cNvPr id="17" name="Straight Connector 16"/>
            <p:cNvCxnSpPr/>
            <p:nvPr userDrawn="1"/>
          </p:nvCxnSpPr>
          <p:spPr>
            <a:xfrm>
              <a:off x="491768" y="0"/>
              <a:ext cx="0" cy="6959600"/>
            </a:xfrm>
            <a:prstGeom prst="line">
              <a:avLst/>
            </a:prstGeom>
            <a:ln w="6350">
              <a:solidFill>
                <a:srgbClr val="F04C3E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1706582" y="0"/>
              <a:ext cx="0" cy="6959600"/>
            </a:xfrm>
            <a:prstGeom prst="line">
              <a:avLst/>
            </a:prstGeom>
            <a:ln w="6350">
              <a:solidFill>
                <a:srgbClr val="F04C3E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0" y="491767"/>
              <a:ext cx="12407900" cy="0"/>
            </a:xfrm>
            <a:prstGeom prst="line">
              <a:avLst/>
            </a:prstGeom>
            <a:ln w="6350">
              <a:solidFill>
                <a:srgbClr val="F04C3E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0" y="6366233"/>
              <a:ext cx="12407900" cy="0"/>
            </a:xfrm>
            <a:prstGeom prst="line">
              <a:avLst/>
            </a:prstGeom>
            <a:ln w="6350">
              <a:solidFill>
                <a:srgbClr val="F04C3E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/>
          <p:cNvCxnSpPr/>
          <p:nvPr userDrawn="1"/>
        </p:nvCxnSpPr>
        <p:spPr>
          <a:xfrm rot="-600000">
            <a:off x="-399185" y="1292789"/>
            <a:ext cx="9412367" cy="0"/>
          </a:xfrm>
          <a:prstGeom prst="line">
            <a:avLst/>
          </a:prstGeom>
          <a:ln w="6350">
            <a:solidFill>
              <a:srgbClr val="F04C3E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970" y="4941451"/>
            <a:ext cx="1215519" cy="142478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52" y="5786346"/>
            <a:ext cx="3778032" cy="618750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 rot="19943696">
            <a:off x="1439172" y="3204179"/>
            <a:ext cx="8158261" cy="937180"/>
          </a:xfrm>
          <a:prstGeom prst="rect">
            <a:avLst/>
          </a:prstGeom>
          <a:noFill/>
          <a:ln>
            <a:noFill/>
          </a:ln>
        </p:spPr>
        <p:txBody>
          <a:bodyPr wrap="square" lIns="36557" tIns="36557" rIns="36557" bIns="36557" rtlCol="0">
            <a:spAutoFit/>
          </a:bodyPr>
          <a:lstStyle/>
          <a:p>
            <a:pPr algn="ctr">
              <a:lnSpc>
                <a:spcPct val="85000"/>
              </a:lnSpc>
              <a:spcAft>
                <a:spcPts val="600"/>
              </a:spcAft>
              <a:buClr>
                <a:srgbClr val="FFE600"/>
              </a:buClr>
              <a:buSzPct val="70000"/>
            </a:pPr>
            <a:r>
              <a:rPr lang="en-US" sz="6597" b="1" dirty="0">
                <a:solidFill>
                  <a:srgbClr val="FFFFFF">
                    <a:lumMod val="65000"/>
                  </a:srgbClr>
                </a:solidFill>
              </a:rPr>
              <a:t>DISCUSSION NOTE</a:t>
            </a:r>
            <a:endParaRPr lang="en-IN" sz="6597" b="1" dirty="0">
              <a:solidFill>
                <a:srgbClr val="FFFFFF">
                  <a:lumMod val="6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764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roved question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52" y="5786346"/>
            <a:ext cx="3778032" cy="6187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79" y="510222"/>
            <a:ext cx="5410557" cy="4572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908303" y="1885355"/>
            <a:ext cx="4563555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908303" y="2854619"/>
            <a:ext cx="4563555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999">
                <a:solidFill>
                  <a:srgbClr val="FFFFFF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599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3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>
          <a:xfrm rot="-600000">
            <a:off x="-504230" y="825858"/>
            <a:ext cx="9412367" cy="0"/>
          </a:xfrm>
          <a:prstGeom prst="line">
            <a:avLst/>
          </a:prstGeom>
          <a:ln w="6350">
            <a:solidFill>
              <a:srgbClr val="F04C3E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 userDrawn="1"/>
        </p:nvGrpSpPr>
        <p:grpSpPr>
          <a:xfrm>
            <a:off x="1" y="0"/>
            <a:ext cx="12401441" cy="6959600"/>
            <a:chOff x="0" y="0"/>
            <a:chExt cx="12407900" cy="6959600"/>
          </a:xfrm>
        </p:grpSpPr>
        <p:sp>
          <p:nvSpPr>
            <p:cNvPr id="18" name="Freeform 17"/>
            <p:cNvSpPr>
              <a:spLocks noChangeAspect="1"/>
            </p:cNvSpPr>
            <p:nvPr userDrawn="1"/>
          </p:nvSpPr>
          <p:spPr bwMode="auto">
            <a:xfrm>
              <a:off x="10402335" y="6366233"/>
              <a:ext cx="393192" cy="491767"/>
            </a:xfrm>
            <a:custGeom>
              <a:avLst/>
              <a:gdLst>
                <a:gd name="T0" fmla="*/ 803 w 2142"/>
                <a:gd name="T1" fmla="*/ 1621 h 2679"/>
                <a:gd name="T2" fmla="*/ 1772 w 2142"/>
                <a:gd name="T3" fmla="*/ 1621 h 2679"/>
                <a:gd name="T4" fmla="*/ 1772 w 2142"/>
                <a:gd name="T5" fmla="*/ 1058 h 2679"/>
                <a:gd name="T6" fmla="*/ 803 w 2142"/>
                <a:gd name="T7" fmla="*/ 1058 h 2679"/>
                <a:gd name="T8" fmla="*/ 803 w 2142"/>
                <a:gd name="T9" fmla="*/ 617 h 2679"/>
                <a:gd name="T10" fmla="*/ 1875 w 2142"/>
                <a:gd name="T11" fmla="*/ 617 h 2679"/>
                <a:gd name="T12" fmla="*/ 1519 w 2142"/>
                <a:gd name="T13" fmla="*/ 0 h 2679"/>
                <a:gd name="T14" fmla="*/ 0 w 2142"/>
                <a:gd name="T15" fmla="*/ 0 h 2679"/>
                <a:gd name="T16" fmla="*/ 0 w 2142"/>
                <a:gd name="T17" fmla="*/ 2679 h 2679"/>
                <a:gd name="T18" fmla="*/ 2142 w 2142"/>
                <a:gd name="T19" fmla="*/ 2679 h 2679"/>
                <a:gd name="T20" fmla="*/ 2142 w 2142"/>
                <a:gd name="T21" fmla="*/ 2062 h 2679"/>
                <a:gd name="T22" fmla="*/ 803 w 2142"/>
                <a:gd name="T23" fmla="*/ 2062 h 2679"/>
                <a:gd name="T24" fmla="*/ 803 w 2142"/>
                <a:gd name="T25" fmla="*/ 1621 h 2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42" h="2679">
                  <a:moveTo>
                    <a:pt x="803" y="1621"/>
                  </a:moveTo>
                  <a:lnTo>
                    <a:pt x="1772" y="1621"/>
                  </a:lnTo>
                  <a:lnTo>
                    <a:pt x="1772" y="1058"/>
                  </a:lnTo>
                  <a:lnTo>
                    <a:pt x="803" y="1058"/>
                  </a:lnTo>
                  <a:lnTo>
                    <a:pt x="803" y="617"/>
                  </a:lnTo>
                  <a:lnTo>
                    <a:pt x="1875" y="617"/>
                  </a:lnTo>
                  <a:lnTo>
                    <a:pt x="1519" y="0"/>
                  </a:lnTo>
                  <a:lnTo>
                    <a:pt x="0" y="0"/>
                  </a:lnTo>
                  <a:lnTo>
                    <a:pt x="0" y="2679"/>
                  </a:lnTo>
                  <a:lnTo>
                    <a:pt x="2142" y="2679"/>
                  </a:lnTo>
                  <a:lnTo>
                    <a:pt x="2142" y="2062"/>
                  </a:lnTo>
                  <a:lnTo>
                    <a:pt x="803" y="2062"/>
                  </a:lnTo>
                  <a:lnTo>
                    <a:pt x="803" y="1621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rgbClr val="000000"/>
                </a:solidFill>
              </a:endParaRPr>
            </a:p>
          </p:txBody>
        </p:sp>
        <p:sp>
          <p:nvSpPr>
            <p:cNvPr id="19" name="Freeform 12"/>
            <p:cNvSpPr>
              <a:spLocks noChangeAspect="1"/>
            </p:cNvSpPr>
            <p:nvPr userDrawn="1"/>
          </p:nvSpPr>
          <p:spPr bwMode="auto">
            <a:xfrm rot="16200000">
              <a:off x="49288" y="2854796"/>
              <a:ext cx="393192" cy="491767"/>
            </a:xfrm>
            <a:custGeom>
              <a:avLst/>
              <a:gdLst>
                <a:gd name="T0" fmla="*/ 803 w 2142"/>
                <a:gd name="T1" fmla="*/ 1621 h 2679"/>
                <a:gd name="T2" fmla="*/ 1772 w 2142"/>
                <a:gd name="T3" fmla="*/ 1621 h 2679"/>
                <a:gd name="T4" fmla="*/ 1772 w 2142"/>
                <a:gd name="T5" fmla="*/ 1058 h 2679"/>
                <a:gd name="T6" fmla="*/ 803 w 2142"/>
                <a:gd name="T7" fmla="*/ 1058 h 2679"/>
                <a:gd name="T8" fmla="*/ 803 w 2142"/>
                <a:gd name="T9" fmla="*/ 617 h 2679"/>
                <a:gd name="T10" fmla="*/ 1875 w 2142"/>
                <a:gd name="T11" fmla="*/ 617 h 2679"/>
                <a:gd name="T12" fmla="*/ 1519 w 2142"/>
                <a:gd name="T13" fmla="*/ 0 h 2679"/>
                <a:gd name="T14" fmla="*/ 0 w 2142"/>
                <a:gd name="T15" fmla="*/ 0 h 2679"/>
                <a:gd name="T16" fmla="*/ 0 w 2142"/>
                <a:gd name="T17" fmla="*/ 2679 h 2679"/>
                <a:gd name="T18" fmla="*/ 2142 w 2142"/>
                <a:gd name="T19" fmla="*/ 2679 h 2679"/>
                <a:gd name="T20" fmla="*/ 2142 w 2142"/>
                <a:gd name="T21" fmla="*/ 2062 h 2679"/>
                <a:gd name="T22" fmla="*/ 803 w 2142"/>
                <a:gd name="T23" fmla="*/ 2062 h 2679"/>
                <a:gd name="T24" fmla="*/ 803 w 2142"/>
                <a:gd name="T25" fmla="*/ 1621 h 2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42" h="2679">
                  <a:moveTo>
                    <a:pt x="803" y="1621"/>
                  </a:moveTo>
                  <a:lnTo>
                    <a:pt x="1772" y="1621"/>
                  </a:lnTo>
                  <a:lnTo>
                    <a:pt x="1772" y="1058"/>
                  </a:lnTo>
                  <a:lnTo>
                    <a:pt x="803" y="1058"/>
                  </a:lnTo>
                  <a:lnTo>
                    <a:pt x="803" y="617"/>
                  </a:lnTo>
                  <a:lnTo>
                    <a:pt x="1875" y="617"/>
                  </a:lnTo>
                  <a:lnTo>
                    <a:pt x="1519" y="0"/>
                  </a:lnTo>
                  <a:lnTo>
                    <a:pt x="0" y="0"/>
                  </a:lnTo>
                  <a:lnTo>
                    <a:pt x="0" y="2679"/>
                  </a:lnTo>
                  <a:lnTo>
                    <a:pt x="2142" y="2679"/>
                  </a:lnTo>
                  <a:lnTo>
                    <a:pt x="2142" y="2062"/>
                  </a:lnTo>
                  <a:lnTo>
                    <a:pt x="803" y="2062"/>
                  </a:lnTo>
                  <a:lnTo>
                    <a:pt x="803" y="1621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rgbClr val="000000"/>
                </a:solidFill>
              </a:endParaRPr>
            </a:p>
          </p:txBody>
        </p:sp>
        <p:sp>
          <p:nvSpPr>
            <p:cNvPr id="20" name="Freeform 12"/>
            <p:cNvSpPr>
              <a:spLocks noChangeAspect="1"/>
            </p:cNvSpPr>
            <p:nvPr userDrawn="1"/>
          </p:nvSpPr>
          <p:spPr bwMode="auto">
            <a:xfrm rot="16200000">
              <a:off x="11755870" y="2863560"/>
              <a:ext cx="393192" cy="491767"/>
            </a:xfrm>
            <a:custGeom>
              <a:avLst/>
              <a:gdLst>
                <a:gd name="T0" fmla="*/ 803 w 2142"/>
                <a:gd name="T1" fmla="*/ 1621 h 2679"/>
                <a:gd name="T2" fmla="*/ 1772 w 2142"/>
                <a:gd name="T3" fmla="*/ 1621 h 2679"/>
                <a:gd name="T4" fmla="*/ 1772 w 2142"/>
                <a:gd name="T5" fmla="*/ 1058 h 2679"/>
                <a:gd name="T6" fmla="*/ 803 w 2142"/>
                <a:gd name="T7" fmla="*/ 1058 h 2679"/>
                <a:gd name="T8" fmla="*/ 803 w 2142"/>
                <a:gd name="T9" fmla="*/ 617 h 2679"/>
                <a:gd name="T10" fmla="*/ 1875 w 2142"/>
                <a:gd name="T11" fmla="*/ 617 h 2679"/>
                <a:gd name="T12" fmla="*/ 1519 w 2142"/>
                <a:gd name="T13" fmla="*/ 0 h 2679"/>
                <a:gd name="T14" fmla="*/ 0 w 2142"/>
                <a:gd name="T15" fmla="*/ 0 h 2679"/>
                <a:gd name="T16" fmla="*/ 0 w 2142"/>
                <a:gd name="T17" fmla="*/ 2679 h 2679"/>
                <a:gd name="T18" fmla="*/ 2142 w 2142"/>
                <a:gd name="T19" fmla="*/ 2679 h 2679"/>
                <a:gd name="T20" fmla="*/ 2142 w 2142"/>
                <a:gd name="T21" fmla="*/ 2062 h 2679"/>
                <a:gd name="T22" fmla="*/ 803 w 2142"/>
                <a:gd name="T23" fmla="*/ 2062 h 2679"/>
                <a:gd name="T24" fmla="*/ 803 w 2142"/>
                <a:gd name="T25" fmla="*/ 1621 h 2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42" h="2679">
                  <a:moveTo>
                    <a:pt x="803" y="1621"/>
                  </a:moveTo>
                  <a:lnTo>
                    <a:pt x="1772" y="1621"/>
                  </a:lnTo>
                  <a:lnTo>
                    <a:pt x="1772" y="1058"/>
                  </a:lnTo>
                  <a:lnTo>
                    <a:pt x="803" y="1058"/>
                  </a:lnTo>
                  <a:lnTo>
                    <a:pt x="803" y="617"/>
                  </a:lnTo>
                  <a:lnTo>
                    <a:pt x="1875" y="617"/>
                  </a:lnTo>
                  <a:lnTo>
                    <a:pt x="1519" y="0"/>
                  </a:lnTo>
                  <a:lnTo>
                    <a:pt x="0" y="0"/>
                  </a:lnTo>
                  <a:lnTo>
                    <a:pt x="0" y="2679"/>
                  </a:lnTo>
                  <a:lnTo>
                    <a:pt x="2142" y="2679"/>
                  </a:lnTo>
                  <a:lnTo>
                    <a:pt x="2142" y="2062"/>
                  </a:lnTo>
                  <a:lnTo>
                    <a:pt x="803" y="2062"/>
                  </a:lnTo>
                  <a:lnTo>
                    <a:pt x="803" y="1621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rgbClr val="000000"/>
                </a:solidFill>
              </a:endParaRPr>
            </a:p>
          </p:txBody>
        </p:sp>
        <p:sp>
          <p:nvSpPr>
            <p:cNvPr id="21" name="Freeform 12"/>
            <p:cNvSpPr>
              <a:spLocks noChangeAspect="1"/>
            </p:cNvSpPr>
            <p:nvPr userDrawn="1"/>
          </p:nvSpPr>
          <p:spPr bwMode="auto">
            <a:xfrm>
              <a:off x="10402335" y="0"/>
              <a:ext cx="393192" cy="491767"/>
            </a:xfrm>
            <a:custGeom>
              <a:avLst/>
              <a:gdLst>
                <a:gd name="T0" fmla="*/ 803 w 2142"/>
                <a:gd name="T1" fmla="*/ 1621 h 2679"/>
                <a:gd name="T2" fmla="*/ 1772 w 2142"/>
                <a:gd name="T3" fmla="*/ 1621 h 2679"/>
                <a:gd name="T4" fmla="*/ 1772 w 2142"/>
                <a:gd name="T5" fmla="*/ 1058 h 2679"/>
                <a:gd name="T6" fmla="*/ 803 w 2142"/>
                <a:gd name="T7" fmla="*/ 1058 h 2679"/>
                <a:gd name="T8" fmla="*/ 803 w 2142"/>
                <a:gd name="T9" fmla="*/ 617 h 2679"/>
                <a:gd name="T10" fmla="*/ 1875 w 2142"/>
                <a:gd name="T11" fmla="*/ 617 h 2679"/>
                <a:gd name="T12" fmla="*/ 1519 w 2142"/>
                <a:gd name="T13" fmla="*/ 0 h 2679"/>
                <a:gd name="T14" fmla="*/ 0 w 2142"/>
                <a:gd name="T15" fmla="*/ 0 h 2679"/>
                <a:gd name="T16" fmla="*/ 0 w 2142"/>
                <a:gd name="T17" fmla="*/ 2679 h 2679"/>
                <a:gd name="T18" fmla="*/ 2142 w 2142"/>
                <a:gd name="T19" fmla="*/ 2679 h 2679"/>
                <a:gd name="T20" fmla="*/ 2142 w 2142"/>
                <a:gd name="T21" fmla="*/ 2062 h 2679"/>
                <a:gd name="T22" fmla="*/ 803 w 2142"/>
                <a:gd name="T23" fmla="*/ 2062 h 2679"/>
                <a:gd name="T24" fmla="*/ 803 w 2142"/>
                <a:gd name="T25" fmla="*/ 1621 h 2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42" h="2679">
                  <a:moveTo>
                    <a:pt x="803" y="1621"/>
                  </a:moveTo>
                  <a:lnTo>
                    <a:pt x="1772" y="1621"/>
                  </a:lnTo>
                  <a:lnTo>
                    <a:pt x="1772" y="1058"/>
                  </a:lnTo>
                  <a:lnTo>
                    <a:pt x="803" y="1058"/>
                  </a:lnTo>
                  <a:lnTo>
                    <a:pt x="803" y="617"/>
                  </a:lnTo>
                  <a:lnTo>
                    <a:pt x="1875" y="617"/>
                  </a:lnTo>
                  <a:lnTo>
                    <a:pt x="1519" y="0"/>
                  </a:lnTo>
                  <a:lnTo>
                    <a:pt x="0" y="0"/>
                  </a:lnTo>
                  <a:lnTo>
                    <a:pt x="0" y="2679"/>
                  </a:lnTo>
                  <a:lnTo>
                    <a:pt x="2142" y="2679"/>
                  </a:lnTo>
                  <a:lnTo>
                    <a:pt x="2142" y="2062"/>
                  </a:lnTo>
                  <a:lnTo>
                    <a:pt x="803" y="2062"/>
                  </a:lnTo>
                  <a:lnTo>
                    <a:pt x="803" y="1621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 dirty="0">
                <a:solidFill>
                  <a:srgbClr val="000000"/>
                </a:solidFill>
              </a:endParaRPr>
            </a:p>
          </p:txBody>
        </p:sp>
        <p:cxnSp>
          <p:nvCxnSpPr>
            <p:cNvPr id="22" name="Straight Connector 21"/>
            <p:cNvCxnSpPr/>
            <p:nvPr userDrawn="1"/>
          </p:nvCxnSpPr>
          <p:spPr>
            <a:xfrm>
              <a:off x="491768" y="0"/>
              <a:ext cx="0" cy="6959600"/>
            </a:xfrm>
            <a:prstGeom prst="line">
              <a:avLst/>
            </a:prstGeom>
            <a:ln w="6350">
              <a:solidFill>
                <a:srgbClr val="F04C3E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706582" y="0"/>
              <a:ext cx="0" cy="6959600"/>
            </a:xfrm>
            <a:prstGeom prst="line">
              <a:avLst/>
            </a:prstGeom>
            <a:ln w="6350">
              <a:solidFill>
                <a:srgbClr val="F04C3E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0" y="491767"/>
              <a:ext cx="12407900" cy="0"/>
            </a:xfrm>
            <a:prstGeom prst="line">
              <a:avLst/>
            </a:prstGeom>
            <a:ln w="6350">
              <a:solidFill>
                <a:srgbClr val="F04C3E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0" y="6366233"/>
              <a:ext cx="12407900" cy="0"/>
            </a:xfrm>
            <a:prstGeom prst="line">
              <a:avLst/>
            </a:prstGeom>
            <a:ln w="6350">
              <a:solidFill>
                <a:srgbClr val="F04C3E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970" y="4941451"/>
            <a:ext cx="1215519" cy="142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138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2" y="1425600"/>
            <a:ext cx="10972800" cy="47000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602" y="1044000"/>
            <a:ext cx="10972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dirty="0">
              <a:solidFill>
                <a:srgbClr val="FFFFFF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602" y="6245352"/>
            <a:ext cx="109728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42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0"/>
              </a:spcBef>
              <a:buNone/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602" y="1044000"/>
            <a:ext cx="10972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dirty="0">
              <a:solidFill>
                <a:srgbClr val="FFFFFF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602" y="6245352"/>
            <a:ext cx="109728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1984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_first_level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356438">
              <a:defRPr/>
            </a:lvl2pPr>
            <a:lvl3pPr marL="712875">
              <a:defRPr/>
            </a:lvl3pPr>
            <a:lvl4pPr marL="1069313">
              <a:defRPr/>
            </a:lvl4pPr>
            <a:lvl5pPr marL="1425751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602" y="1044000"/>
            <a:ext cx="10972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dirty="0">
              <a:solidFill>
                <a:srgbClr val="FFFFFF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602" y="6245352"/>
            <a:ext cx="109728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4622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602" y="1044000"/>
            <a:ext cx="10972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dirty="0">
              <a:solidFill>
                <a:srgbClr val="FFFFFF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602" y="6245352"/>
            <a:ext cx="109728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893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dirty="0">
                <a:latin typeface="Georgia" pitchFamily="-112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Georgia" pitchFamily="-112" charset="0"/>
                <a:ea typeface="+mn-ea"/>
              </a:defRPr>
            </a:lvl1pPr>
          </a:lstStyle>
          <a:p>
            <a:pPr>
              <a:defRPr/>
            </a:pPr>
            <a:fld id="{C099D5F0-B830-4203-9E6C-80407D882C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602" y="6245352"/>
            <a:ext cx="109728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5216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425577"/>
            <a:ext cx="5384800" cy="4700589"/>
          </a:xfrm>
        </p:spPr>
        <p:txBody>
          <a:bodyPr/>
          <a:lstStyle>
            <a:lvl1pPr marL="356438" indent="-356438" algn="l" defTabSz="913943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2399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2875" indent="-356438" algn="l" defTabSz="913943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2399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69313" indent="-356438" algn="l" defTabSz="913943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1999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25751" indent="-356438" algn="l" defTabSz="913943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1799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2188" indent="-356438" algn="l" defTabSz="913943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lang="en-GB" sz="1799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25577"/>
            <a:ext cx="5384800" cy="4700589"/>
          </a:xfrm>
        </p:spPr>
        <p:txBody>
          <a:bodyPr/>
          <a:lstStyle>
            <a:lvl1pPr>
              <a:defRPr sz="2399">
                <a:solidFill>
                  <a:schemeClr val="bg1"/>
                </a:solidFill>
              </a:defRPr>
            </a:lvl1pPr>
            <a:lvl2pPr>
              <a:defRPr sz="2399">
                <a:solidFill>
                  <a:schemeClr val="bg1"/>
                </a:solidFill>
              </a:defRPr>
            </a:lvl2pPr>
            <a:lvl3pPr>
              <a:defRPr sz="1999">
                <a:solidFill>
                  <a:schemeClr val="bg1"/>
                </a:solidFill>
              </a:defRPr>
            </a:lvl3pPr>
            <a:lvl4pPr>
              <a:defRPr sz="1799">
                <a:solidFill>
                  <a:schemeClr val="bg1"/>
                </a:solidFill>
              </a:defRPr>
            </a:lvl4pPr>
            <a:lvl5pPr>
              <a:defRPr sz="1799">
                <a:solidFill>
                  <a:schemeClr val="bg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609602" y="1044000"/>
            <a:ext cx="10972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dirty="0">
              <a:solidFill>
                <a:srgbClr val="FFFFFF"/>
              </a:solidFill>
            </a:endParaRPr>
          </a:p>
        </p:txBody>
      </p:sp>
      <p:sp>
        <p:nvSpPr>
          <p:cNvPr id="12" name="Line 11"/>
          <p:cNvSpPr>
            <a:spLocks noChangeShapeType="1"/>
          </p:cNvSpPr>
          <p:nvPr userDrawn="1"/>
        </p:nvSpPr>
        <p:spPr bwMode="auto">
          <a:xfrm>
            <a:off x="609602" y="6245352"/>
            <a:ext cx="109728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0514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2329" y="2130551"/>
            <a:ext cx="5390400" cy="3995928"/>
          </a:xfrm>
        </p:spPr>
        <p:txBody>
          <a:bodyPr/>
          <a:lstStyle>
            <a:lvl1pPr>
              <a:defRPr sz="2399"/>
            </a:lvl1pPr>
            <a:lvl2pPr>
              <a:defRPr sz="2399"/>
            </a:lvl2pPr>
            <a:lvl3pPr marL="1080547" indent="-357009">
              <a:defRPr sz="1999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405" y="2130551"/>
            <a:ext cx="5390400" cy="3995928"/>
          </a:xfrm>
        </p:spPr>
        <p:txBody>
          <a:bodyPr/>
          <a:lstStyle>
            <a:lvl1pPr>
              <a:defRPr sz="2399"/>
            </a:lvl1pPr>
            <a:lvl2pPr>
              <a:defRPr sz="2399"/>
            </a:lvl2pPr>
            <a:lvl3pPr>
              <a:defRPr sz="1999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12329" y="1427144"/>
            <a:ext cx="5390400" cy="640800"/>
          </a:xfrm>
        </p:spPr>
        <p:txBody>
          <a:bodyPr anchor="t" anchorCtr="0"/>
          <a:lstStyle>
            <a:lvl1pPr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196405" y="1427144"/>
            <a:ext cx="5390400" cy="640800"/>
          </a:xfrm>
        </p:spPr>
        <p:txBody>
          <a:bodyPr anchor="t" anchorCtr="0"/>
          <a:lstStyle>
            <a:lvl1pPr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609602" y="6245352"/>
            <a:ext cx="109728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609602" y="1044000"/>
            <a:ext cx="10972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7623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7487" y="1025527"/>
            <a:ext cx="10972800" cy="1643063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buNone/>
              <a:defRPr sz="4998" b="1">
                <a:solidFill>
                  <a:schemeClr val="accent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609602" y="6245352"/>
            <a:ext cx="109728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2608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reeform 6"/>
          <p:cNvSpPr>
            <a:spLocks/>
          </p:cNvSpPr>
          <p:nvPr userDrawn="1"/>
        </p:nvSpPr>
        <p:spPr bwMode="gray">
          <a:xfrm>
            <a:off x="598178" y="1057275"/>
            <a:ext cx="10987714" cy="51958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25" y="0"/>
              </a:cxn>
              <a:cxn ang="0">
                <a:pos x="6925" y="2053"/>
              </a:cxn>
              <a:cxn ang="0">
                <a:pos x="0" y="3273"/>
              </a:cxn>
              <a:cxn ang="0">
                <a:pos x="0" y="0"/>
              </a:cxn>
            </a:cxnLst>
            <a:rect l="0" t="0" r="r" b="b"/>
            <a:pathLst>
              <a:path w="6925" h="3273">
                <a:moveTo>
                  <a:pt x="0" y="0"/>
                </a:moveTo>
                <a:lnTo>
                  <a:pt x="6925" y="0"/>
                </a:lnTo>
                <a:lnTo>
                  <a:pt x="6925" y="2053"/>
                </a:lnTo>
                <a:lnTo>
                  <a:pt x="0" y="32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endParaRPr lang="en-GB" sz="1799" dirty="0">
              <a:solidFill>
                <a:srgbClr val="FFFFFF"/>
              </a:solidFill>
            </a:endParaRP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09602" y="201168"/>
            <a:ext cx="10972800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-936970" y="4044024"/>
            <a:ext cx="14031197" cy="2475367"/>
          </a:xfrm>
          <a:prstGeom prst="line">
            <a:avLst/>
          </a:prstGeom>
          <a:ln w="6350">
            <a:solidFill>
              <a:srgbClr val="F04C3E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3855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lay 5"/>
          <p:cNvSpPr/>
          <p:nvPr userDrawn="1"/>
        </p:nvSpPr>
        <p:spPr>
          <a:xfrm>
            <a:off x="-1" y="156672"/>
            <a:ext cx="8413922" cy="5939329"/>
          </a:xfrm>
          <a:custGeom>
            <a:avLst/>
            <a:gdLst/>
            <a:ahLst/>
            <a:cxnLst/>
            <a:rect l="l" t="t" r="r" b="b"/>
            <a:pathLst>
              <a:path w="8418304" h="5939329">
                <a:moveTo>
                  <a:pt x="0" y="0"/>
                </a:moveTo>
                <a:lnTo>
                  <a:pt x="279153" y="0"/>
                </a:lnTo>
                <a:lnTo>
                  <a:pt x="607803" y="0"/>
                </a:lnTo>
                <a:lnTo>
                  <a:pt x="886956" y="0"/>
                </a:lnTo>
                <a:lnTo>
                  <a:pt x="1816100" y="0"/>
                </a:lnTo>
                <a:lnTo>
                  <a:pt x="2095253" y="0"/>
                </a:lnTo>
                <a:lnTo>
                  <a:pt x="2423903" y="0"/>
                </a:lnTo>
                <a:lnTo>
                  <a:pt x="2703056" y="0"/>
                </a:lnTo>
                <a:lnTo>
                  <a:pt x="2857624" y="0"/>
                </a:lnTo>
                <a:lnTo>
                  <a:pt x="3136777" y="0"/>
                </a:lnTo>
                <a:lnTo>
                  <a:pt x="3465427" y="0"/>
                </a:lnTo>
                <a:lnTo>
                  <a:pt x="3744580" y="0"/>
                </a:lnTo>
                <a:lnTo>
                  <a:pt x="4673724" y="0"/>
                </a:lnTo>
                <a:lnTo>
                  <a:pt x="4952877" y="0"/>
                </a:lnTo>
                <a:lnTo>
                  <a:pt x="5281527" y="0"/>
                </a:lnTo>
                <a:lnTo>
                  <a:pt x="5560680" y="0"/>
                </a:lnTo>
                <a:cubicBezTo>
                  <a:pt x="7138903" y="0"/>
                  <a:pt x="8418304" y="1329564"/>
                  <a:pt x="8418304" y="2969665"/>
                </a:cubicBezTo>
                <a:cubicBezTo>
                  <a:pt x="8418304" y="4609766"/>
                  <a:pt x="7138903" y="5939329"/>
                  <a:pt x="5560680" y="5939329"/>
                </a:cubicBezTo>
                <a:lnTo>
                  <a:pt x="5281531" y="5939329"/>
                </a:lnTo>
                <a:lnTo>
                  <a:pt x="4952877" y="5939329"/>
                </a:lnTo>
                <a:lnTo>
                  <a:pt x="4673728" y="5939329"/>
                </a:lnTo>
                <a:lnTo>
                  <a:pt x="3744602" y="5939329"/>
                </a:lnTo>
                <a:lnTo>
                  <a:pt x="3744580" y="5939329"/>
                </a:lnTo>
                <a:lnTo>
                  <a:pt x="3465431" y="5939329"/>
                </a:lnTo>
                <a:lnTo>
                  <a:pt x="3136799" y="5939329"/>
                </a:lnTo>
                <a:cubicBezTo>
                  <a:pt x="3136791" y="5939329"/>
                  <a:pt x="3136784" y="5939329"/>
                  <a:pt x="3136777" y="5939329"/>
                </a:cubicBezTo>
                <a:lnTo>
                  <a:pt x="2857628" y="5939329"/>
                </a:lnTo>
                <a:lnTo>
                  <a:pt x="0" y="5939328"/>
                </a:lnTo>
                <a:close/>
              </a:path>
            </a:pathLst>
          </a:custGeom>
          <a:blipFill dpi="0" rotWithShape="0"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199" dirty="0">
              <a:solidFill>
                <a:srgbClr val="000000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7" name="Oval 6"/>
          <p:cNvSpPr/>
          <p:nvPr userDrawn="1"/>
        </p:nvSpPr>
        <p:spPr>
          <a:xfrm>
            <a:off x="6854431" y="762178"/>
            <a:ext cx="4725856" cy="4728317"/>
          </a:xfrm>
          <a:prstGeom prst="ellipse">
            <a:avLst/>
          </a:prstGeom>
          <a:solidFill>
            <a:srgbClr val="333333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199" dirty="0">
              <a:solidFill>
                <a:srgbClr val="000000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941346" y="1831365"/>
            <a:ext cx="4552023" cy="2589940"/>
          </a:xfrm>
          <a:prstGeom prst="rect">
            <a:avLst/>
          </a:prstGeom>
        </p:spPr>
        <p:txBody>
          <a:bodyPr vert="horz" lIns="0" tIns="0" rIns="0" bIns="0" rtlCol="0" anchor="ctr" anchorCtr="0">
            <a:spAutoFit/>
          </a:bodyPr>
          <a:lstStyle>
            <a:lvl1pPr algn="ctr">
              <a:defRPr lang="en-US" sz="6597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ctr">
              <a:spcBef>
                <a:spcPts val="0"/>
              </a:spcBef>
              <a:buClr>
                <a:schemeClr val="accent2"/>
              </a:buClr>
              <a:buSzPct val="70000"/>
              <a:buFont typeface="Arial" pitchFamily="34" charset="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955256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44554" y="4201921"/>
            <a:ext cx="7036580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3563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09602" y="201168"/>
            <a:ext cx="10972800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 6"/>
          <p:cNvSpPr>
            <a:spLocks/>
          </p:cNvSpPr>
          <p:nvPr userDrawn="1"/>
        </p:nvSpPr>
        <p:spPr bwMode="gray">
          <a:xfrm>
            <a:off x="598178" y="1057275"/>
            <a:ext cx="10987714" cy="51958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25" y="0"/>
              </a:cxn>
              <a:cxn ang="0">
                <a:pos x="6925" y="2053"/>
              </a:cxn>
              <a:cxn ang="0">
                <a:pos x="0" y="3273"/>
              </a:cxn>
              <a:cxn ang="0">
                <a:pos x="0" y="0"/>
              </a:cxn>
            </a:cxnLst>
            <a:rect l="0" t="0" r="r" b="b"/>
            <a:pathLst>
              <a:path w="6925" h="3273">
                <a:moveTo>
                  <a:pt x="0" y="0"/>
                </a:moveTo>
                <a:lnTo>
                  <a:pt x="6925" y="0"/>
                </a:lnTo>
                <a:lnTo>
                  <a:pt x="6925" y="2053"/>
                </a:lnTo>
                <a:lnTo>
                  <a:pt x="0" y="32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endParaRPr lang="en-GB" sz="1799" dirty="0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-936970" y="4044024"/>
            <a:ext cx="14031197" cy="2475367"/>
          </a:xfrm>
          <a:prstGeom prst="line">
            <a:avLst/>
          </a:prstGeom>
          <a:ln w="6350">
            <a:solidFill>
              <a:srgbClr val="F04C3E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5047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09602" y="201168"/>
            <a:ext cx="10972800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 6"/>
          <p:cNvSpPr>
            <a:spLocks/>
          </p:cNvSpPr>
          <p:nvPr userDrawn="1"/>
        </p:nvSpPr>
        <p:spPr bwMode="gray">
          <a:xfrm>
            <a:off x="598178" y="1057275"/>
            <a:ext cx="10987714" cy="51958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25" y="0"/>
              </a:cxn>
              <a:cxn ang="0">
                <a:pos x="6925" y="2053"/>
              </a:cxn>
              <a:cxn ang="0">
                <a:pos x="0" y="3273"/>
              </a:cxn>
              <a:cxn ang="0">
                <a:pos x="0" y="0"/>
              </a:cxn>
            </a:cxnLst>
            <a:rect l="0" t="0" r="r" b="b"/>
            <a:pathLst>
              <a:path w="6925" h="3273">
                <a:moveTo>
                  <a:pt x="0" y="0"/>
                </a:moveTo>
                <a:lnTo>
                  <a:pt x="6925" y="0"/>
                </a:lnTo>
                <a:lnTo>
                  <a:pt x="6925" y="2053"/>
                </a:lnTo>
                <a:lnTo>
                  <a:pt x="0" y="3273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endParaRPr lang="en-GB" sz="1799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-936970" y="4044024"/>
            <a:ext cx="14031197" cy="2475367"/>
          </a:xfrm>
          <a:prstGeom prst="line">
            <a:avLst/>
          </a:prstGeom>
          <a:ln w="6350">
            <a:solidFill>
              <a:srgbClr val="F04C3E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4172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1"/>
          <p:cNvSpPr>
            <a:spLocks noChangeShapeType="1"/>
          </p:cNvSpPr>
          <p:nvPr userDrawn="1"/>
        </p:nvSpPr>
        <p:spPr bwMode="auto">
          <a:xfrm>
            <a:off x="607484" y="6245352"/>
            <a:ext cx="109728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799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25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dirty="0">
                <a:latin typeface="Georgia" pitchFamily="-112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Georgia" pitchFamily="-112" charset="0"/>
                <a:ea typeface="+mn-ea"/>
              </a:defRPr>
            </a:lvl1pPr>
          </a:lstStyle>
          <a:p>
            <a:pPr>
              <a:defRPr/>
            </a:pPr>
            <a:fld id="{F97D97BD-FB39-477B-8319-C7D00CB735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3500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50800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0800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dirty="0">
                <a:latin typeface="Georgia" pitchFamily="-112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Georgia" pitchFamily="-112" charset="0"/>
                <a:ea typeface="+mn-ea"/>
              </a:defRPr>
            </a:lvl1pPr>
          </a:lstStyle>
          <a:p>
            <a:pPr>
              <a:defRPr/>
            </a:pPr>
            <a:fld id="{14F579E3-5E65-4DF2-89BB-5A7871F047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dirty="0">
                <a:latin typeface="Georgia" pitchFamily="-112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Georgia" pitchFamily="-112" charset="0"/>
                <a:ea typeface="+mn-ea"/>
              </a:defRPr>
            </a:lvl1pPr>
          </a:lstStyle>
          <a:p>
            <a:pPr>
              <a:defRPr/>
            </a:pPr>
            <a:fld id="{99922C61-74CC-4BCB-A1E9-85041D0572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dirty="0">
                <a:latin typeface="Georgia" pitchFamily="-112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Georgia" pitchFamily="-112" charset="0"/>
                <a:ea typeface="+mn-ea"/>
              </a:defRPr>
            </a:lvl1pPr>
          </a:lstStyle>
          <a:p>
            <a:pPr>
              <a:defRPr/>
            </a:pPr>
            <a:fld id="{5D905E84-B766-42A2-966B-5930AFA5AE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dirty="0">
                <a:latin typeface="Georgia" pitchFamily="-112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Georgia" pitchFamily="-112" charset="0"/>
                <a:ea typeface="+mn-ea"/>
              </a:defRPr>
            </a:lvl1pPr>
          </a:lstStyle>
          <a:p>
            <a:pPr>
              <a:defRPr/>
            </a:pPr>
            <a:fld id="{1F981641-CD0D-498A-B71B-AC3EF721D8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dirty="0">
                <a:latin typeface="Georgia" pitchFamily="-112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Georgia" pitchFamily="-112" charset="0"/>
                <a:ea typeface="+mn-ea"/>
              </a:defRPr>
            </a:lvl1pPr>
          </a:lstStyle>
          <a:p>
            <a:pPr>
              <a:defRPr/>
            </a:pPr>
            <a:fld id="{A6022F59-6B66-49AA-8BDC-81D813702F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dirty="0">
                <a:latin typeface="Georgia" pitchFamily="-112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Georgia" pitchFamily="-112" charset="0"/>
                <a:ea typeface="+mn-ea"/>
              </a:defRPr>
            </a:lvl1pPr>
          </a:lstStyle>
          <a:p>
            <a:pPr>
              <a:defRPr/>
            </a:pPr>
            <a:fld id="{9E84C560-2798-4B1F-AD72-1BDE9C673C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103632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rgbClr val="FFFFFF"/>
                </a:solidFill>
                <a:latin typeface="Georgia" pitchFamily="18" charset="0"/>
                <a:ea typeface="ＭＳ Ｐゴシック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rgbClr val="FFFFFF"/>
                </a:solidFill>
                <a:latin typeface="Georgia" pitchFamily="18" charset="0"/>
                <a:ea typeface="ＭＳ Ｐゴシック" pitchFamily="34" charset="-128"/>
              </a:defRPr>
            </a:lvl1pPr>
          </a:lstStyle>
          <a:p>
            <a:fld id="{68AC4DDB-A8D8-4D67-9531-419514484EFD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ＭＳ Ｐゴシック" pitchFamily="-111" charset="-128"/>
          <a:cs typeface="ＭＳ Ｐゴシック" pitchFamily="-11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Georgia" pitchFamily="-111" charset="0"/>
          <a:ea typeface="ＭＳ Ｐゴシック" pitchFamily="-111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Georgia" pitchFamily="-111" charset="0"/>
          <a:ea typeface="ＭＳ Ｐゴシック" pitchFamily="-111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Georgia" pitchFamily="-111" charset="0"/>
          <a:ea typeface="ＭＳ Ｐゴシック" pitchFamily="-111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Georgia" pitchFamily="-111" charset="0"/>
          <a:ea typeface="ＭＳ Ｐゴシック" pitchFamily="-111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Georgia" pitchFamily="-111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Georgia" pitchFamily="-111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Georgia" pitchFamily="-111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Georgia" pitchFamily="-11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80000"/>
        <a:buChar char="•"/>
        <a:defRPr sz="2600">
          <a:solidFill>
            <a:schemeClr val="bg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Font typeface="Times" pitchFamily="18" charset="0"/>
        <a:buChar char="–"/>
        <a:defRPr sz="2400">
          <a:solidFill>
            <a:schemeClr val="bg1"/>
          </a:solidFill>
          <a:latin typeface="+mn-lt"/>
          <a:ea typeface="ＭＳ Ｐゴシック" pitchFamily="-11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80000"/>
        <a:buChar char="•"/>
        <a:defRPr sz="2000" i="1">
          <a:solidFill>
            <a:schemeClr val="bg1"/>
          </a:solidFill>
          <a:latin typeface="+mn-lt"/>
          <a:ea typeface="ＭＳ Ｐゴシック" pitchFamily="-11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–"/>
        <a:defRPr sz="2000" i="1">
          <a:solidFill>
            <a:schemeClr val="bg1"/>
          </a:solidFill>
          <a:latin typeface="+mn-lt"/>
          <a:ea typeface="ＭＳ Ｐゴシック" pitchFamily="-11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2000" i="1">
          <a:solidFill>
            <a:schemeClr val="bg1"/>
          </a:solidFill>
          <a:latin typeface="+mn-lt"/>
          <a:ea typeface="ＭＳ Ｐゴシック" pitchFamily="-111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2000" i="1">
          <a:solidFill>
            <a:schemeClr val="bg1"/>
          </a:solidFill>
          <a:latin typeface="+mn-lt"/>
          <a:ea typeface="ＭＳ Ｐゴシック" pitchFamily="-111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2000" i="1">
          <a:solidFill>
            <a:schemeClr val="bg1"/>
          </a:solidFill>
          <a:latin typeface="+mn-lt"/>
          <a:ea typeface="ＭＳ Ｐゴシック" pitchFamily="-111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2000" i="1">
          <a:solidFill>
            <a:schemeClr val="bg1"/>
          </a:solidFill>
          <a:latin typeface="+mn-lt"/>
          <a:ea typeface="ＭＳ Ｐゴシック" pitchFamily="-111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2000" i="1">
          <a:solidFill>
            <a:schemeClr val="bg1"/>
          </a:solidFill>
          <a:latin typeface="+mn-lt"/>
          <a:ea typeface="ＭＳ Ｐゴシック" pitchFamily="-11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2" y="201600"/>
            <a:ext cx="10972800" cy="86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425600"/>
            <a:ext cx="10972800" cy="470001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1034325" y="6474841"/>
            <a:ext cx="885139" cy="20116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GB" sz="1099" dirty="0">
                <a:solidFill>
                  <a:srgbClr val="FFFFFF"/>
                </a:solidFill>
              </a:rPr>
              <a:t>Page </a:t>
            </a:r>
            <a:fld id="{9AE4D82F-B047-469B-AC52-A46321747EAF}" type="slidenum">
              <a:rPr lang="en-GB" sz="1099" smtClean="0">
                <a:solidFill>
                  <a:srgbClr val="FFFFFF"/>
                </a:solidFill>
              </a:rPr>
              <a:pPr/>
              <a:t>‹#›</a:t>
            </a:fld>
            <a:endParaRPr lang="en-GB" sz="1099"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A9A474-A5A7-45A5-AB37-2E6593755FA6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3" y="6337789"/>
            <a:ext cx="1817000" cy="504022"/>
          </a:xfrm>
          <a:prstGeom prst="rect">
            <a:avLst/>
          </a:prstGeom>
        </p:spPr>
      </p:pic>
      <p:sp>
        <p:nvSpPr>
          <p:cNvPr id="8" name="Line 11">
            <a:extLst>
              <a:ext uri="{FF2B5EF4-FFF2-40B4-BE49-F238E27FC236}">
                <a16:creationId xmlns:a16="http://schemas.microsoft.com/office/drawing/2014/main" id="{6210DB46-45FA-4D0B-A8CC-282B655B8CA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8013" y="6243638"/>
            <a:ext cx="109791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Box 36">
            <a:extLst>
              <a:ext uri="{FF2B5EF4-FFF2-40B4-BE49-F238E27FC236}">
                <a16:creationId xmlns:a16="http://schemas.microsoft.com/office/drawing/2014/main" id="{726F86D4-06CA-43AE-A880-745EE628932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165600" y="6313488"/>
            <a:ext cx="393223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100" dirty="0">
                <a:solidFill>
                  <a:schemeClr val="bg1"/>
                </a:solidFill>
                <a:cs typeface="+mn-cs"/>
              </a:rPr>
              <a:t>Robotic Process Automation</a:t>
            </a:r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A89F0910-2FA8-4B95-AAEF-97DD0CBEAC8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8013" y="1042988"/>
            <a:ext cx="10979150" cy="0"/>
          </a:xfrm>
          <a:prstGeom prst="line">
            <a:avLst/>
          </a:prstGeom>
          <a:noFill/>
          <a:ln w="19050">
            <a:solidFill>
              <a:srgbClr val="FFD2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6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  <p:sldLayoutId id="2147483746" r:id="rId18"/>
    <p:sldLayoutId id="2147483747" r:id="rId19"/>
  </p:sldLayoutIdLst>
  <p:hf sldNum="0" hdr="0" ftr="0" dt="0"/>
  <p:txStyles>
    <p:titleStyle>
      <a:lvl1pPr algn="l" defTabSz="913943" rtl="0" eaLnBrk="1" latinLnBrk="0" hangingPunct="1">
        <a:lnSpc>
          <a:spcPct val="85000"/>
        </a:lnSpc>
        <a:spcBef>
          <a:spcPct val="0"/>
        </a:spcBef>
        <a:buNone/>
        <a:defRPr sz="2999" b="1" kern="1200">
          <a:solidFill>
            <a:schemeClr val="bg1"/>
          </a:solidFill>
          <a:latin typeface="+mn-lt"/>
          <a:ea typeface="+mj-ea"/>
          <a:cs typeface="Arial" pitchFamily="34" charset="0"/>
        </a:defRPr>
      </a:lvl1pPr>
    </p:titleStyle>
    <p:bodyStyle>
      <a:lvl1pPr marL="356438" indent="-356438" algn="l" defTabSz="913943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399" kern="1200">
          <a:solidFill>
            <a:schemeClr val="bg1"/>
          </a:solidFill>
          <a:latin typeface="+mn-lt"/>
          <a:ea typeface="+mn-ea"/>
          <a:cs typeface="+mn-cs"/>
        </a:defRPr>
      </a:lvl1pPr>
      <a:lvl2pPr marL="712875" indent="-356438" algn="l" defTabSz="913943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999" kern="1200">
          <a:solidFill>
            <a:schemeClr val="bg1"/>
          </a:solidFill>
          <a:latin typeface="+mn-lt"/>
          <a:ea typeface="+mn-ea"/>
          <a:cs typeface="+mn-cs"/>
        </a:defRPr>
      </a:lvl2pPr>
      <a:lvl3pPr marL="1069313" indent="-356438" algn="l" defTabSz="913943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799" kern="1200">
          <a:solidFill>
            <a:schemeClr val="bg1"/>
          </a:solidFill>
          <a:latin typeface="+mn-lt"/>
          <a:ea typeface="+mn-ea"/>
          <a:cs typeface="+mn-cs"/>
        </a:defRPr>
      </a:lvl3pPr>
      <a:lvl4pPr marL="1425751" indent="-356438" algn="l" defTabSz="913943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599" kern="1200">
          <a:solidFill>
            <a:schemeClr val="bg1"/>
          </a:solidFill>
          <a:latin typeface="+mn-lt"/>
          <a:ea typeface="+mn-ea"/>
          <a:cs typeface="+mn-cs"/>
        </a:defRPr>
      </a:lvl4pPr>
      <a:lvl5pPr marL="1782188" indent="-356438" algn="l" defTabSz="913943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599" kern="1200">
          <a:solidFill>
            <a:schemeClr val="bg1"/>
          </a:solidFill>
          <a:latin typeface="+mn-lt"/>
          <a:ea typeface="+mn-ea"/>
          <a:cs typeface="+mn-cs"/>
        </a:defRPr>
      </a:lvl5pPr>
      <a:lvl6pPr marL="2513343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314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286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257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943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914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886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857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828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80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7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BB9DBDCC-8F6D-D8AF-F269-754ACAE23CC1}"/>
              </a:ext>
            </a:extLst>
          </p:cNvPr>
          <p:cNvSpPr txBox="1">
            <a:spLocks/>
          </p:cNvSpPr>
          <p:nvPr/>
        </p:nvSpPr>
        <p:spPr bwMode="auto">
          <a:xfrm>
            <a:off x="76200" y="0"/>
            <a:ext cx="12039600" cy="2739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Calibri" panose="020F0502020204030204" pitchFamily="34" charset="0"/>
                <a:ea typeface="ＭＳ Ｐゴシック" pitchFamily="-111" charset="-128"/>
                <a:cs typeface="Calibri" panose="020F050202020403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Georgia" pitchFamily="-111" charset="0"/>
                <a:ea typeface="ＭＳ Ｐゴシック" pitchFamily="-111" charset="-128"/>
                <a:cs typeface="ＭＳ Ｐゴシック" pitchFamily="-111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Georgia" pitchFamily="-111" charset="0"/>
                <a:ea typeface="ＭＳ Ｐゴシック" pitchFamily="-111" charset="-128"/>
                <a:cs typeface="ＭＳ Ｐゴシック" pitchFamily="-111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Georgia" pitchFamily="-111" charset="0"/>
                <a:ea typeface="ＭＳ Ｐゴシック" pitchFamily="-111" charset="-128"/>
                <a:cs typeface="ＭＳ Ｐゴシック" pitchFamily="-111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Georgia" pitchFamily="-111" charset="0"/>
                <a:ea typeface="ＭＳ Ｐゴシック" pitchFamily="-111" charset="-128"/>
                <a:cs typeface="ＭＳ Ｐゴシック" pitchFamily="-111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Georgia" pitchFamily="-111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Georgia" pitchFamily="-111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Georgia" pitchFamily="-111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Georgia" pitchFamily="-111" charset="0"/>
              </a:defRPr>
            </a:lvl9pPr>
          </a:lstStyle>
          <a:p>
            <a:pPr defTabSz="914400"/>
            <a:r>
              <a:rPr lang="en-US" sz="17200" kern="0" dirty="0">
                <a:latin typeface="Freestyle Script" panose="030804020302050B0404" pitchFamily="66" charset="0"/>
              </a:rPr>
              <a:t>Data Analytics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478CD787-0808-9F18-C244-59BD464FEDEA}"/>
              </a:ext>
            </a:extLst>
          </p:cNvPr>
          <p:cNvSpPr txBox="1">
            <a:spLocks/>
          </p:cNvSpPr>
          <p:nvPr/>
        </p:nvSpPr>
        <p:spPr bwMode="auto">
          <a:xfrm>
            <a:off x="458079" y="5179872"/>
            <a:ext cx="11275844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Calibri" panose="020F0502020204030204" pitchFamily="34" charset="0"/>
                <a:ea typeface="ＭＳ Ｐゴシック" pitchFamily="-111" charset="-128"/>
                <a:cs typeface="Calibri" panose="020F050202020403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Georgia" pitchFamily="-111" charset="0"/>
                <a:ea typeface="ＭＳ Ｐゴシック" pitchFamily="-111" charset="-128"/>
                <a:cs typeface="ＭＳ Ｐゴシック" pitchFamily="-111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Georgia" pitchFamily="-111" charset="0"/>
                <a:ea typeface="ＭＳ Ｐゴシック" pitchFamily="-111" charset="-128"/>
                <a:cs typeface="ＭＳ Ｐゴシック" pitchFamily="-111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Georgia" pitchFamily="-111" charset="0"/>
                <a:ea typeface="ＭＳ Ｐゴシック" pitchFamily="-111" charset="-128"/>
                <a:cs typeface="ＭＳ Ｐゴシック" pitchFamily="-111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Georgia" pitchFamily="-111" charset="0"/>
                <a:ea typeface="ＭＳ Ｐゴシック" pitchFamily="-111" charset="-128"/>
                <a:cs typeface="ＭＳ Ｐゴシック" pitchFamily="-111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Georgia" pitchFamily="-111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Georgia" pitchFamily="-111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Georgia" pitchFamily="-111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Georgia" pitchFamily="-111" charset="0"/>
              </a:defRPr>
            </a:lvl9pPr>
          </a:lstStyle>
          <a:p>
            <a:pPr defTabSz="914400"/>
            <a:r>
              <a:rPr lang="en-US" sz="6600" kern="0" dirty="0">
                <a:solidFill>
                  <a:srgbClr val="EA7125"/>
                </a:solidFill>
                <a:latin typeface="Bierstadt" panose="020B0004020202020204" pitchFamily="34" charset="0"/>
              </a:rPr>
              <a:t>Using SQL, Excel, and Tableau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F3757F6B-3A91-68C0-B4A2-ABBF895DA9D0}"/>
              </a:ext>
            </a:extLst>
          </p:cNvPr>
          <p:cNvSpPr txBox="1">
            <a:spLocks/>
          </p:cNvSpPr>
          <p:nvPr/>
        </p:nvSpPr>
        <p:spPr bwMode="auto">
          <a:xfrm>
            <a:off x="48126" y="2061389"/>
            <a:ext cx="12039600" cy="2739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Calibri" panose="020F0502020204030204" pitchFamily="34" charset="0"/>
                <a:ea typeface="ＭＳ Ｐゴシック" pitchFamily="-111" charset="-128"/>
                <a:cs typeface="Calibri" panose="020F050202020403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Georgia" pitchFamily="-111" charset="0"/>
                <a:ea typeface="ＭＳ Ｐゴシック" pitchFamily="-111" charset="-128"/>
                <a:cs typeface="ＭＳ Ｐゴシック" pitchFamily="-111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Georgia" pitchFamily="-111" charset="0"/>
                <a:ea typeface="ＭＳ Ｐゴシック" pitchFamily="-111" charset="-128"/>
                <a:cs typeface="ＭＳ Ｐゴシック" pitchFamily="-111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Georgia" pitchFamily="-111" charset="0"/>
                <a:ea typeface="ＭＳ Ｐゴシック" pitchFamily="-111" charset="-128"/>
                <a:cs typeface="ＭＳ Ｐゴシック" pitchFamily="-111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Georgia" pitchFamily="-111" charset="0"/>
                <a:ea typeface="ＭＳ Ｐゴシック" pitchFamily="-111" charset="-128"/>
                <a:cs typeface="ＭＳ Ｐゴシック" pitchFamily="-111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Georgia" pitchFamily="-111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Georgia" pitchFamily="-111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Georgia" pitchFamily="-111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Georgia" pitchFamily="-111" charset="0"/>
              </a:defRPr>
            </a:lvl9pPr>
          </a:lstStyle>
          <a:p>
            <a:pPr defTabSz="914400"/>
            <a:r>
              <a:rPr lang="en-US" sz="17200" kern="0" dirty="0">
                <a:latin typeface="Freestyle Script" panose="030804020302050B0404" pitchFamily="66" charset="0"/>
              </a:rPr>
              <a:t>for Accountants</a:t>
            </a:r>
          </a:p>
        </p:txBody>
      </p:sp>
    </p:spTree>
    <p:extLst>
      <p:ext uri="{BB962C8B-B14F-4D97-AF65-F5344CB8AC3E}">
        <p14:creationId xmlns:p14="http://schemas.microsoft.com/office/powerpoint/2010/main" val="310533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1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-Intro Class Slides" id="{FDC0D0C4-6AB1-4089-960E-31B00CCA0214}" vid="{4299FA89-020F-4957-94D7-5EDBCBB814FD}"/>
    </a:ext>
  </a:extLst>
</a:theme>
</file>

<file path=ppt/theme/theme2.xml><?xml version="1.0" encoding="utf-8"?>
<a:theme xmlns:a="http://schemas.openxmlformats.org/drawingml/2006/main" name="1_EY dark print">
  <a:themeElements>
    <a:clrScheme name="EY dark projection">
      <a:dk1>
        <a:srgbClr val="000000"/>
      </a:dk1>
      <a:lt1>
        <a:srgbClr val="FFFFFF"/>
      </a:lt1>
      <a:dk2>
        <a:srgbClr val="FFFFFF"/>
      </a:dk2>
      <a:lt2>
        <a:srgbClr val="646464"/>
      </a:lt2>
      <a:accent1>
        <a:srgbClr val="808080"/>
      </a:accent1>
      <a:accent2>
        <a:srgbClr val="FFE6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EY_Hand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36576" rIns="0" bIns="0" rtlCol="0">
        <a:spAutoFit/>
      </a:bodyPr>
      <a:lstStyle>
        <a:defPPr marL="356616" indent="-356616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err="1" smtClean="0">
            <a:solidFill>
              <a:schemeClr val="bg1"/>
            </a:solidFill>
          </a:defRPr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12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  <vt:variant>
        <vt:lpstr>Custom Shows</vt:lpstr>
      </vt:variant>
      <vt:variant>
        <vt:i4>4</vt:i4>
      </vt:variant>
    </vt:vector>
  </HeadingPairs>
  <TitlesOfParts>
    <vt:vector size="14" baseType="lpstr">
      <vt:lpstr>Arial</vt:lpstr>
      <vt:lpstr>Bierstadt</vt:lpstr>
      <vt:lpstr>Calibri</vt:lpstr>
      <vt:lpstr>EYInterstate Light</vt:lpstr>
      <vt:lpstr>Freestyle Script</vt:lpstr>
      <vt:lpstr>Georgia</vt:lpstr>
      <vt:lpstr>Times</vt:lpstr>
      <vt:lpstr>Blank Presentation</vt:lpstr>
      <vt:lpstr>1_EY dark print</vt:lpstr>
      <vt:lpstr>PowerPoint Presentation</vt:lpstr>
      <vt:lpstr>Me</vt:lpstr>
      <vt:lpstr>motivation</vt:lpstr>
      <vt:lpstr>syllabus</vt:lpstr>
      <vt:lpstr>after prelecture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Pandas Viewing Pandas DataFrames Anatomy of Pandas DataFrames</dc:title>
  <dc:creator>Vic Anand</dc:creator>
  <cp:lastModifiedBy>Vic Anand</cp:lastModifiedBy>
  <cp:revision>50</cp:revision>
  <dcterms:created xsi:type="dcterms:W3CDTF">2019-10-21T01:34:06Z</dcterms:created>
  <dcterms:modified xsi:type="dcterms:W3CDTF">2025-08-23T21:18:22Z</dcterms:modified>
</cp:coreProperties>
</file>