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C75F-7138-6941-575A-28295B30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7516A-B3D7-BD0E-0513-23BF071C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565E-9087-4F48-AF33-378B3CB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7424-BEB8-9A85-8F53-491B0E92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46AD-2B01-5AE4-4E4C-4F2F1780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EF99-3896-5464-A789-D7653E3B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1F241-5008-1BF1-3D6B-7CCA222D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3CEC-FCA4-A1A2-AD79-602B6914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2443-1387-D202-0302-FE9DAE28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1054-18A2-173D-9F47-ADACFA5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2609B-28FC-DF51-D849-EEDA480DB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1A66-CE3F-6248-FDB5-7EA8F7C8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226B-606A-E0D8-AA79-E9042CC2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FB20-77C2-BB42-0A49-17B6D3F2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6788-F8CA-0F3B-3E16-24CD8A3B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451A-FC5E-8556-16ED-74936525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ABB2-464A-F9C0-9702-60EA5A4A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3A14-AB6D-FF31-7156-EE968546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D279-8AA6-E86F-42D2-BC7C5C8A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9CFC-0971-0D43-C405-A8872F4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8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C9-F86A-D900-773C-44BFE523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EE53-8F03-4058-D934-507EE9B1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CE53-5052-1157-82D1-D6B445FF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3A06-AF43-1FD6-69F0-F909F325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0923-4258-B22B-B3E0-272887D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CC39-9286-C114-6AF1-E9375B9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7E68-EB65-BC8C-B82D-A413C934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2000-AB4F-182B-8ACB-4EDF8ECC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5296F-8E08-CC09-0B65-5A690409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74525-39D8-495C-2579-F54DE45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473F-B6F4-EE47-C4BA-7F37A2B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4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EE-7E81-047D-92C9-090CC04E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D6F7-6F5D-6832-A2AB-3134C51A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2AEF-5EBD-9E2B-B59F-26322391D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FB5AE-8C3A-3779-7D06-0288E56C1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2A6A-644B-B2F0-1B32-711F3690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DD31A-5B95-C5D4-A261-D899562E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29EE-C8C5-BBA1-7FA4-5D15389D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80B6E-CD79-FD4B-B496-3E3A304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22F7-657E-048C-E145-C43409DA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D2716-51FA-0836-01A0-DB1231B2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E81B1-1126-7BB4-2E72-4644D21E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013F0-BE9D-CEA0-34EC-B1C4E38C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C9FDC-A7CA-5051-AE2C-E21839C9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85404-7F98-6F44-658A-8C695C87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DCA1D-16A7-5CD9-BBF3-4A7DB20A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9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7ABF-793D-2B2F-3309-E67993B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24C7-1B65-4C86-8E22-7A9C0266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7161-C35C-D4B2-4357-0998A50F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4AD7-85F5-DFD4-4A99-2CAF0399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E201-361A-64FC-10C4-C99D8E26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6C72-20A5-2D29-CE36-7C5F4EA5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A0A7-1CBB-06C8-0ED1-436E587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14B1-173C-8543-D9B4-4C55EF895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F395A-B617-BF5C-D6C0-E0A6CD7A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23FA-4261-E237-3048-7E8946C4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72F5-6CD7-3071-BE50-74B5605B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1BB6-D7C1-568E-E102-B0C61086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EFF47-450E-0F80-5DE6-CE57FF39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901F-7C0E-244E-F0E6-CBB0B4A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E11B-6815-8130-B310-A9BA329A8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770-0930-4446-853D-BB87E2633EC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4958-8543-DA9A-27AC-CC0F790A9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BF4C-9825-8BB3-2543-386A7DA3A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DDBA-8160-4A11-ADD1-449BD567A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3A1-3731-8E11-0F38-ACFD8371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03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/>
              <a:t>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C78DC-C279-D0EE-F69E-614219876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72" y="0"/>
            <a:ext cx="5696656" cy="3204369"/>
          </a:xfrm>
        </p:spPr>
      </p:pic>
    </p:spTree>
    <p:extLst>
      <p:ext uri="{BB962C8B-B14F-4D97-AF65-F5344CB8AC3E}">
        <p14:creationId xmlns:p14="http://schemas.microsoft.com/office/powerpoint/2010/main" val="34478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9367-CE5A-4185-5228-FF511852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88039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3600" b="1" dirty="0"/>
              <a:t>Then after u can see the above image </a:t>
            </a:r>
            <a:br>
              <a:rPr lang="en-IN" sz="3600" b="1" dirty="0"/>
            </a:br>
            <a:r>
              <a:rPr lang="en-IN" sz="3600" b="1" dirty="0"/>
              <a:t>Give user name </a:t>
            </a:r>
            <a:br>
              <a:rPr lang="en-IN" sz="3600" b="1" dirty="0"/>
            </a:br>
            <a:r>
              <a:rPr lang="en-IN" sz="3600" b="1" dirty="0"/>
              <a:t>Then select the option provide user access to the AWS management</a:t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86D59-C96E-68CA-3A60-DD6E2FA9C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58" y="0"/>
            <a:ext cx="6676370" cy="3755458"/>
          </a:xfrm>
        </p:spPr>
      </p:pic>
    </p:spTree>
    <p:extLst>
      <p:ext uri="{BB962C8B-B14F-4D97-AF65-F5344CB8AC3E}">
        <p14:creationId xmlns:p14="http://schemas.microsoft.com/office/powerpoint/2010/main" val="297665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75E4-5ECE-3CDF-C699-5A4B439F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4294868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200" dirty="0"/>
              <a:t>Then select the option I want to create an  </a:t>
            </a:r>
            <a:r>
              <a:rPr lang="en-IN" sz="3200" dirty="0" err="1"/>
              <a:t>Iam</a:t>
            </a:r>
            <a:r>
              <a:rPr lang="en-IN" sz="3200" dirty="0"/>
              <a:t> user</a:t>
            </a:r>
            <a:br>
              <a:rPr lang="en-IN" sz="3200" dirty="0"/>
            </a:br>
            <a:r>
              <a:rPr lang="en-IN" sz="3200" dirty="0"/>
              <a:t>then select auto generated password</a:t>
            </a:r>
            <a:br>
              <a:rPr lang="en-IN" sz="3200" dirty="0"/>
            </a:br>
            <a:r>
              <a:rPr lang="en-IN" sz="3200" dirty="0"/>
              <a:t>then click on the users must be created a new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B6086-3EC6-F6BD-D3B3-76B9D12F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4" y="-210004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23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0DD2-0B81-750D-305A-5B51EE9D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75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dirty="0"/>
              <a:t>Then click on the Attach Policies directly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5F6DC-5FB5-E07E-4F40-A8308909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87" y="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2680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EAE7-83EC-AF43-C821-77DCB69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2" y="4044496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In the permission polices search bar search whatever u want give access permission like EC2,S3,code commit and more over 224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759F6-0FAB-DE2E-A13B-8D5D5897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29" y="-112032"/>
            <a:ext cx="6915856" cy="3890169"/>
          </a:xfrm>
        </p:spPr>
      </p:pic>
    </p:spTree>
    <p:extLst>
      <p:ext uri="{BB962C8B-B14F-4D97-AF65-F5344CB8AC3E}">
        <p14:creationId xmlns:p14="http://schemas.microsoft.com/office/powerpoint/2010/main" val="6487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0E6B-7D58-A3C8-CCDC-F56DEB5C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60925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/>
              <a:t>After permission policies IAM will </a:t>
            </a:r>
            <a:r>
              <a:rPr lang="en-IN" sz="3600" dirty="0" err="1"/>
              <a:t>ce</a:t>
            </a:r>
            <a:r>
              <a:rPr lang="en-IN" sz="3600" dirty="0"/>
              <a:t> created</a:t>
            </a:r>
            <a:br>
              <a:rPr lang="en-IN" sz="3600" dirty="0"/>
            </a:br>
            <a:r>
              <a:rPr lang="en-IN" sz="3600" dirty="0"/>
              <a:t>Then copy the console sign in </a:t>
            </a:r>
            <a:r>
              <a:rPr lang="en-IN" sz="3600" dirty="0" err="1"/>
              <a:t>url</a:t>
            </a:r>
            <a:r>
              <a:rPr lang="en-IN" sz="3600" dirty="0"/>
              <a:t> and password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5BAEC-7B60-3503-0FE7-76FA55D6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15" y="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310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B9F-F05C-C001-3B00-C75F6134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90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Then after open incognito tab and paste the </a:t>
            </a:r>
            <a:r>
              <a:rPr lang="en-IN" sz="3600" dirty="0" err="1"/>
              <a:t>url</a:t>
            </a:r>
            <a:r>
              <a:rPr lang="en-IN" sz="3600" dirty="0"/>
              <a:t> in search bar </a:t>
            </a:r>
            <a:br>
              <a:rPr lang="en-IN" sz="3600" dirty="0"/>
            </a:br>
            <a:r>
              <a:rPr lang="en-IN" sz="3600" dirty="0"/>
              <a:t>Then after u can see the above page </a:t>
            </a:r>
            <a:br>
              <a:rPr lang="en-IN" sz="3600" dirty="0"/>
            </a:br>
            <a:r>
              <a:rPr lang="en-IN" sz="3600" dirty="0"/>
              <a:t>Enter user name and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67946-6098-E18B-C347-FCD1ED46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44" y="-12291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998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605B-948B-34E9-2E04-CA3D2642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2" y="4120698"/>
            <a:ext cx="10570029" cy="1137104"/>
          </a:xfrm>
        </p:spPr>
        <p:txBody>
          <a:bodyPr>
            <a:normAutofit fontScale="90000"/>
          </a:bodyPr>
          <a:lstStyle/>
          <a:p>
            <a:r>
              <a:rPr lang="en-IN" dirty="0"/>
              <a:t>Then give the old password and enter new password and confirm change password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09DC3-3B94-FCEC-509F-29845C54D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0" y="105682"/>
            <a:ext cx="6774342" cy="3810567"/>
          </a:xfrm>
        </p:spPr>
      </p:pic>
    </p:spTree>
    <p:extLst>
      <p:ext uri="{BB962C8B-B14F-4D97-AF65-F5344CB8AC3E}">
        <p14:creationId xmlns:p14="http://schemas.microsoft.com/office/powerpoint/2010/main" val="299498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396C-93F5-E21D-2680-5D2F6E11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6214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After the password change u can see the above image that your IAM has been created and the policies that u gave access will be opened.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F911D-5234-A43F-C9C4-DBCC2826A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" y="0"/>
            <a:ext cx="6889447" cy="3875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F71E4-EFBD-7EE4-E26F-FF7DF4FB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30" y="131308"/>
            <a:ext cx="6889446" cy="38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In </vt:lpstr>
      <vt:lpstr>Then after u can see the above image  Give user name  Then select the option provide user access to the AWS management </vt:lpstr>
      <vt:lpstr>Then select the option I want to create an  Iam user then select auto generated password then click on the users must be created a new password</vt:lpstr>
      <vt:lpstr>Then click on the Attach Policies directly</vt:lpstr>
      <vt:lpstr>In the permission polices search bar search whatever u want give access permission like EC2,S3,code commit and more over 224 services</vt:lpstr>
      <vt:lpstr>After permission policies IAM will ce created Then copy the console sign in url and password </vt:lpstr>
      <vt:lpstr>Then after open incognito tab and paste the url in search bar  Then after u can see the above page  Enter user name and password</vt:lpstr>
      <vt:lpstr>Then give the old password and enter new password and confirm change password </vt:lpstr>
      <vt:lpstr>After the password change u can see the above image that your IAM has been created and the policies that u gave access will be opened.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MAHARSHI BUNNY</dc:creator>
  <cp:lastModifiedBy>MAHARSHI BUNNY</cp:lastModifiedBy>
  <cp:revision>2</cp:revision>
  <dcterms:created xsi:type="dcterms:W3CDTF">2024-09-20T08:46:45Z</dcterms:created>
  <dcterms:modified xsi:type="dcterms:W3CDTF">2024-09-20T09:05:06Z</dcterms:modified>
</cp:coreProperties>
</file>