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35" autoAdjust="0"/>
    <p:restoredTop sz="94624" autoAdjust="0"/>
  </p:normalViewPr>
  <p:slideViewPr>
    <p:cSldViewPr>
      <p:cViewPr>
        <p:scale>
          <a:sx n="66" d="100"/>
          <a:sy n="66" d="100"/>
        </p:scale>
        <p:origin x="-1728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2387-8976-44A9-A67F-9B486A2C9915}" type="datetimeFigureOut">
              <a:rPr lang="en-US" smtClean="0"/>
              <a:pPr/>
              <a:t>18-Sep-24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4C03-E79C-41A2-9389-0631848A7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2387-8976-44A9-A67F-9B486A2C9915}" type="datetimeFigureOut">
              <a:rPr lang="en-US" smtClean="0"/>
              <a:pPr/>
              <a:t>18-Sep-24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4C03-E79C-41A2-9389-0631848A7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2387-8976-44A9-A67F-9B486A2C9915}" type="datetimeFigureOut">
              <a:rPr lang="en-US" smtClean="0"/>
              <a:pPr/>
              <a:t>18-Sep-24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4C03-E79C-41A2-9389-0631848A7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2387-8976-44A9-A67F-9B486A2C9915}" type="datetimeFigureOut">
              <a:rPr lang="en-US" smtClean="0"/>
              <a:pPr/>
              <a:t>18-Sep-24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4C03-E79C-41A2-9389-0631848A7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2387-8976-44A9-A67F-9B486A2C9915}" type="datetimeFigureOut">
              <a:rPr lang="en-US" smtClean="0"/>
              <a:pPr/>
              <a:t>18-Sep-24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4C03-E79C-41A2-9389-0631848A7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2387-8976-44A9-A67F-9B486A2C9915}" type="datetimeFigureOut">
              <a:rPr lang="en-US" smtClean="0"/>
              <a:pPr/>
              <a:t>18-Sep-24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4C03-E79C-41A2-9389-0631848A7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2387-8976-44A9-A67F-9B486A2C9915}" type="datetimeFigureOut">
              <a:rPr lang="en-US" smtClean="0"/>
              <a:pPr/>
              <a:t>18-Sep-24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4C03-E79C-41A2-9389-0631848A7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2387-8976-44A9-A67F-9B486A2C9915}" type="datetimeFigureOut">
              <a:rPr lang="en-US" smtClean="0"/>
              <a:pPr/>
              <a:t>18-Sep-24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4C03-E79C-41A2-9389-0631848A7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2387-8976-44A9-A67F-9B486A2C9915}" type="datetimeFigureOut">
              <a:rPr lang="en-US" smtClean="0"/>
              <a:pPr/>
              <a:t>18-Sep-24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4C03-E79C-41A2-9389-0631848A7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2387-8976-44A9-A67F-9B486A2C9915}" type="datetimeFigureOut">
              <a:rPr lang="en-US" smtClean="0"/>
              <a:pPr/>
              <a:t>18-Sep-24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4C03-E79C-41A2-9389-0631848A7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2387-8976-44A9-A67F-9B486A2C9915}" type="datetimeFigureOut">
              <a:rPr lang="en-US" smtClean="0"/>
              <a:pPr/>
              <a:t>18-Sep-24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4C03-E79C-41A2-9389-0631848A7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C2387-8976-44A9-A67F-9B486A2C9915}" type="datetimeFigureOut">
              <a:rPr lang="en-US" smtClean="0"/>
              <a:pPr/>
              <a:t>18-Sep-24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04C03-E79C-41A2-9389-0631848A7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5562600" cy="91942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Identify and Access Management</a:t>
            </a:r>
            <a:endPara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077200" cy="2438400"/>
          </a:xfrm>
        </p:spPr>
        <p:txBody>
          <a:bodyPr>
            <a:normAutofit fontScale="62500" lnSpcReduction="20000"/>
          </a:bodyPr>
          <a:lstStyle/>
          <a:p>
            <a:pPr algn="l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Create an IAM user and specify the user details.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Assign necessary permissions to the user.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Review the user details and confirm creation.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Obtain the console URL and temporary password.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Copy the URL, open it in a browser (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Cognito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tab), and enter the username and temporary password.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Set a new password to complete the user setup.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WhatsApp Image 2024-09-17 at 7.33.14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143000"/>
            <a:ext cx="3886200" cy="2667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5" name="Picture 4" descr="0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1143000"/>
            <a:ext cx="4419600" cy="26670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set-up a Jenkin’s Instance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038600"/>
            <a:ext cx="8229600" cy="236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 Create an instance in your cloud platform.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Run Jenkins using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Bash.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 Edit the inbound rules to allow necessary traffic.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4. Copy the IPv4 DNS address.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5. Open the DNS address in a new tab to access the Jenkins dashboard.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0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5014713" cy="28194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14800" cy="457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4424"/>
            <a:ext cx="8097062" cy="408497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Unlock Jenkins: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 Paste the Jenkins URL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Bash to obtain the unlock password.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Copy the password from the console output.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 Use the password to unlock Jenkins.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and Clone Repository: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 Install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on your system.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Open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Bash and navigate to your desired directory.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 Clone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repository using: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clone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repository_URL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WhatsApp Image 2024-09-17 at 11.03.13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114800" cy="25146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8" name="Picture 7" descr="WhatsApp Image 2024-09-17 at 11.12.18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0"/>
            <a:ext cx="4337050" cy="25146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715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5052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Convert to </a:t>
            </a:r>
            <a:r>
              <a:rPr lang="en-US" sz="2800" b="1" dirty="0" err="1" smtClean="0"/>
              <a:t>DevOps</a:t>
            </a:r>
            <a:r>
              <a:rPr lang="en-US" sz="2800" b="1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1. Switch from user to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mode in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bash.</a:t>
            </a: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2. Make changes to the repository.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Configure </a:t>
            </a:r>
            <a:r>
              <a:rPr lang="en-US" sz="2800" b="1" dirty="0" err="1" smtClean="0"/>
              <a:t>Git</a:t>
            </a:r>
            <a:r>
              <a:rPr lang="en-US" sz="2800" b="1" dirty="0" smtClean="0"/>
              <a:t> Settings and Generate Personal Access Token: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. Change developer settings in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2. Generate a Personal Access Token (PAT).</a:t>
            </a: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3. Copy the PAT</a:t>
            </a:r>
            <a:endParaRPr lang="en-US" sz="2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06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"/>
            <a:ext cx="4572000" cy="25908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5" name="Picture 4" descr="07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152400"/>
            <a:ext cx="4267200" cy="257049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962400" cy="609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038600"/>
            <a:ext cx="8458200" cy="1828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Configure Jenkins: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Access Jenkins dashboard.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Configure project details.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Save and apply changes.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0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6248400" cy="28194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5029200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229600" cy="2743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Build and Verify: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Trigger a build manually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2. Check the dashboard for build status.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3. Review console output for build details.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4. Review Console output</a:t>
            </a:r>
          </a:p>
          <a:p>
            <a:endParaRPr lang="en-US" dirty="0"/>
          </a:p>
        </p:txBody>
      </p:sp>
      <p:pic>
        <p:nvPicPr>
          <p:cNvPr id="4" name="Picture 3" descr="0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5943600" cy="31676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8001000" cy="21335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9600" i="1" dirty="0" smtClean="0">
                <a:latin typeface="Brush Script MT" pitchFamily="66" charset="0"/>
              </a:rPr>
              <a:t>Thank You</a:t>
            </a:r>
            <a:endParaRPr lang="en-US" sz="9600" i="1" dirty="0">
              <a:latin typeface="Brush Script MT" pitchFamily="66" charset="0"/>
            </a:endParaRPr>
          </a:p>
        </p:txBody>
      </p:sp>
      <p:pic>
        <p:nvPicPr>
          <p:cNvPr id="4" name="Picture 3" descr="downloa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962400"/>
            <a:ext cx="1905000" cy="1638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328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Identify and Access Management</vt:lpstr>
      <vt:lpstr>To set-up a Jenkin’s Instance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and Access Management</dc:title>
  <dc:creator>Windows User</dc:creator>
  <cp:lastModifiedBy>Windows User</cp:lastModifiedBy>
  <cp:revision>10</cp:revision>
  <dcterms:created xsi:type="dcterms:W3CDTF">2024-09-17T17:44:07Z</dcterms:created>
  <dcterms:modified xsi:type="dcterms:W3CDTF">2024-09-17T18:55:28Z</dcterms:modified>
</cp:coreProperties>
</file>