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DvZ9-AeyiErwecdAhs3xqA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github.com/vanard/Pensiun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anrd.student.telkomuniversity.ac.id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vanard.github.io/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PensiunAPP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4228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457" y="1257789"/>
            <a:ext cx="5000016" cy="473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https://github.com/vanard/PensiunApp</a:t>
            </a:r>
          </a:p>
        </p:txBody>
      </p:sp>
      <p:pic>
        <p:nvPicPr>
          <p:cNvPr id="1028" name="Picture 4" descr="https://cdn4.iconfinder.com/data/icons/iconsimple-logotypes/512/github-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15" y="1123837"/>
            <a:ext cx="741642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457" y="2328464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https://vanard.github.io/</a:t>
            </a:r>
          </a:p>
        </p:txBody>
      </p:sp>
      <p:pic>
        <p:nvPicPr>
          <p:cNvPr id="1030" name="Picture 6" descr="http://icons.iconarchive.com/icons/uiconstock/folded-social-media/512/Github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15" y="2142309"/>
            <a:ext cx="741642" cy="7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xcdn.icons8.com/Share/icon/Logos/wordpress1600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240" y="3047806"/>
            <a:ext cx="850772" cy="8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86284" y="3254050"/>
            <a:ext cx="4335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http://vianrd.student.telkomuniversity.ac.id</a:t>
            </a:r>
          </a:p>
        </p:txBody>
      </p:sp>
      <p:pic>
        <p:nvPicPr>
          <p:cNvPr id="1034" name="Picture 10" descr="http://www.pngall.com/wp-content/uploads/2016/03/Subscribe-PNG-9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508" y="4648695"/>
            <a:ext cx="377190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42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5" t="655" r="1835" b="467"/>
          <a:stretch/>
        </p:blipFill>
        <p:spPr>
          <a:xfrm>
            <a:off x="5686425" y="785813"/>
            <a:ext cx="3000375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5" y="909138"/>
            <a:ext cx="3044825" cy="50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Manager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439" y="962658"/>
            <a:ext cx="2944812" cy="49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7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Pengajuan</a:t>
            </a:r>
            <a:r>
              <a:rPr lang="en-US" dirty="0"/>
              <a:t>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563" y="849207"/>
            <a:ext cx="3082925" cy="51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Pengajuan</a:t>
            </a:r>
            <a:r>
              <a:rPr lang="en-US" dirty="0"/>
              <a:t> Manager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3589" y="1027554"/>
            <a:ext cx="2887662" cy="47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</a:t>
            </a:r>
            <a:r>
              <a:rPr lang="en-US" dirty="0" err="1"/>
              <a:t>Karyawan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451" y="1046265"/>
            <a:ext cx="2844800" cy="47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150" y="979678"/>
            <a:ext cx="2968625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2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89" y="831648"/>
            <a:ext cx="3116262" cy="51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08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50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PensiunAPP</vt:lpstr>
      <vt:lpstr>Loading Screen</vt:lpstr>
      <vt:lpstr>Login Screen</vt:lpstr>
      <vt:lpstr>Home Manager</vt:lpstr>
      <vt:lpstr>Pengajuan Manager</vt:lpstr>
      <vt:lpstr>List Pengajuan Manager</vt:lpstr>
      <vt:lpstr>Home Karyawan</vt:lpstr>
      <vt:lpstr>Pengajuan Karyawan</vt:lpstr>
      <vt:lpstr>Lihat Pengajuan Karyawan</vt:lpstr>
      <vt:lpstr>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PensiunAPP</dc:title>
  <dc:creator>Vian Rasyid Diyatma</dc:creator>
  <cp:lastModifiedBy>Vian Rasyid Diyatma</cp:lastModifiedBy>
  <cp:revision>7</cp:revision>
  <dcterms:created xsi:type="dcterms:W3CDTF">2017-05-03T00:44:33Z</dcterms:created>
  <dcterms:modified xsi:type="dcterms:W3CDTF">2017-05-24T11:04:35Z</dcterms:modified>
</cp:coreProperties>
</file>