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8288000" cy="10287000"/>
  <p:notesSz cx="6858000" cy="9144000"/>
  <p:embeddedFontLst>
    <p:embeddedFont>
      <p:font typeface="Alice" charset="1" panose="00000500000000000000"/>
      <p:regular r:id="rId28"/>
    </p:embeddedFont>
    <p:embeddedFont>
      <p:font typeface="Alice Bold" charset="1" panose="0000050000000000000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1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1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F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287715" y="3283963"/>
            <a:ext cx="8106156" cy="8229600"/>
          </a:xfrm>
          <a:custGeom>
            <a:avLst/>
            <a:gdLst/>
            <a:ahLst/>
            <a:cxnLst/>
            <a:rect r="r" b="b" t="t" l="l"/>
            <a:pathLst>
              <a:path h="8229600" w="8106156">
                <a:moveTo>
                  <a:pt x="0" y="0"/>
                </a:moveTo>
                <a:lnTo>
                  <a:pt x="8106156" y="0"/>
                </a:lnTo>
                <a:lnTo>
                  <a:pt x="810615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-982386" y="-830837"/>
            <a:ext cx="8106156" cy="8229600"/>
          </a:xfrm>
          <a:custGeom>
            <a:avLst/>
            <a:gdLst/>
            <a:ahLst/>
            <a:cxnLst/>
            <a:rect r="r" b="b" t="t" l="l"/>
            <a:pathLst>
              <a:path h="8229600" w="8106156">
                <a:moveTo>
                  <a:pt x="8106156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8106156" y="0"/>
                </a:lnTo>
                <a:lnTo>
                  <a:pt x="8106156" y="822960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894464" y="-351515"/>
            <a:ext cx="8393536" cy="8229600"/>
          </a:xfrm>
          <a:custGeom>
            <a:avLst/>
            <a:gdLst/>
            <a:ahLst/>
            <a:cxnLst/>
            <a:rect r="r" b="b" t="t" l="l"/>
            <a:pathLst>
              <a:path h="8229600" w="8393536">
                <a:moveTo>
                  <a:pt x="0" y="0"/>
                </a:moveTo>
                <a:lnTo>
                  <a:pt x="8393536" y="0"/>
                </a:lnTo>
                <a:lnTo>
                  <a:pt x="839353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0" y="2320033"/>
            <a:ext cx="8393536" cy="8229600"/>
          </a:xfrm>
          <a:custGeom>
            <a:avLst/>
            <a:gdLst/>
            <a:ahLst/>
            <a:cxnLst/>
            <a:rect r="r" b="b" t="t" l="l"/>
            <a:pathLst>
              <a:path h="8229600" w="8393536">
                <a:moveTo>
                  <a:pt x="8393536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8393536" y="0"/>
                </a:lnTo>
                <a:lnTo>
                  <a:pt x="8393536" y="822960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686050" y="3962143"/>
            <a:ext cx="13304531" cy="2472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160"/>
              </a:lnSpc>
              <a:spcBef>
                <a:spcPct val="0"/>
              </a:spcBef>
            </a:pPr>
            <a:r>
              <a:rPr lang="en-US" sz="14400">
                <a:solidFill>
                  <a:srgbClr val="004AAD"/>
                </a:solidFill>
                <a:latin typeface="Alice"/>
                <a:ea typeface="Alice"/>
                <a:cs typeface="Alice"/>
                <a:sym typeface="Alice"/>
              </a:rPr>
              <a:t>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F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894464" y="127210"/>
            <a:ext cx="8393536" cy="8229600"/>
          </a:xfrm>
          <a:custGeom>
            <a:avLst/>
            <a:gdLst/>
            <a:ahLst/>
            <a:cxnLst/>
            <a:rect r="r" b="b" t="t" l="l"/>
            <a:pathLst>
              <a:path h="8229600" w="8393536">
                <a:moveTo>
                  <a:pt x="0" y="0"/>
                </a:moveTo>
                <a:lnTo>
                  <a:pt x="8393536" y="0"/>
                </a:lnTo>
                <a:lnTo>
                  <a:pt x="839353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780555"/>
            <a:ext cx="13028577" cy="1461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47"/>
              </a:lnSpc>
              <a:spcBef>
                <a:spcPct val="0"/>
              </a:spcBef>
            </a:pPr>
            <a:r>
              <a:rPr lang="en-US" sz="8462">
                <a:solidFill>
                  <a:srgbClr val="358DFE"/>
                </a:solidFill>
                <a:latin typeface="Alice Bold"/>
                <a:ea typeface="Alice Bold"/>
                <a:cs typeface="Alice Bold"/>
                <a:sym typeface="Alice Bold"/>
              </a:rPr>
              <a:t>TOOLS &amp; TECHNOLOGIES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604750" y="4528836"/>
            <a:ext cx="11861759" cy="509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95"/>
              </a:lnSpc>
            </a:pPr>
            <a:r>
              <a:rPr lang="en-US" sz="7282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HTML-TAG &amp; STRUCTURES</a:t>
            </a:r>
          </a:p>
          <a:p>
            <a:pPr algn="ctr">
              <a:lnSpc>
                <a:spcPts val="10195"/>
              </a:lnSpc>
            </a:pPr>
            <a:r>
              <a:rPr lang="en-US" sz="7282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CSS-STYLING PROPERTY</a:t>
            </a:r>
          </a:p>
          <a:p>
            <a:pPr algn="ctr">
              <a:lnSpc>
                <a:spcPts val="10195"/>
              </a:lnSpc>
            </a:pPr>
            <a:r>
              <a:rPr lang="en-US" sz="7282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JS-INTERACTIVITY</a:t>
            </a:r>
          </a:p>
          <a:p>
            <a:pPr algn="ctr">
              <a:lnSpc>
                <a:spcPts val="10195"/>
              </a:lnSpc>
              <a:spcBef>
                <a:spcPct val="0"/>
              </a:spcBef>
            </a:pPr>
            <a:r>
              <a:rPr lang="en-US" sz="7282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EDITOR-CODEPEN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F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67881" y="2666141"/>
            <a:ext cx="10323059" cy="7102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74"/>
              </a:lnSpc>
            </a:pPr>
            <a:r>
              <a:rPr lang="en-US" sz="5767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ABOUT ME</a:t>
            </a:r>
          </a:p>
          <a:p>
            <a:pPr algn="ctr">
              <a:lnSpc>
                <a:spcPts val="8074"/>
              </a:lnSpc>
            </a:pPr>
            <a:r>
              <a:rPr lang="en-US" sz="5767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ACHIEVEMENT</a:t>
            </a:r>
          </a:p>
          <a:p>
            <a:pPr algn="ctr">
              <a:lnSpc>
                <a:spcPts val="8074"/>
              </a:lnSpc>
            </a:pPr>
            <a:r>
              <a:rPr lang="en-US" sz="5767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CONTACT</a:t>
            </a:r>
          </a:p>
          <a:p>
            <a:pPr algn="ctr">
              <a:lnSpc>
                <a:spcPts val="8074"/>
              </a:lnSpc>
            </a:pPr>
            <a:r>
              <a:rPr lang="en-US" sz="5767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SKILLS</a:t>
            </a:r>
          </a:p>
          <a:p>
            <a:pPr algn="ctr">
              <a:lnSpc>
                <a:spcPts val="8074"/>
              </a:lnSpc>
            </a:pPr>
            <a:r>
              <a:rPr lang="en-US" sz="5767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INTERACTIVITY</a:t>
            </a:r>
          </a:p>
          <a:p>
            <a:pPr algn="ctr">
              <a:lnSpc>
                <a:spcPts val="8074"/>
              </a:lnSpc>
            </a:pPr>
            <a:r>
              <a:rPr lang="en-US" sz="5767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WORKING</a:t>
            </a:r>
          </a:p>
          <a:p>
            <a:pPr algn="ctr">
              <a:lnSpc>
                <a:spcPts val="8074"/>
              </a:lnSpc>
              <a:spcBef>
                <a:spcPct val="0"/>
              </a:spcBef>
            </a:pPr>
            <a:r>
              <a:rPr lang="en-US" sz="5767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(MOBILE)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-494173" y="3103063"/>
            <a:ext cx="8106156" cy="8229600"/>
          </a:xfrm>
          <a:custGeom>
            <a:avLst/>
            <a:gdLst/>
            <a:ahLst/>
            <a:cxnLst/>
            <a:rect r="r" b="b" t="t" l="l"/>
            <a:pathLst>
              <a:path h="8229600" w="8106156">
                <a:moveTo>
                  <a:pt x="8106156" y="0"/>
                </a:moveTo>
                <a:lnTo>
                  <a:pt x="0" y="0"/>
                </a:lnTo>
                <a:lnTo>
                  <a:pt x="0" y="8229600"/>
                </a:lnTo>
                <a:lnTo>
                  <a:pt x="8106156" y="8229600"/>
                </a:lnTo>
                <a:lnTo>
                  <a:pt x="8106156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593771" y="876300"/>
            <a:ext cx="13979832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>
                <a:solidFill>
                  <a:srgbClr val="358DFE"/>
                </a:solidFill>
                <a:latin typeface="Alice Bold"/>
                <a:ea typeface="Alice Bold"/>
                <a:cs typeface="Alice Bold"/>
                <a:sym typeface="Alice Bold"/>
              </a:rPr>
              <a:t>PORTFOLIO DESIGN &amp; LAYOUT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F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11064019" y="-565970"/>
            <a:ext cx="8106156" cy="8229600"/>
          </a:xfrm>
          <a:custGeom>
            <a:avLst/>
            <a:gdLst/>
            <a:ahLst/>
            <a:cxnLst/>
            <a:rect r="r" b="b" t="t" l="l"/>
            <a:pathLst>
              <a:path h="8229600" w="8106156">
                <a:moveTo>
                  <a:pt x="0" y="8229600"/>
                </a:moveTo>
                <a:lnTo>
                  <a:pt x="8106156" y="8229600"/>
                </a:lnTo>
                <a:lnTo>
                  <a:pt x="8106156" y="0"/>
                </a:lnTo>
                <a:lnTo>
                  <a:pt x="0" y="0"/>
                </a:lnTo>
                <a:lnTo>
                  <a:pt x="0" y="822960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65596" y="1623115"/>
            <a:ext cx="12547473" cy="2761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7899">
                <a:solidFill>
                  <a:srgbClr val="358DFE"/>
                </a:solidFill>
                <a:latin typeface="Alice Bold"/>
                <a:ea typeface="Alice Bold"/>
                <a:cs typeface="Alice Bold"/>
                <a:sym typeface="Alice Bold"/>
              </a:rPr>
              <a:t>FEATURES &amp;</a:t>
            </a:r>
          </a:p>
          <a:p>
            <a:pPr algn="ctr">
              <a:lnSpc>
                <a:spcPts val="11059"/>
              </a:lnSpc>
              <a:spcBef>
                <a:spcPct val="0"/>
              </a:spcBef>
            </a:pPr>
            <a:r>
              <a:rPr lang="en-US" sz="7899">
                <a:solidFill>
                  <a:srgbClr val="358DFE"/>
                </a:solidFill>
                <a:latin typeface="Alice Bold"/>
                <a:ea typeface="Alice Bold"/>
                <a:cs typeface="Alice Bold"/>
                <a:sym typeface="Alice Bold"/>
              </a:rPr>
              <a:t>FUNCTIONALITY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65596" y="4827270"/>
            <a:ext cx="14307416" cy="4431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19"/>
              </a:lnSpc>
            </a:pPr>
            <a:r>
              <a:rPr lang="en-US" sz="63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NAVIGATION BAR</a:t>
            </a:r>
          </a:p>
          <a:p>
            <a:pPr algn="ctr">
              <a:lnSpc>
                <a:spcPts val="8819"/>
              </a:lnSpc>
            </a:pPr>
            <a:r>
              <a:rPr lang="en-US" sz="63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RESPONSIVE DESIGN FOR ALL DEVICE</a:t>
            </a:r>
          </a:p>
          <a:p>
            <a:pPr algn="ctr">
              <a:lnSpc>
                <a:spcPts val="8819"/>
              </a:lnSpc>
            </a:pPr>
            <a:r>
              <a:rPr lang="en-US" sz="63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INTERACTIVE ELEMENTS</a:t>
            </a:r>
          </a:p>
          <a:p>
            <a:pPr algn="ctr">
              <a:lnSpc>
                <a:spcPts val="8819"/>
              </a:lnSpc>
              <a:spcBef>
                <a:spcPct val="0"/>
              </a:spcBef>
            </a:pPr>
            <a:r>
              <a:rPr lang="en-US" sz="63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SMOOTH SCROLLING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F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182307" y="1841723"/>
            <a:ext cx="11739653" cy="6603555"/>
          </a:xfrm>
          <a:custGeom>
            <a:avLst/>
            <a:gdLst/>
            <a:ahLst/>
            <a:cxnLst/>
            <a:rect r="r" b="b" t="t" l="l"/>
            <a:pathLst>
              <a:path h="6603555" w="11739653">
                <a:moveTo>
                  <a:pt x="0" y="0"/>
                </a:moveTo>
                <a:lnTo>
                  <a:pt x="11739653" y="0"/>
                </a:lnTo>
                <a:lnTo>
                  <a:pt x="11739653" y="6603554"/>
                </a:lnTo>
                <a:lnTo>
                  <a:pt x="0" y="66035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-192511" y="2715546"/>
            <a:ext cx="8393536" cy="8229600"/>
          </a:xfrm>
          <a:custGeom>
            <a:avLst/>
            <a:gdLst/>
            <a:ahLst/>
            <a:cxnLst/>
            <a:rect r="r" b="b" t="t" l="l"/>
            <a:pathLst>
              <a:path h="8229600" w="8393536">
                <a:moveTo>
                  <a:pt x="8393536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8393536" y="0"/>
                </a:lnTo>
                <a:lnTo>
                  <a:pt x="8393536" y="822960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331298" y="474270"/>
            <a:ext cx="11739454" cy="1302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39"/>
              </a:lnSpc>
              <a:spcBef>
                <a:spcPct val="0"/>
              </a:spcBef>
            </a:pPr>
            <a:r>
              <a:rPr lang="en-US" sz="7599">
                <a:solidFill>
                  <a:srgbClr val="358DFE"/>
                </a:solidFill>
                <a:latin typeface="Alice Bold"/>
                <a:ea typeface="Alice Bold"/>
                <a:cs typeface="Alice Bold"/>
                <a:sym typeface="Alice Bold"/>
              </a:rPr>
              <a:t>RESULT &amp; SCREENSHORT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F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351510"/>
            <a:ext cx="12278738" cy="6906790"/>
          </a:xfrm>
          <a:custGeom>
            <a:avLst/>
            <a:gdLst/>
            <a:ahLst/>
            <a:cxnLst/>
            <a:rect r="r" b="b" t="t" l="l"/>
            <a:pathLst>
              <a:path h="6906790" w="12278738">
                <a:moveTo>
                  <a:pt x="0" y="0"/>
                </a:moveTo>
                <a:lnTo>
                  <a:pt x="12278738" y="0"/>
                </a:lnTo>
                <a:lnTo>
                  <a:pt x="12278738" y="6906790"/>
                </a:lnTo>
                <a:lnTo>
                  <a:pt x="0" y="69067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614927" y="0"/>
            <a:ext cx="8393536" cy="8229600"/>
          </a:xfrm>
          <a:custGeom>
            <a:avLst/>
            <a:gdLst/>
            <a:ahLst/>
            <a:cxnLst/>
            <a:rect r="r" b="b" t="t" l="l"/>
            <a:pathLst>
              <a:path h="8229600" w="8393536">
                <a:moveTo>
                  <a:pt x="0" y="0"/>
                </a:moveTo>
                <a:lnTo>
                  <a:pt x="8393536" y="0"/>
                </a:lnTo>
                <a:lnTo>
                  <a:pt x="839353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F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52767" y="1028700"/>
            <a:ext cx="12705486" cy="7146836"/>
          </a:xfrm>
          <a:custGeom>
            <a:avLst/>
            <a:gdLst/>
            <a:ahLst/>
            <a:cxnLst/>
            <a:rect r="r" b="b" t="t" l="l"/>
            <a:pathLst>
              <a:path h="7146836" w="12705486">
                <a:moveTo>
                  <a:pt x="0" y="0"/>
                </a:moveTo>
                <a:lnTo>
                  <a:pt x="12705486" y="0"/>
                </a:lnTo>
                <a:lnTo>
                  <a:pt x="12705486" y="7146836"/>
                </a:lnTo>
                <a:lnTo>
                  <a:pt x="0" y="71468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888664" y="2992078"/>
            <a:ext cx="8106156" cy="8229600"/>
          </a:xfrm>
          <a:custGeom>
            <a:avLst/>
            <a:gdLst/>
            <a:ahLst/>
            <a:cxnLst/>
            <a:rect r="r" b="b" t="t" l="l"/>
            <a:pathLst>
              <a:path h="8229600" w="8106156">
                <a:moveTo>
                  <a:pt x="8106156" y="0"/>
                </a:moveTo>
                <a:lnTo>
                  <a:pt x="0" y="0"/>
                </a:lnTo>
                <a:lnTo>
                  <a:pt x="0" y="8229600"/>
                </a:lnTo>
                <a:lnTo>
                  <a:pt x="8106156" y="8229600"/>
                </a:lnTo>
                <a:lnTo>
                  <a:pt x="8106156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F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26583" y="2233406"/>
            <a:ext cx="12488700" cy="7024894"/>
          </a:xfrm>
          <a:custGeom>
            <a:avLst/>
            <a:gdLst/>
            <a:ahLst/>
            <a:cxnLst/>
            <a:rect r="r" b="b" t="t" l="l"/>
            <a:pathLst>
              <a:path h="7024894" w="12488700">
                <a:moveTo>
                  <a:pt x="0" y="0"/>
                </a:moveTo>
                <a:lnTo>
                  <a:pt x="12488700" y="0"/>
                </a:lnTo>
                <a:lnTo>
                  <a:pt x="12488700" y="7024894"/>
                </a:lnTo>
                <a:lnTo>
                  <a:pt x="0" y="70248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11174631" y="-538316"/>
            <a:ext cx="8106156" cy="8229600"/>
          </a:xfrm>
          <a:custGeom>
            <a:avLst/>
            <a:gdLst/>
            <a:ahLst/>
            <a:cxnLst/>
            <a:rect r="r" b="b" t="t" l="l"/>
            <a:pathLst>
              <a:path h="8229600" w="8106156">
                <a:moveTo>
                  <a:pt x="0" y="8229600"/>
                </a:moveTo>
                <a:lnTo>
                  <a:pt x="8106156" y="8229600"/>
                </a:lnTo>
                <a:lnTo>
                  <a:pt x="8106156" y="0"/>
                </a:lnTo>
                <a:lnTo>
                  <a:pt x="0" y="0"/>
                </a:lnTo>
                <a:lnTo>
                  <a:pt x="0" y="822960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F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44257" y="1028700"/>
            <a:ext cx="12133829" cy="6825279"/>
          </a:xfrm>
          <a:custGeom>
            <a:avLst/>
            <a:gdLst/>
            <a:ahLst/>
            <a:cxnLst/>
            <a:rect r="r" b="b" t="t" l="l"/>
            <a:pathLst>
              <a:path h="6825279" w="12133829">
                <a:moveTo>
                  <a:pt x="0" y="0"/>
                </a:moveTo>
                <a:lnTo>
                  <a:pt x="12133828" y="0"/>
                </a:lnTo>
                <a:lnTo>
                  <a:pt x="12133828" y="6825279"/>
                </a:lnTo>
                <a:lnTo>
                  <a:pt x="0" y="68252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-555761" y="2503539"/>
            <a:ext cx="8393536" cy="8229600"/>
          </a:xfrm>
          <a:custGeom>
            <a:avLst/>
            <a:gdLst/>
            <a:ahLst/>
            <a:cxnLst/>
            <a:rect r="r" b="b" t="t" l="l"/>
            <a:pathLst>
              <a:path h="8229600" w="8393536">
                <a:moveTo>
                  <a:pt x="8393537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8393537" y="0"/>
                </a:lnTo>
                <a:lnTo>
                  <a:pt x="8393537" y="822960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F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18812" y="0"/>
            <a:ext cx="8393536" cy="8229600"/>
          </a:xfrm>
          <a:custGeom>
            <a:avLst/>
            <a:gdLst/>
            <a:ahLst/>
            <a:cxnLst/>
            <a:rect r="r" b="b" t="t" l="l"/>
            <a:pathLst>
              <a:path h="8229600" w="8393536">
                <a:moveTo>
                  <a:pt x="0" y="0"/>
                </a:moveTo>
                <a:lnTo>
                  <a:pt x="8393537" y="0"/>
                </a:lnTo>
                <a:lnTo>
                  <a:pt x="839353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949010" y="3218179"/>
            <a:ext cx="9006483" cy="1925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679"/>
              </a:lnSpc>
              <a:spcBef>
                <a:spcPct val="0"/>
              </a:spcBef>
            </a:pPr>
            <a:r>
              <a:rPr lang="en-US" sz="11199">
                <a:solidFill>
                  <a:srgbClr val="358DFE"/>
                </a:solidFill>
                <a:latin typeface="Alice Bold"/>
                <a:ea typeface="Alice Bold"/>
                <a:cs typeface="Alice Bold"/>
                <a:sym typeface="Alice Bold"/>
              </a:rPr>
              <a:t>CONCLUSION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027235" y="5785791"/>
            <a:ext cx="12388345" cy="1678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I AM REALLY EXCITED TO CREATE MY OWN</a:t>
            </a:r>
          </a:p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sz="48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PPT FOR NAAN MUDHALVAN..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F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11027147" y="-431390"/>
            <a:ext cx="8106156" cy="8229600"/>
          </a:xfrm>
          <a:custGeom>
            <a:avLst/>
            <a:gdLst/>
            <a:ahLst/>
            <a:cxnLst/>
            <a:rect r="r" b="b" t="t" l="l"/>
            <a:pathLst>
              <a:path h="8229600" w="8106156">
                <a:moveTo>
                  <a:pt x="0" y="8229600"/>
                </a:moveTo>
                <a:lnTo>
                  <a:pt x="8106156" y="8229600"/>
                </a:lnTo>
                <a:lnTo>
                  <a:pt x="8106156" y="0"/>
                </a:lnTo>
                <a:lnTo>
                  <a:pt x="0" y="0"/>
                </a:lnTo>
                <a:lnTo>
                  <a:pt x="0" y="822960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0" y="2780070"/>
            <a:ext cx="8393536" cy="8229600"/>
          </a:xfrm>
          <a:custGeom>
            <a:avLst/>
            <a:gdLst/>
            <a:ahLst/>
            <a:cxnLst/>
            <a:rect r="r" b="b" t="t" l="l"/>
            <a:pathLst>
              <a:path h="8229600" w="8393536">
                <a:moveTo>
                  <a:pt x="8393536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8393536" y="0"/>
                </a:lnTo>
                <a:lnTo>
                  <a:pt x="8393536" y="822960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871561" y="3397660"/>
            <a:ext cx="10544878" cy="2472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160"/>
              </a:lnSpc>
              <a:spcBef>
                <a:spcPct val="0"/>
              </a:spcBef>
            </a:pPr>
            <a:r>
              <a:rPr lang="en-US" sz="144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F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-363281" y="2411360"/>
            <a:ext cx="8393536" cy="8229600"/>
          </a:xfrm>
          <a:custGeom>
            <a:avLst/>
            <a:gdLst/>
            <a:ahLst/>
            <a:cxnLst/>
            <a:rect r="r" b="b" t="t" l="l"/>
            <a:pathLst>
              <a:path h="8229600" w="8393536">
                <a:moveTo>
                  <a:pt x="8393537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8393537" y="0"/>
                </a:lnTo>
                <a:lnTo>
                  <a:pt x="8393537" y="822960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363862" y="315200"/>
            <a:ext cx="10462185" cy="1461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47"/>
              </a:lnSpc>
              <a:spcBef>
                <a:spcPct val="0"/>
              </a:spcBef>
            </a:pPr>
            <a:r>
              <a:rPr lang="en-US" sz="8462">
                <a:solidFill>
                  <a:srgbClr val="358DFE"/>
                </a:solidFill>
                <a:latin typeface="Alice Bold"/>
                <a:ea typeface="Alice Bold"/>
                <a:cs typeface="Alice Bold"/>
                <a:sym typeface="Alice Bold"/>
              </a:rPr>
              <a:t>DIGITAL PORTFOLIO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833488" y="1700455"/>
            <a:ext cx="10621025" cy="561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NAME:VANATHI. S</a:t>
            </a:r>
          </a:p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REG.NO:24131241802522036</a:t>
            </a:r>
          </a:p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NMID:BC7B773DBDc77BAABD3490C620946E64</a:t>
            </a:r>
          </a:p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DEPARTMENT:BSC COMPUTER SCIENCE</a:t>
            </a:r>
          </a:p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COLLEGE:GOVERNMENT ARTS AND SCIENCE</a:t>
            </a:r>
          </a:p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COLLEGE, VADALUR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bg>
      <p:bgPr>
        <a:solidFill>
          <a:srgbClr val="E7F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bg>
      <p:bgPr>
        <a:solidFill>
          <a:srgbClr val="E7F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bg>
      <p:bgPr>
        <a:solidFill>
          <a:srgbClr val="E7F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F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894464" y="0"/>
            <a:ext cx="8393536" cy="8229600"/>
          </a:xfrm>
          <a:custGeom>
            <a:avLst/>
            <a:gdLst/>
            <a:ahLst/>
            <a:cxnLst/>
            <a:rect r="r" b="b" t="t" l="l"/>
            <a:pathLst>
              <a:path h="8229600" w="8393536">
                <a:moveTo>
                  <a:pt x="0" y="0"/>
                </a:moveTo>
                <a:lnTo>
                  <a:pt x="8393536" y="0"/>
                </a:lnTo>
                <a:lnTo>
                  <a:pt x="839353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20290" y="3065205"/>
            <a:ext cx="16230600" cy="6659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19"/>
              </a:lnSpc>
            </a:pPr>
          </a:p>
          <a:p>
            <a:pPr algn="ctr">
              <a:lnSpc>
                <a:spcPts val="8819"/>
              </a:lnSpc>
            </a:pPr>
            <a:r>
              <a:rPr lang="en-US" sz="63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INTERACTIVE DIGITAL PORTFOLIO STUDENT</a:t>
            </a:r>
          </a:p>
          <a:p>
            <a:pPr algn="ctr">
              <a:lnSpc>
                <a:spcPts val="8819"/>
              </a:lnSpc>
            </a:pPr>
            <a:r>
              <a:rPr lang="en-US" sz="63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PROFILE USING FRONT END WEB DEVELOPMENT</a:t>
            </a:r>
          </a:p>
          <a:p>
            <a:pPr algn="ctr">
              <a:lnSpc>
                <a:spcPts val="8819"/>
              </a:lnSpc>
              <a:spcBef>
                <a:spcPct val="0"/>
              </a:spcBef>
            </a:pPr>
            <a:r>
              <a:rPr lang="en-US" sz="63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FOR COLORING AND BOX METHOD OF CSS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20290" y="2743895"/>
            <a:ext cx="12874175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358DFE"/>
                </a:solidFill>
                <a:latin typeface="Alice Bold"/>
                <a:ea typeface="Alice Bold"/>
                <a:cs typeface="Alice Bold"/>
                <a:sym typeface="Alice Bold"/>
              </a:rPr>
              <a:t>STUDENT DIGITAL PORTFOLIO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F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933323" y="2690202"/>
            <a:ext cx="8678628" cy="7358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18"/>
              </a:lnSpc>
            </a:pPr>
            <a:r>
              <a:rPr lang="en-US" sz="4656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PROBLEM STATEMENT</a:t>
            </a:r>
          </a:p>
          <a:p>
            <a:pPr algn="ctr">
              <a:lnSpc>
                <a:spcPts val="6518"/>
              </a:lnSpc>
            </a:pPr>
            <a:r>
              <a:rPr lang="en-US" sz="4656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PROJECT OVERVIEW</a:t>
            </a:r>
          </a:p>
          <a:p>
            <a:pPr algn="ctr">
              <a:lnSpc>
                <a:spcPts val="6518"/>
              </a:lnSpc>
            </a:pPr>
            <a:r>
              <a:rPr lang="en-US" sz="4656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EMAIL USERS</a:t>
            </a:r>
          </a:p>
          <a:p>
            <a:pPr algn="ctr">
              <a:lnSpc>
                <a:spcPts val="6518"/>
              </a:lnSpc>
            </a:pPr>
            <a:r>
              <a:rPr lang="en-US" sz="4656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TOOLS &amp; TECHNOLOGIES</a:t>
            </a:r>
          </a:p>
          <a:p>
            <a:pPr algn="ctr">
              <a:lnSpc>
                <a:spcPts val="6518"/>
              </a:lnSpc>
            </a:pPr>
            <a:r>
              <a:rPr lang="en-US" sz="4656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PORTFOLIO DESIGN &amp; LAYOUT</a:t>
            </a:r>
          </a:p>
          <a:p>
            <a:pPr algn="ctr">
              <a:lnSpc>
                <a:spcPts val="6518"/>
              </a:lnSpc>
            </a:pPr>
            <a:r>
              <a:rPr lang="en-US" sz="4656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FEATURES &amp; FUNCTIONALLY</a:t>
            </a:r>
          </a:p>
          <a:p>
            <a:pPr algn="ctr">
              <a:lnSpc>
                <a:spcPts val="6518"/>
              </a:lnSpc>
            </a:pPr>
            <a:r>
              <a:rPr lang="en-US" sz="4656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RESULTS &amp; SCREENSHOT</a:t>
            </a:r>
          </a:p>
          <a:p>
            <a:pPr algn="ctr">
              <a:lnSpc>
                <a:spcPts val="6518"/>
              </a:lnSpc>
            </a:pPr>
            <a:r>
              <a:rPr lang="en-US" sz="4656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CONCLUSION</a:t>
            </a:r>
          </a:p>
          <a:p>
            <a:pPr algn="ctr">
              <a:lnSpc>
                <a:spcPts val="6518"/>
              </a:lnSpc>
              <a:spcBef>
                <a:spcPct val="0"/>
              </a:spcBef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1048873" y="2794977"/>
            <a:ext cx="8106156" cy="8229600"/>
          </a:xfrm>
          <a:custGeom>
            <a:avLst/>
            <a:gdLst/>
            <a:ahLst/>
            <a:cxnLst/>
            <a:rect r="r" b="b" t="t" l="l"/>
            <a:pathLst>
              <a:path h="8229600" w="8106156">
                <a:moveTo>
                  <a:pt x="0" y="0"/>
                </a:moveTo>
                <a:lnTo>
                  <a:pt x="8106156" y="0"/>
                </a:lnTo>
                <a:lnTo>
                  <a:pt x="810615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-633296" y="-490226"/>
            <a:ext cx="8106156" cy="8229600"/>
          </a:xfrm>
          <a:custGeom>
            <a:avLst/>
            <a:gdLst/>
            <a:ahLst/>
            <a:cxnLst/>
            <a:rect r="r" b="b" t="t" l="l"/>
            <a:pathLst>
              <a:path h="8229600" w="8106156">
                <a:moveTo>
                  <a:pt x="8106156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8106156" y="0"/>
                </a:lnTo>
                <a:lnTo>
                  <a:pt x="8106156" y="822960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274953" y="367198"/>
            <a:ext cx="4773919" cy="1618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159"/>
              </a:lnSpc>
              <a:spcBef>
                <a:spcPct val="0"/>
              </a:spcBef>
            </a:pPr>
            <a:r>
              <a:rPr lang="en-US" sz="9399">
                <a:solidFill>
                  <a:srgbClr val="358DFE"/>
                </a:solidFill>
                <a:latin typeface="Alice Bold"/>
                <a:ea typeface="Alice Bold"/>
                <a:cs typeface="Alice Bold"/>
                <a:sym typeface="Alice Bold"/>
              </a:rPr>
              <a:t>AGENDA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F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-336979" y="2964424"/>
            <a:ext cx="8393536" cy="8229600"/>
          </a:xfrm>
          <a:custGeom>
            <a:avLst/>
            <a:gdLst/>
            <a:ahLst/>
            <a:cxnLst/>
            <a:rect r="r" b="b" t="t" l="l"/>
            <a:pathLst>
              <a:path h="8229600" w="8393536">
                <a:moveTo>
                  <a:pt x="8393536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8393536" y="0"/>
                </a:lnTo>
                <a:lnTo>
                  <a:pt x="8393536" y="822960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859789" y="857250"/>
            <a:ext cx="11844554" cy="1493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180"/>
              </a:lnSpc>
              <a:spcBef>
                <a:spcPct val="0"/>
              </a:spcBef>
            </a:pPr>
            <a:r>
              <a:rPr lang="en-US" sz="8700">
                <a:solidFill>
                  <a:srgbClr val="358DFE"/>
                </a:solidFill>
                <a:latin typeface="Alice Bold"/>
                <a:ea typeface="Alice Bold"/>
                <a:cs typeface="Alice Bold"/>
                <a:sym typeface="Alice Bold"/>
              </a:rPr>
              <a:t>PROBLEM STATEMENT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66766" y="2505843"/>
            <a:ext cx="16230600" cy="5189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PROBLEM DEFINITION: CLEARLY DESCRIBE THE ISSUE AT HAND.</a:t>
            </a:r>
          </a:p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CONTEXT: PROVIDE BACKGROUND INFORMATION AND</a:t>
            </a:r>
          </a:p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RELEVANT DETAILS SURROUNDING THE PROBLEM.</a:t>
            </a:r>
          </a:p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IMPACT: IDENTIFY THE CONSEQUENCES OR EFFECTS</a:t>
            </a:r>
          </a:p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RESULTING FROM THE PROBLEM.</a:t>
            </a:r>
          </a:p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GOALS: DEFINE WHAT YOU AIM TO ACHIEVE BY RESOLVING</a:t>
            </a:r>
          </a:p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THE PROBLEM.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F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404135" y="-393700"/>
            <a:ext cx="8393536" cy="8229600"/>
          </a:xfrm>
          <a:custGeom>
            <a:avLst/>
            <a:gdLst/>
            <a:ahLst/>
            <a:cxnLst/>
            <a:rect r="r" b="b" t="t" l="l"/>
            <a:pathLst>
              <a:path h="8229600" w="8393536">
                <a:moveTo>
                  <a:pt x="0" y="0"/>
                </a:moveTo>
                <a:lnTo>
                  <a:pt x="8393536" y="0"/>
                </a:lnTo>
                <a:lnTo>
                  <a:pt x="839353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48390" y="1692859"/>
            <a:ext cx="10333218" cy="1461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47"/>
              </a:lnSpc>
              <a:spcBef>
                <a:spcPct val="0"/>
              </a:spcBef>
            </a:pPr>
            <a:r>
              <a:rPr lang="en-US" sz="8462">
                <a:solidFill>
                  <a:srgbClr val="358DFE"/>
                </a:solidFill>
                <a:latin typeface="Alice Bold"/>
                <a:ea typeface="Alice Bold"/>
                <a:cs typeface="Alice Bold"/>
                <a:sym typeface="Alice Bold"/>
              </a:rPr>
              <a:t>PROJECT OVERVIEW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51749" y="3644900"/>
            <a:ext cx="16164467" cy="561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PROJECT DESCRIPTION: A SUMMARY OF THE PROJECT'S PURPOSE,</a:t>
            </a:r>
          </a:p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GOALS, AND OBJECTIVES.</a:t>
            </a:r>
          </a:p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SCOPE: DEFINES WHAT IS INCLUDED AND EXCLUDED FROM THE</a:t>
            </a:r>
          </a:p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PROJECT.</a:t>
            </a:r>
          </a:p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OBJECTIVES: SPECIFIC AND MEASURABLE OUTCOMES THE PROJECT</a:t>
            </a:r>
          </a:p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AIMS TO ACHIEVE.</a:t>
            </a:r>
          </a:p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TIMELINE &amp; DELIVERABLES: KEY MILESTONES, DEADLINES, AND</a:t>
            </a:r>
          </a:p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EXPECTED OUTPUTS OR RESULTS.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F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919045" y="3375025"/>
            <a:ext cx="8106156" cy="8229600"/>
          </a:xfrm>
          <a:custGeom>
            <a:avLst/>
            <a:gdLst/>
            <a:ahLst/>
            <a:cxnLst/>
            <a:rect r="r" b="b" t="t" l="l"/>
            <a:pathLst>
              <a:path h="8229600" w="8106156">
                <a:moveTo>
                  <a:pt x="8106156" y="0"/>
                </a:moveTo>
                <a:lnTo>
                  <a:pt x="0" y="0"/>
                </a:lnTo>
                <a:lnTo>
                  <a:pt x="0" y="8229600"/>
                </a:lnTo>
                <a:lnTo>
                  <a:pt x="8106156" y="8229600"/>
                </a:lnTo>
                <a:lnTo>
                  <a:pt x="8106156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782839" y="714376"/>
            <a:ext cx="6722323" cy="1901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00"/>
              </a:lnSpc>
              <a:spcBef>
                <a:spcPct val="0"/>
              </a:spcBef>
            </a:pPr>
            <a:r>
              <a:rPr lang="en-US" sz="11000">
                <a:solidFill>
                  <a:srgbClr val="358DFE"/>
                </a:solidFill>
                <a:latin typeface="Alice Bold"/>
                <a:ea typeface="Alice Bold"/>
                <a:cs typeface="Alice Bold"/>
                <a:sym typeface="Alice Bold"/>
              </a:rPr>
              <a:t>END USER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707646" y="2501900"/>
            <a:ext cx="2872708" cy="87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STUDENT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65643" y="3833456"/>
            <a:ext cx="16228761" cy="4516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0"/>
              </a:lnSpc>
            </a:pPr>
            <a:r>
              <a:rPr lang="en-US" sz="3692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MY RESUME</a:t>
            </a:r>
          </a:p>
          <a:p>
            <a:pPr algn="ctr">
              <a:lnSpc>
                <a:spcPts val="5170"/>
              </a:lnSpc>
            </a:pPr>
            <a:r>
              <a:rPr lang="en-US" sz="3692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NAME:Vanathi.s</a:t>
            </a:r>
          </a:p>
          <a:p>
            <a:pPr algn="ctr">
              <a:lnSpc>
                <a:spcPts val="5170"/>
              </a:lnSpc>
            </a:pPr>
            <a:r>
              <a:rPr lang="en-US" sz="3692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AGE: 19</a:t>
            </a:r>
          </a:p>
          <a:p>
            <a:pPr algn="ctr">
              <a:lnSpc>
                <a:spcPts val="5170"/>
              </a:lnSpc>
            </a:pPr>
            <a:r>
              <a:rPr lang="en-US" sz="3692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FATHER'S NAME: subbarayan. A</a:t>
            </a:r>
          </a:p>
          <a:p>
            <a:pPr algn="ctr">
              <a:lnSpc>
                <a:spcPts val="5170"/>
              </a:lnSpc>
            </a:pPr>
            <a:r>
              <a:rPr lang="en-US" sz="3692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KNOWS OF PROGRAMMING LANGUAGE: PYTHON, C, C++, JAVA, HTML,CSS,</a:t>
            </a:r>
          </a:p>
          <a:p>
            <a:pPr algn="ctr">
              <a:lnSpc>
                <a:spcPts val="5170"/>
              </a:lnSpc>
            </a:pPr>
            <a:r>
              <a:rPr lang="en-US" sz="3692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JS, SQL</a:t>
            </a:r>
          </a:p>
          <a:p>
            <a:pPr algn="ctr">
              <a:lnSpc>
                <a:spcPts val="5170"/>
              </a:lnSpc>
              <a:spcBef>
                <a:spcPct val="0"/>
              </a:spcBef>
            </a:pPr>
            <a:r>
              <a:rPr lang="en-US" sz="3692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CONTACT MAIL ID: vanathIrayar19@gmail.com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F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10805924" y="-766318"/>
            <a:ext cx="8106156" cy="8229600"/>
          </a:xfrm>
          <a:custGeom>
            <a:avLst/>
            <a:gdLst/>
            <a:ahLst/>
            <a:cxnLst/>
            <a:rect r="r" b="b" t="t" l="l"/>
            <a:pathLst>
              <a:path h="8229600" w="8106156">
                <a:moveTo>
                  <a:pt x="0" y="8229600"/>
                </a:moveTo>
                <a:lnTo>
                  <a:pt x="8106156" y="8229600"/>
                </a:lnTo>
                <a:lnTo>
                  <a:pt x="8106156" y="0"/>
                </a:lnTo>
                <a:lnTo>
                  <a:pt x="0" y="0"/>
                </a:lnTo>
                <a:lnTo>
                  <a:pt x="0" y="822960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662273"/>
            <a:ext cx="15371294" cy="614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I AM A VERY SINCERE TO WORK AND</a:t>
            </a:r>
          </a:p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DEPTH PROGRAM KNOWLEDGE....</a:t>
            </a:r>
          </a:p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THANK YOU❤️</a:t>
            </a:r>
          </a:p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YOUR SINCERELY</a:t>
            </a:r>
          </a:p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VANATHI.S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F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2057400"/>
            <a:ext cx="8393536" cy="8229600"/>
          </a:xfrm>
          <a:custGeom>
            <a:avLst/>
            <a:gdLst/>
            <a:ahLst/>
            <a:cxnLst/>
            <a:rect r="r" b="b" t="t" l="l"/>
            <a:pathLst>
              <a:path h="8229600" w="8393536">
                <a:moveTo>
                  <a:pt x="8393536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8393536" y="0"/>
                </a:lnTo>
                <a:lnTo>
                  <a:pt x="8393536" y="822960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554991" y="2222121"/>
            <a:ext cx="10247277" cy="1387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358DFE"/>
                </a:solidFill>
                <a:latin typeface="Alice Bold"/>
                <a:ea typeface="Alice Bold"/>
                <a:cs typeface="Alice Bold"/>
                <a:sym typeface="Alice Bold"/>
              </a:rPr>
              <a:t>NEXT PROFESSIONAL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241011" y="4478655"/>
            <a:ext cx="14875236" cy="1186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60"/>
              </a:lnSpc>
              <a:spcBef>
                <a:spcPct val="0"/>
              </a:spcBef>
            </a:pPr>
            <a:r>
              <a:rPr lang="en-US" sz="69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ARE SEEING PROFILE AND RESUME..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DAGx5RGDh0E</dc:identifier>
  <dcterms:modified xsi:type="dcterms:W3CDTF">2011-08-01T06:04:30Z</dcterms:modified>
  <cp:revision>1</cp:revision>
  <dc:title>Blue Simple Geometric Project Presentation</dc:title>
</cp:coreProperties>
</file>