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0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705600" y="162055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053" y="0"/>
            <a:ext cx="7629525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3205939"/>
            <a:ext cx="9220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VANAVI . V</a:t>
            </a:r>
          </a:p>
          <a:p>
            <a:r>
              <a:rPr lang="en-US" sz="2400" dirty="0"/>
              <a:t>REGISTER NO AND NMID:24131040500122032 And asanm10424ca30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B.C.A </a:t>
            </a:r>
          </a:p>
          <a:p>
            <a:r>
              <a:rPr lang="en-US" sz="2400" dirty="0"/>
              <a:t>COLLEGE: JAWAHAR . SCIENCE . COLLEGE /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855CE-DE3E-7B99-1CE2-764630E2A712}"/>
              </a:ext>
            </a:extLst>
          </p:cNvPr>
          <p:cNvSpPr txBox="1"/>
          <p:nvPr/>
        </p:nvSpPr>
        <p:spPr>
          <a:xfrm>
            <a:off x="0" y="3048369"/>
            <a:ext cx="70187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Hello, I’m Vanavi</a:t>
            </a:r>
            <a:r>
              <a:rPr lang="en-US" dirty="0"/>
              <a:t>
I am a passionate Web Developer who enjoys designing and developing clean, responsive, and user-friendly websites. My skills include HTML, CSS, JavaScript, and backend integration.
I focus on creating digital experiences that combine functionality with elegant design.
Currently, I’m exploring modern frameworks and expanding my knowledge to deliver professional web solutions.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A1617-5DE6-2380-BE56-003F51299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54" y="1373337"/>
            <a:ext cx="2194301" cy="15172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7837" y="26967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2590800" y="2897849"/>
            <a:ext cx="6943725" cy="83099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dirty="0">
                <a:solidFill>
                  <a:schemeClr val="tx1"/>
                </a:solidFill>
              </a:rPr>
              <a:t>DIGITAL PORTFOLIO</a:t>
            </a: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2417629"/>
            <a:ext cx="10972800" cy="923330"/>
          </a:xfrm>
        </p:spPr>
        <p:txBody>
          <a:bodyPr/>
          <a:lstStyle/>
          <a:p>
            <a:r>
              <a:rPr lang="en-US" sz="2000" dirty="0"/>
              <a:t>  IN  TODAY’S GENERATION ERA , TRADITONALS</a:t>
            </a:r>
          </a:p>
          <a:p>
            <a:r>
              <a:rPr lang="en-US" sz="2000" dirty="0"/>
              <a:t>        RESUMES ALONE ARE NOT ENOUGH TO SHOW YOUR</a:t>
            </a:r>
          </a:p>
          <a:p>
            <a:r>
              <a:rPr lang="en-US" sz="2000" dirty="0"/>
              <a:t>                SKILLS AND WORK 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41007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1" y="458946"/>
            <a:ext cx="53340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2574448"/>
            <a:ext cx="80772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 BRIEF SUMMARY OF MY PROJECT AND</a:t>
            </a:r>
          </a:p>
          <a:p>
            <a:r>
              <a:rPr lang="en-US" sz="2000" dirty="0"/>
              <a:t>  MY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 MY PORTFOLIO CONTAINS ( ABOUT ME , SKILLS AND WORK PRESANTATION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 MAIN THEME : SHOWCASE MY WORKS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0" y="2900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0618" y="2461682"/>
            <a:ext cx="10972800" cy="21544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STUDENTS ( RESUMES , ACADAMIC PROJECT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JOBSEEKERS ( TO SHARE WITH RECRUITERS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FREELENCERS ( TO SHOW CLIENTS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PROFESSIONAL ( TO HIGHLIGHT THERE ACHIVEMENTS )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371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0661" y="158782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0" y="65674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6048376" cy="249299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HTML : STRUCTURE ( PAGES , SECTION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CSS : STYLING ( COLORS , LAYOUT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JAVASCRIPT : INTERACTIVITY ( NAVIGATION MENU BAR , VALIDATION AND ANIMINATION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CODE EDITOR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 VS CODE ) AND HOSTING PLATFORM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 GITHUB PAGES )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86600" y="580694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467600" y="50311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36933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SECTION 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HOME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PROJECT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SKILLS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CONTACT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MOBILE / DESKTOP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438400"/>
            <a:ext cx="78486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NAVIGATION BAR ( WITH SMOOTH SCROOLING )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IMAGE DETAILS / HYPER LINK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INTRACTIVE ELEMENTS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249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gg7891436@gmail.com</cp:lastModifiedBy>
  <cp:revision>30</cp:revision>
  <dcterms:created xsi:type="dcterms:W3CDTF">2024-03-29T15:07:22Z</dcterms:created>
  <dcterms:modified xsi:type="dcterms:W3CDTF">2025-08-29T16:20:15Z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