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35859c1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35859c1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42c1481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42c1481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42c1481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42c148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eec8f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eec8f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35859c1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35859c1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Prison Break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7: Adam Vanberkum, Simon Rankov, Ho Chon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Prison Break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575" y="1832775"/>
            <a:ext cx="2539600" cy="254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1545" r="1263" t="0"/>
          <a:stretch/>
        </p:blipFill>
        <p:spPr>
          <a:xfrm>
            <a:off x="3376100" y="1832775"/>
            <a:ext cx="25396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26" y="1832776"/>
            <a:ext cx="2600738" cy="26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675" y="393750"/>
            <a:ext cx="4085000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Libs and etc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700" y="1227475"/>
            <a:ext cx="3031400" cy="19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88" y="1619350"/>
            <a:ext cx="29813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975" y="25717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1237200"/>
            <a:ext cx="61245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