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72" r:id="rId13"/>
    <p:sldId id="271" r:id="rId14"/>
    <p:sldId id="270" r:id="rId15"/>
    <p:sldId id="273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4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AED0-4990-4D88-A24E-7CE9D25A5653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11265-9698-4C31-80E5-5C2235ED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otmakervn.github.io/iot-starter-book/" TargetMode="External"/><Relationship Id="rId2" Type="http://schemas.openxmlformats.org/officeDocument/2006/relationships/hyperlink" Target="https://esp32.v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carm.org/huong-dan-lap-trinh-esp32-tren-ubuntu/" TargetMode="External"/><Relationship Id="rId4" Type="http://schemas.openxmlformats.org/officeDocument/2006/relationships/hyperlink" Target="https://arduino.esp8266.v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arduino.cc/en/Main/Softw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l.espressif.com/dl/esp32_win32_msys2_environment_and_toolchain-20170330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787"/>
            <a:ext cx="9144000" cy="2601533"/>
          </a:xfrm>
        </p:spPr>
        <p:txBody>
          <a:bodyPr>
            <a:normAutofit/>
          </a:bodyPr>
          <a:lstStyle/>
          <a:p>
            <a:r>
              <a:rPr lang="vi-VN" dirty="0" smtClean="0"/>
              <a:t>ESP32</a:t>
            </a:r>
            <a:br>
              <a:rPr lang="vi-VN" dirty="0" smtClean="0"/>
            </a:br>
            <a:r>
              <a:rPr lang="vi-VN" sz="3600" dirty="0" smtClean="0"/>
              <a:t>(</a:t>
            </a:r>
            <a:r>
              <a:rPr lang="en-US" sz="3600" dirty="0" err="1"/>
              <a:t>phát</a:t>
            </a:r>
            <a:r>
              <a:rPr lang="en-US" sz="3600" dirty="0"/>
              <a:t> </a:t>
            </a:r>
            <a:r>
              <a:rPr lang="en-US" sz="3600" dirty="0" err="1"/>
              <a:t>triển</a:t>
            </a:r>
            <a:r>
              <a:rPr lang="en-US" sz="3600" dirty="0"/>
              <a:t> </a:t>
            </a:r>
            <a:r>
              <a:rPr lang="en-US" sz="3600" dirty="0" err="1"/>
              <a:t>về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</a:t>
            </a:r>
            <a:r>
              <a:rPr lang="en-US" sz="3600" dirty="0" err="1"/>
              <a:t>cứng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smtClean="0"/>
              <a:t>esp8266</a:t>
            </a:r>
            <a:r>
              <a:rPr lang="vi-VN" sz="3600" dirty="0" smtClean="0"/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2896"/>
            <a:ext cx="9144000" cy="2694904"/>
          </a:xfrm>
        </p:spPr>
        <p:txBody>
          <a:bodyPr>
            <a:normAutofit fontScale="92500" lnSpcReduction="20000"/>
          </a:bodyPr>
          <a:lstStyle/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r>
              <a:rPr lang="vi-VN" dirty="0" smtClean="0"/>
              <a:t>2 giao tiếp không dây</a:t>
            </a:r>
          </a:p>
          <a:p>
            <a:endParaRPr lang="vi-VN" dirty="0"/>
          </a:p>
          <a:p>
            <a:r>
              <a:rPr lang="vi-VN" dirty="0" smtClean="0"/>
              <a:t>Wifi</a:t>
            </a:r>
          </a:p>
          <a:p>
            <a:r>
              <a:rPr lang="vi-VN" dirty="0" smtClean="0"/>
              <a:t>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Station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 kết nối vào mạng WiFi cục bộ ,</a:t>
            </a:r>
            <a:r>
              <a:rPr lang="vi-VN" dirty="0" smtClean="0"/>
              <a:t> </a:t>
            </a:r>
            <a:r>
              <a:rPr lang="vi-VN" dirty="0"/>
              <a:t>ESP8266 cần phải hoạt động ở chế độ </a:t>
            </a:r>
            <a:r>
              <a:rPr lang="vi-VN" dirty="0" smtClean="0"/>
              <a:t>STA ,  </a:t>
            </a:r>
          </a:p>
          <a:p>
            <a:pPr marL="0" indent="0">
              <a:buNone/>
            </a:pPr>
            <a:r>
              <a:rPr lang="vi-VN" dirty="0" smtClean="0"/>
              <a:t>Cung cấp tên </a:t>
            </a:r>
            <a:r>
              <a:rPr lang="vi-VN" dirty="0"/>
              <a:t>(SSID) </a:t>
            </a:r>
            <a:r>
              <a:rPr lang="vi-VN" dirty="0" smtClean="0"/>
              <a:t>,mật </a:t>
            </a:r>
            <a:r>
              <a:rPr lang="vi-VN" dirty="0"/>
              <a:t>khẩu mạng WiFi.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3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vi-VN" dirty="0"/>
              <a:t>URL được dùng để định dạng địa chỉ Website, chứa các thông tin </a:t>
            </a:r>
            <a:r>
              <a:rPr lang="vi-VN" dirty="0" smtClean="0"/>
              <a:t>yêu </a:t>
            </a:r>
            <a:r>
              <a:rPr lang="vi-VN" dirty="0"/>
              <a:t>cầu từ client và </a:t>
            </a:r>
            <a:r>
              <a:rPr lang="vi-VN" dirty="0" smtClean="0"/>
              <a:t>server</a:t>
            </a:r>
          </a:p>
          <a:p>
            <a:r>
              <a:rPr lang="en-US" i="1" dirty="0" err="1"/>
              <a:t>Cấu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1 URL</a:t>
            </a:r>
            <a:endParaRPr lang="vi-VN" dirty="0" smtClean="0"/>
          </a:p>
          <a:p>
            <a:endParaRPr lang="vi-VN" dirty="0" smtClean="0"/>
          </a:p>
          <a:p>
            <a:endParaRPr lang="vi-VN" dirty="0"/>
          </a:p>
          <a:p>
            <a:r>
              <a:rPr lang="vi-VN" dirty="0"/>
              <a:t> phương thức </a:t>
            </a:r>
            <a:r>
              <a:rPr lang="vi-VN" dirty="0" smtClean="0"/>
              <a:t>truyền </a:t>
            </a:r>
            <a:r>
              <a:rPr lang="vi-VN" dirty="0"/>
              <a:t>đến Server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Get</a:t>
            </a:r>
          </a:p>
          <a:p>
            <a:pPr lvl="1"/>
            <a:r>
              <a:rPr lang="vi-VN" dirty="0" smtClean="0"/>
              <a:t>Post</a:t>
            </a:r>
          </a:p>
          <a:p>
            <a:pPr lvl="1"/>
            <a:r>
              <a:rPr lang="vi-VN" dirty="0" smtClean="0"/>
              <a:t>Put</a:t>
            </a:r>
          </a:p>
          <a:p>
            <a:pPr lvl="1"/>
            <a:r>
              <a:rPr lang="vi-VN" dirty="0" smtClean="0"/>
              <a:t>Delete</a:t>
            </a:r>
            <a:endParaRPr lang="vi-V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3313156"/>
            <a:ext cx="8986837" cy="8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Access 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3 ngôn ngữ xây dựng web.</a:t>
            </a:r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HTML </a:t>
            </a:r>
            <a:r>
              <a:rPr lang="en-US" dirty="0"/>
              <a:t>-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– CSS</a:t>
            </a: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vi-VN" dirty="0" smtClean="0"/>
              <a:t>HTML</a:t>
            </a:r>
            <a:br>
              <a:rPr lang="vi-VN" dirty="0" smtClean="0"/>
            </a:br>
            <a:r>
              <a:rPr lang="vi-VN" dirty="0" smtClean="0"/>
              <a:t>Trang html cơ bản</a:t>
            </a:r>
            <a:br>
              <a:rPr lang="vi-V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&lt;!DOCTYPE html&gt;</a:t>
            </a:r>
            <a:endParaRPr lang="vi-VN" b="1" dirty="0" smtClean="0"/>
          </a:p>
          <a:p>
            <a:pPr marL="0" indent="0">
              <a:buNone/>
            </a:pPr>
            <a:r>
              <a:rPr lang="en-US" dirty="0" smtClean="0"/>
              <a:t> &lt;html&gt;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&lt;head&gt;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&lt;title&gt;Page Title&lt;/title&gt;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&lt;/head&gt;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 &lt;body&gt;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&lt;h1&gt;This is a Heading&lt;/h1&gt;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dirty="0" smtClean="0"/>
              <a:t>&lt;p&gt;This is a paragraph.&lt;/p&gt;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&lt;/body&gt;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Noto Serif"/>
              </a:rPr>
              <a:t>Javascript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67335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0" i="0" dirty="0" smtClean="0">
                <a:effectLst/>
                <a:latin typeface="Noto Serif"/>
              </a:rPr>
              <a:t>là một ngôn ngữ được thiết kế chủ yếu để thêm tương tác vào các trang Web, và tạo ra các ứng dụng Web.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7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là </a:t>
            </a:r>
            <a:r>
              <a:rPr lang="vi-VN" dirty="0"/>
              <a:t>từ viết tắt của </a:t>
            </a:r>
            <a:r>
              <a:rPr lang="vi-VN" b="1" dirty="0"/>
              <a:t>Cascading Style Sheets</a:t>
            </a:r>
            <a:r>
              <a:rPr lang="vi-VN" dirty="0"/>
              <a:t>, là một ngôn ngữ được thiết kế để xử lý giao diện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Link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https://esp32.vn/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https://iotmakervn.github.io/iot-starter-book/</a:t>
            </a:r>
            <a:r>
              <a:rPr lang="vi-VN" dirty="0" smtClean="0"/>
              <a:t> (Hướng dẫn esp8266)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https://arduino.esp8266.vn/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https://hocarm.org/huong-dan-lap-trinh-esp32-tren-ubuntu/</a:t>
            </a: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tất</a:t>
            </a:r>
            <a:r>
              <a:rPr lang="en-US" b="1" dirty="0" smtClean="0"/>
              <a:t> </a:t>
            </a:r>
            <a:r>
              <a:rPr lang="en-US" b="1" dirty="0" err="1" smtClean="0"/>
              <a:t>cả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tiếp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52030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8-bit </a:t>
            </a:r>
            <a:r>
              <a:rPr lang="en-US" dirty="0"/>
              <a:t>DACs( digital to analog)  2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Analog(ADC)  12-bit  16 </a:t>
            </a:r>
            <a:r>
              <a:rPr lang="en-US" dirty="0" err="1"/>
              <a:t>cổng</a:t>
            </a:r>
            <a:r>
              <a:rPr lang="en-US" dirty="0"/>
              <a:t>.</a:t>
            </a:r>
          </a:p>
          <a:p>
            <a:r>
              <a:rPr lang="en-US" dirty="0"/>
              <a:t>I²C – 2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UART – 3 </a:t>
            </a:r>
            <a:r>
              <a:rPr lang="en-US" dirty="0" err="1"/>
              <a:t>cổng</a:t>
            </a:r>
            <a:endParaRPr lang="en-US" dirty="0"/>
          </a:p>
          <a:p>
            <a:r>
              <a:rPr lang="en-US" dirty="0"/>
              <a:t>SPI – 3 </a:t>
            </a:r>
            <a:r>
              <a:rPr lang="en-US" dirty="0" err="1"/>
              <a:t>cổng</a:t>
            </a:r>
            <a:r>
              <a:rPr lang="en-US" dirty="0"/>
              <a:t> (1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chip FLASH )</a:t>
            </a:r>
          </a:p>
          <a:p>
            <a:r>
              <a:rPr lang="en-US" dirty="0"/>
              <a:t>I²S – 2 </a:t>
            </a:r>
            <a:r>
              <a:rPr lang="en-US" dirty="0" err="1"/>
              <a:t>cổng</a:t>
            </a:r>
            <a:r>
              <a:rPr lang="en-US" dirty="0"/>
              <a:t>      </a:t>
            </a:r>
          </a:p>
          <a:p>
            <a:r>
              <a:rPr lang="en-US" dirty="0"/>
              <a:t>SD card /SDIO/MMC host</a:t>
            </a:r>
          </a:p>
          <a:p>
            <a:r>
              <a:rPr lang="en-US" dirty="0"/>
              <a:t>Slave (SDIO/SPI)</a:t>
            </a:r>
          </a:p>
          <a:p>
            <a:r>
              <a:rPr lang="en-US" dirty="0"/>
              <a:t>Ethernet MAC interface with dedicated DMA and IEEE 1588 support</a:t>
            </a:r>
          </a:p>
          <a:p>
            <a:r>
              <a:rPr lang="en-US" dirty="0"/>
              <a:t>CAN bus 2.0</a:t>
            </a:r>
          </a:p>
          <a:p>
            <a:r>
              <a:rPr lang="en-US" dirty="0"/>
              <a:t>IR (TX/RX)</a:t>
            </a:r>
          </a:p>
          <a:p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PWM (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)</a:t>
            </a:r>
          </a:p>
          <a:p>
            <a:r>
              <a:rPr lang="en-US" dirty="0"/>
              <a:t>Ultra low power analog pre-amplifier’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Cảm biến trên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r>
              <a:rPr lang="vi-VN" dirty="0" smtClean="0"/>
              <a:t>1 </a:t>
            </a:r>
            <a:r>
              <a:rPr lang="vi-VN" dirty="0"/>
              <a:t>cảm biến Hall (cảm biến từ trường)</a:t>
            </a:r>
          </a:p>
          <a:p>
            <a:r>
              <a:rPr lang="vi-VN" dirty="0"/>
              <a:t>1 cảm biến đo nhiệt độ</a:t>
            </a:r>
          </a:p>
          <a:p>
            <a:r>
              <a:rPr lang="vi-VN" dirty="0"/>
              <a:t>Cảm biến chạm (điện dung) với 10 đầu vào khác nhau.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6215"/>
            <a:ext cx="10515600" cy="1690688"/>
          </a:xfrm>
        </p:spPr>
        <p:txBody>
          <a:bodyPr>
            <a:normAutofit/>
          </a:bodyPr>
          <a:lstStyle/>
          <a:p>
            <a:r>
              <a:rPr lang="vi-VN" b="1" dirty="0"/>
              <a:t>C</a:t>
            </a:r>
            <a:r>
              <a:rPr lang="vi-VN" b="1" dirty="0" smtClean="0"/>
              <a:t>ài </a:t>
            </a:r>
            <a:r>
              <a:rPr lang="vi-VN" b="1" dirty="0"/>
              <a:t>IDE </a:t>
            </a:r>
            <a:r>
              <a:rPr lang="vi-VN" b="1" dirty="0" smtClean="0"/>
              <a:t>cho </a:t>
            </a:r>
            <a:r>
              <a:rPr lang="vi-VN" b="1" dirty="0"/>
              <a:t>module ESP32.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Tải arduino IDE </a:t>
            </a:r>
          </a:p>
          <a:p>
            <a:pPr marL="0" indent="0">
              <a:buNone/>
            </a:pPr>
            <a:r>
              <a:rPr lang="vi-VN" dirty="0" smtClean="0"/>
              <a:t>	Link:</a:t>
            </a:r>
            <a:r>
              <a:rPr lang="en-US" dirty="0">
                <a:hlinkClick r:id="rId2"/>
              </a:rPr>
              <a:t>http://arduino.cc/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/Main/Software</a:t>
            </a:r>
            <a:r>
              <a:rPr lang="en-US" dirty="0" smtClean="0">
                <a:hlinkClick r:id="rId2"/>
              </a:rPr>
              <a:t>/...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Tải phần mềm Python</a:t>
            </a:r>
          </a:p>
          <a:p>
            <a:pPr marL="0" indent="0">
              <a:buNone/>
            </a:pPr>
            <a:r>
              <a:rPr lang="vi-VN" dirty="0" smtClean="0"/>
              <a:t>	Link:</a:t>
            </a:r>
            <a:r>
              <a:rPr lang="vi-VN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://www.python.org/downloads</a:t>
            </a:r>
            <a:r>
              <a:rPr lang="en-US" dirty="0" smtClean="0">
                <a:hlinkClick r:id="rId3"/>
              </a:rPr>
              <a:t>/...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Tải Git 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Link: </a:t>
            </a:r>
            <a:r>
              <a:rPr lang="en-US" b="1" dirty="0"/>
              <a:t> </a:t>
            </a:r>
            <a:r>
              <a:rPr lang="en-US" b="1" dirty="0">
                <a:hlinkClick r:id="rId4"/>
              </a:rPr>
              <a:t>http://</a:t>
            </a:r>
            <a:r>
              <a:rPr lang="en-US" b="1" dirty="0" smtClean="0">
                <a:hlinkClick r:id="rId4"/>
              </a:rPr>
              <a:t>git-scm.com</a:t>
            </a:r>
            <a:endParaRPr lang="vi-VN" b="1" dirty="0" smtClean="0"/>
          </a:p>
          <a:p>
            <a:pPr marL="0" indent="0">
              <a:buNone/>
            </a:pPr>
            <a:r>
              <a:rPr lang="vi-VN" b="1" dirty="0"/>
              <a:t>	</a:t>
            </a:r>
            <a:r>
              <a:rPr lang="vi-VN" dirty="0" smtClean="0"/>
              <a:t>Trong thư mục:  </a:t>
            </a:r>
            <a:r>
              <a:rPr lang="vi-VN" dirty="0"/>
              <a:t>C</a:t>
            </a:r>
            <a:r>
              <a:rPr lang="en-US" dirty="0" smtClean="0"/>
              <a:t>:/Arduino/hardware/</a:t>
            </a:r>
            <a:r>
              <a:rPr lang="en-US" dirty="0" err="1" smtClean="0"/>
              <a:t>espressif</a:t>
            </a:r>
            <a:r>
              <a:rPr lang="en-US" dirty="0" smtClean="0"/>
              <a:t>/esp32</a:t>
            </a:r>
            <a:r>
              <a:rPr lang="vi-VN" dirty="0" smtClean="0"/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2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mở thư mục /espressif/esp32 -&gt; mở tools -&gt; mở get.exe  (đuôi .exe)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5" y="1513029"/>
            <a:ext cx="9373772" cy="49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Mở lại Arduino IDE</a:t>
            </a:r>
          </a:p>
          <a:p>
            <a:pPr marL="0" indent="0">
              <a:buNone/>
            </a:pPr>
            <a:r>
              <a:rPr lang="vi-VN" dirty="0" smtClean="0"/>
              <a:t>Chọn Board: ESP32 Dev module</a:t>
            </a:r>
          </a:p>
          <a:p>
            <a:pPr marL="0" indent="0">
              <a:buNone/>
            </a:pPr>
            <a:r>
              <a:rPr lang="vi-VN" dirty="0" smtClean="0"/>
              <a:t>Chọn Port.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00" y="1879845"/>
            <a:ext cx="6052199" cy="47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460"/>
            <a:ext cx="10515600" cy="1325563"/>
          </a:xfrm>
        </p:spPr>
        <p:txBody>
          <a:bodyPr/>
          <a:lstStyle/>
          <a:p>
            <a:r>
              <a:rPr lang="vi-VN" dirty="0" smtClean="0"/>
              <a:t>Để </a:t>
            </a:r>
            <a:r>
              <a:rPr lang="vi-VN" dirty="0"/>
              <a:t>phát triển một chương trình cho </a:t>
            </a:r>
            <a:r>
              <a:rPr lang="vi-VN" dirty="0" smtClean="0"/>
              <a:t>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Toonchain để xây dựng một chương trình cho ESP32.</a:t>
            </a:r>
          </a:p>
          <a:p>
            <a:r>
              <a:rPr lang="vi-VN" dirty="0" smtClean="0"/>
              <a:t>ESP-IDF</a:t>
            </a:r>
            <a:r>
              <a:rPr lang="vi-VN" dirty="0"/>
              <a:t> bao gồm các API cho ESP32 và các lệnh để khởi chạy Toolchain</a:t>
            </a:r>
            <a:r>
              <a:rPr lang="vi-VN" dirty="0" smtClean="0"/>
              <a:t>.</a:t>
            </a:r>
          </a:p>
          <a:p>
            <a:r>
              <a:rPr lang="vi-VN" dirty="0" smtClean="0"/>
              <a:t>Link hướng dẫn:</a:t>
            </a:r>
          </a:p>
          <a:p>
            <a:pPr marL="0" indent="0">
              <a:buNone/>
            </a:pPr>
            <a:r>
              <a:rPr lang="vi-VN" dirty="0" smtClean="0"/>
              <a:t> https://esp32.vn/idf/install.html#cai-dat-toolchain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169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 </a:t>
            </a:r>
            <a:r>
              <a:rPr lang="vi-VN" dirty="0" smtClean="0"/>
              <a:t>Cài toolchain(môi </a:t>
            </a:r>
            <a:r>
              <a:rPr lang="vi-VN" dirty="0"/>
              <a:t>trường để build và nạp code) cho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 Dùng MSYS để tạo môi trường cho toolchain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link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dl.espressif.com/dl/esp32_win32_msys2_environment_and_toolchain-20170330.zip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lưu trong thư mục : msys32</a:t>
            </a:r>
          </a:p>
          <a:p>
            <a:pPr marL="0" indent="0">
              <a:buNone/>
            </a:pPr>
            <a:r>
              <a:rPr lang="vi-VN" dirty="0" smtClean="0"/>
              <a:t>Chạy </a:t>
            </a:r>
            <a:r>
              <a:rPr lang="en-US" dirty="0" smtClean="0"/>
              <a:t>mingw32.exe</a:t>
            </a:r>
            <a:r>
              <a:rPr lang="vi-VN" dirty="0"/>
              <a:t> </a:t>
            </a:r>
            <a:r>
              <a:rPr lang="vi-VN" dirty="0" smtClean="0"/>
              <a:t>sẽ cung cấp môi trường là bash shell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ESP-IDF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975"/>
            <a:ext cx="10515600" cy="943713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Tìm hiểu esp8266 song song với esp32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6931"/>
            <a:ext cx="9875448" cy="263174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WiFi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ESP8266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Station - STA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Access Point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sẵn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dụng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HTTPClient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gởi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dữ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liệu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độ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Access Point - 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phép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Client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kết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nối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Web Server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chạy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trên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ESP8266,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dùng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bật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tắt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đèn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224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Droid Sans Mono</vt:lpstr>
      <vt:lpstr>inherit</vt:lpstr>
      <vt:lpstr>Noto Serif</vt:lpstr>
      <vt:lpstr>Times New Roman</vt:lpstr>
      <vt:lpstr>Office Theme</vt:lpstr>
      <vt:lpstr>ESP32 (phát triển về phần cứng của esp8266)</vt:lpstr>
      <vt:lpstr>Hỗ trợ tất cả các loại giao tiếp</vt:lpstr>
      <vt:lpstr>Cảm biến trên esp32</vt:lpstr>
      <vt:lpstr>Cài IDE cho module ESP32. </vt:lpstr>
      <vt:lpstr>PowerPoint Presentation</vt:lpstr>
      <vt:lpstr>PowerPoint Presentation</vt:lpstr>
      <vt:lpstr>Để phát triển một chương trình cho ESP32</vt:lpstr>
      <vt:lpstr> Cài toolchain(môi trường để build và nạp code) cho ESP32</vt:lpstr>
      <vt:lpstr>Tìm hiểu esp8266 song song với esp32 </vt:lpstr>
      <vt:lpstr>Chế độ WiFi Station </vt:lpstr>
      <vt:lpstr>Giao thức HTTP </vt:lpstr>
      <vt:lpstr>Chế độ WiFi Access Point </vt:lpstr>
      <vt:lpstr>Web Server </vt:lpstr>
      <vt:lpstr>HTML Trang html cơ bản </vt:lpstr>
      <vt:lpstr>PowerPoint Presentation</vt:lpstr>
      <vt:lpstr>CSS</vt:lpstr>
      <vt:lpstr>Link 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</dc:title>
  <dc:creator>Windows User</dc:creator>
  <cp:lastModifiedBy>Windows User</cp:lastModifiedBy>
  <cp:revision>8</cp:revision>
  <dcterms:created xsi:type="dcterms:W3CDTF">2018-06-29T11:49:27Z</dcterms:created>
  <dcterms:modified xsi:type="dcterms:W3CDTF">2018-06-29T12:57:46Z</dcterms:modified>
</cp:coreProperties>
</file>