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E2B1-246B-457D-B564-531405D9D3E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0AAE-FB7D-4259-96CC-DCB20B339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E2B1-246B-457D-B564-531405D9D3E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0AAE-FB7D-4259-96CC-DCB20B339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4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E2B1-246B-457D-B564-531405D9D3E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0AAE-FB7D-4259-96CC-DCB20B339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8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E2B1-246B-457D-B564-531405D9D3E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0AAE-FB7D-4259-96CC-DCB20B339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E2B1-246B-457D-B564-531405D9D3E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0AAE-FB7D-4259-96CC-DCB20B339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7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E2B1-246B-457D-B564-531405D9D3E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0AAE-FB7D-4259-96CC-DCB20B339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E2B1-246B-457D-B564-531405D9D3E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0AAE-FB7D-4259-96CC-DCB20B339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6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E2B1-246B-457D-B564-531405D9D3E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0AAE-FB7D-4259-96CC-DCB20B339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0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E2B1-246B-457D-B564-531405D9D3E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0AAE-FB7D-4259-96CC-DCB20B339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9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E2B1-246B-457D-B564-531405D9D3E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0AAE-FB7D-4259-96CC-DCB20B339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2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E2B1-246B-457D-B564-531405D9D3E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0AAE-FB7D-4259-96CC-DCB20B339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8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EE2B1-246B-457D-B564-531405D9D3E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D0AAE-FB7D-4259-96CC-DCB20B339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8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9032" y="1097281"/>
            <a:ext cx="3727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ĐỀ TÀI THỰC TẬP 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3716" y="2339739"/>
            <a:ext cx="9678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XÂY DỰNG MẠNG SENSOR NHIÊT ĐÔ, ĐÔ ẨM DỰA TRÊN LORA CHO TÒA NHÀ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5061397" y="4275786"/>
            <a:ext cx="534473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NHÓM </a:t>
            </a:r>
            <a:r>
              <a:rPr lang="en-US" sz="3200" dirty="0" smtClean="0"/>
              <a:t>1: </a:t>
            </a:r>
            <a:r>
              <a:rPr lang="en-US" sz="3200" dirty="0" err="1" smtClean="0"/>
              <a:t>Gồm</a:t>
            </a:r>
            <a:r>
              <a:rPr lang="en-US" sz="3200" dirty="0" smtClean="0"/>
              <a:t> 4 </a:t>
            </a:r>
            <a:r>
              <a:rPr lang="en-US" sz="3200" dirty="0" err="1" smtClean="0"/>
              <a:t>thành</a:t>
            </a:r>
            <a:r>
              <a:rPr lang="en-US" sz="3200" dirty="0" smtClean="0"/>
              <a:t> </a:t>
            </a:r>
            <a:r>
              <a:rPr lang="en-US" sz="3200" dirty="0" err="1" smtClean="0"/>
              <a:t>viên</a:t>
            </a:r>
            <a:r>
              <a:rPr lang="en-US" sz="3200" dirty="0" smtClean="0"/>
              <a:t>: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3200" dirty="0" err="1" smtClean="0"/>
              <a:t>Hoàng</a:t>
            </a:r>
            <a:r>
              <a:rPr lang="en-US" sz="3200" baseline="0" dirty="0" smtClean="0"/>
              <a:t> </a:t>
            </a:r>
            <a:r>
              <a:rPr lang="en-US" sz="3200" baseline="0" dirty="0" err="1" smtClean="0"/>
              <a:t>Văn</a:t>
            </a:r>
            <a:r>
              <a:rPr lang="en-US" sz="3200" baseline="0" dirty="0" smtClean="0"/>
              <a:t> </a:t>
            </a:r>
            <a:r>
              <a:rPr lang="en-US" sz="3200" baseline="0" dirty="0" err="1" smtClean="0"/>
              <a:t>Quốc</a:t>
            </a:r>
            <a:endParaRPr lang="en-US" sz="3200" baseline="0" dirty="0" smtClean="0"/>
          </a:p>
          <a:p>
            <a:pPr marL="1885950" lvl="3" indent="-514350">
              <a:buFont typeface="+mj-lt"/>
              <a:buAutoNum type="arabicPeriod"/>
            </a:pPr>
            <a:r>
              <a:rPr lang="en-US" sz="3200" dirty="0" err="1" smtClean="0"/>
              <a:t>Khương</a:t>
            </a:r>
            <a:r>
              <a:rPr lang="en-US" sz="3200" baseline="0" dirty="0" smtClean="0"/>
              <a:t> </a:t>
            </a:r>
            <a:r>
              <a:rPr lang="en-US" sz="3200" baseline="0" dirty="0" err="1" smtClean="0"/>
              <a:t>Đức</a:t>
            </a:r>
            <a:r>
              <a:rPr lang="en-US" sz="3200" baseline="0" dirty="0" smtClean="0"/>
              <a:t> </a:t>
            </a:r>
            <a:r>
              <a:rPr lang="en-US" sz="3200" baseline="0" dirty="0" err="1" smtClean="0"/>
              <a:t>Mạnh</a:t>
            </a:r>
            <a:endParaRPr lang="en-US" sz="3200" dirty="0" smtClean="0"/>
          </a:p>
          <a:p>
            <a:pPr marL="1885950" lvl="3" indent="-514350">
              <a:buFont typeface="+mj-lt"/>
              <a:buAutoNum type="arabicPeriod"/>
            </a:pPr>
            <a:r>
              <a:rPr lang="en-US" sz="3200" dirty="0" err="1" smtClean="0"/>
              <a:t>Trịnh</a:t>
            </a:r>
            <a:r>
              <a:rPr lang="en-US" sz="3200" baseline="0" dirty="0" smtClean="0"/>
              <a:t> </a:t>
            </a:r>
            <a:r>
              <a:rPr lang="en-US" sz="3200" baseline="0" dirty="0" err="1" smtClean="0"/>
              <a:t>vĩ</a:t>
            </a:r>
            <a:r>
              <a:rPr lang="en-US" sz="3200" baseline="0" dirty="0" smtClean="0"/>
              <a:t> </a:t>
            </a:r>
            <a:r>
              <a:rPr lang="en-US" sz="3200" baseline="0" dirty="0" err="1" smtClean="0"/>
              <a:t>Luân</a:t>
            </a:r>
            <a:endParaRPr lang="en-US" sz="3200" dirty="0" smtClean="0"/>
          </a:p>
          <a:p>
            <a:pPr marL="1885950" lvl="3" indent="-514350">
              <a:buFont typeface="+mj-lt"/>
              <a:buAutoNum type="arabicPeriod"/>
            </a:pPr>
            <a:r>
              <a:rPr lang="en-US" sz="3200" dirty="0" err="1" smtClean="0"/>
              <a:t>Nguyễn</a:t>
            </a:r>
            <a:r>
              <a:rPr lang="en-US" sz="3200" baseline="0" dirty="0" smtClean="0"/>
              <a:t> </a:t>
            </a:r>
            <a:r>
              <a:rPr lang="en-US" sz="3200" baseline="0" dirty="0" err="1" smtClean="0"/>
              <a:t>Văn</a:t>
            </a:r>
            <a:r>
              <a:rPr lang="en-US" sz="3200" baseline="0" dirty="0" smtClean="0"/>
              <a:t> </a:t>
            </a:r>
            <a:r>
              <a:rPr lang="en-US" sz="3200" baseline="0" dirty="0" err="1" smtClean="0"/>
              <a:t>Bỉnh</a:t>
            </a:r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7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57590" y="1004552"/>
            <a:ext cx="941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THÔNG TIN CÁC THÀNH VIÊN TRONG NHÓM</a:t>
            </a:r>
            <a:endParaRPr lang="en-US" sz="4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706403"/>
              </p:ext>
            </p:extLst>
          </p:nvPr>
        </p:nvGraphicFramePr>
        <p:xfrm>
          <a:off x="2202286" y="2665100"/>
          <a:ext cx="8680361" cy="26152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93453">
                  <a:extLst>
                    <a:ext uri="{9D8B030D-6E8A-4147-A177-3AD203B41FA5}">
                      <a16:colId xmlns:a16="http://schemas.microsoft.com/office/drawing/2014/main" val="1951684960"/>
                    </a:ext>
                  </a:extLst>
                </a:gridCol>
                <a:gridCol w="3108396">
                  <a:extLst>
                    <a:ext uri="{9D8B030D-6E8A-4147-A177-3AD203B41FA5}">
                      <a16:colId xmlns:a16="http://schemas.microsoft.com/office/drawing/2014/main" val="1985540380"/>
                    </a:ext>
                  </a:extLst>
                </a:gridCol>
                <a:gridCol w="2678512">
                  <a:extLst>
                    <a:ext uri="{9D8B030D-6E8A-4147-A177-3AD203B41FA5}">
                      <a16:colId xmlns:a16="http://schemas.microsoft.com/office/drawing/2014/main" val="2993933528"/>
                    </a:ext>
                  </a:extLst>
                </a:gridCol>
              </a:tblGrid>
              <a:tr h="5127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Họ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tên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Email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Số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điện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thoại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51261"/>
                  </a:ext>
                </a:extLst>
              </a:tr>
              <a:tr h="5127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Hoàng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Quốc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hoangquocbk1@gmail.com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01639273685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198141"/>
                  </a:ext>
                </a:extLst>
              </a:tr>
              <a:tr h="5127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Khương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Mạnh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1511939@hcmut.edu.vn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0989238466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61008"/>
                  </a:ext>
                </a:extLst>
              </a:tr>
              <a:tr h="5641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Trịnh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Vĩ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Luân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1511897@hcmut.edu.vn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01648235643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152518"/>
                  </a:ext>
                </a:extLst>
              </a:tr>
              <a:tr h="5127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Nguyễn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Bỉnh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1510248@hcmut.edu.vn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0972374629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239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81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0930" y="965915"/>
            <a:ext cx="6838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MÔ TẢ VỀ CÁI ĐỀ TÀI THỰC TẬP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4" name="Picture 3" descr="Lorawan_network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227" y="1829827"/>
            <a:ext cx="8087933" cy="4815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61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0930" y="965915"/>
            <a:ext cx="6838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CÔNG VIỆC CỦA 2 TUẦN ĐẦU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6502" y="1673801"/>
            <a:ext cx="450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 smtClean="0"/>
              <a:t>Leader: </a:t>
            </a:r>
            <a:r>
              <a:rPr lang="en-US" sz="4000" dirty="0" err="1" smtClean="0"/>
              <a:t>Quốc</a:t>
            </a:r>
            <a:endParaRPr lang="en-US" sz="4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940417" y="2573175"/>
            <a:ext cx="7989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 err="1" smtClean="0"/>
              <a:t>Công</a:t>
            </a:r>
            <a:r>
              <a:rPr lang="en-US" sz="4000" dirty="0" smtClean="0"/>
              <a:t> </a:t>
            </a:r>
            <a:r>
              <a:rPr lang="en-US" sz="4000" dirty="0" err="1" smtClean="0"/>
              <a:t>việc</a:t>
            </a:r>
            <a:r>
              <a:rPr lang="en-US" sz="4000" dirty="0" smtClean="0"/>
              <a:t> </a:t>
            </a:r>
            <a:r>
              <a:rPr lang="en-US" sz="4000" dirty="0" err="1" smtClean="0"/>
              <a:t>nghiên</a:t>
            </a:r>
            <a:r>
              <a:rPr lang="en-US" sz="4000" dirty="0" smtClean="0"/>
              <a:t> </a:t>
            </a:r>
            <a:r>
              <a:rPr lang="en-US" sz="4000" dirty="0" err="1" smtClean="0"/>
              <a:t>cứu</a:t>
            </a:r>
            <a:r>
              <a:rPr lang="en-US" sz="4000" dirty="0" smtClean="0"/>
              <a:t> </a:t>
            </a:r>
            <a:r>
              <a:rPr lang="en-US" sz="4000" dirty="0" err="1" smtClean="0"/>
              <a:t>tuần</a:t>
            </a:r>
            <a:r>
              <a:rPr lang="en-US" sz="4000" dirty="0" smtClean="0"/>
              <a:t> </a:t>
            </a:r>
            <a:r>
              <a:rPr lang="en-US" sz="4000" dirty="0" err="1" smtClean="0"/>
              <a:t>đầu</a:t>
            </a:r>
            <a:r>
              <a:rPr lang="en-US" sz="4000" dirty="0"/>
              <a:t>:</a:t>
            </a:r>
            <a:endParaRPr lang="en-US" sz="4000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2234911"/>
              </p:ext>
            </p:extLst>
          </p:nvPr>
        </p:nvGraphicFramePr>
        <p:xfrm>
          <a:off x="2176530" y="3374260"/>
          <a:ext cx="8384146" cy="2730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319">
                  <a:extLst>
                    <a:ext uri="{9D8B030D-6E8A-4147-A177-3AD203B41FA5}">
                      <a16:colId xmlns:a16="http://schemas.microsoft.com/office/drawing/2014/main" val="3434353011"/>
                    </a:ext>
                  </a:extLst>
                </a:gridCol>
                <a:gridCol w="5540827">
                  <a:extLst>
                    <a:ext uri="{9D8B030D-6E8A-4147-A177-3AD203B41FA5}">
                      <a16:colId xmlns:a16="http://schemas.microsoft.com/office/drawing/2014/main" val="2887134931"/>
                    </a:ext>
                  </a:extLst>
                </a:gridCol>
              </a:tblGrid>
              <a:tr h="5460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Tên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Công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việc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nghiên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cứu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183828"/>
                  </a:ext>
                </a:extLst>
              </a:tr>
              <a:tr h="54606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Hoàng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Quốc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Tìm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hiểu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LoRa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83267"/>
                  </a:ext>
                </a:extLst>
              </a:tr>
              <a:tr h="54606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Khương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Mạnh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Tìm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hiểu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thẻ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nhớ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Lan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046356"/>
                  </a:ext>
                </a:extLst>
              </a:tr>
              <a:tr h="54606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Trịnh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vĩ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Luân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Tìm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hiểu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STM32F1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35670"/>
                  </a:ext>
                </a:extLst>
              </a:tr>
              <a:tr h="54606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Nguyễn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Bỉnh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Tìm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hiểu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Esp32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44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685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132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</dc:creator>
  <cp:lastModifiedBy>Quoc</cp:lastModifiedBy>
  <cp:revision>3</cp:revision>
  <dcterms:created xsi:type="dcterms:W3CDTF">2018-06-29T06:05:52Z</dcterms:created>
  <dcterms:modified xsi:type="dcterms:W3CDTF">2018-06-29T07:23:05Z</dcterms:modified>
</cp:coreProperties>
</file>