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9" r:id="rId6"/>
    <p:sldId id="259" r:id="rId7"/>
    <p:sldId id="257" r:id="rId8"/>
    <p:sldId id="261" r:id="rId9"/>
    <p:sldId id="258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51" d="100"/>
          <a:sy n="51" d="100"/>
        </p:scale>
        <p:origin x="84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366C-6E28-484E-BAD0-7D08D74543D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1933-A3FB-455D-AEF7-08F48F0F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6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366C-6E28-484E-BAD0-7D08D74543D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1933-A3FB-455D-AEF7-08F48F0F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6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366C-6E28-484E-BAD0-7D08D74543D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1933-A3FB-455D-AEF7-08F48F0F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2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366C-6E28-484E-BAD0-7D08D74543D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1933-A3FB-455D-AEF7-08F48F0F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0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366C-6E28-484E-BAD0-7D08D74543D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1933-A3FB-455D-AEF7-08F48F0F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366C-6E28-484E-BAD0-7D08D74543D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1933-A3FB-455D-AEF7-08F48F0F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4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366C-6E28-484E-BAD0-7D08D74543D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1933-A3FB-455D-AEF7-08F48F0F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7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366C-6E28-484E-BAD0-7D08D74543D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1933-A3FB-455D-AEF7-08F48F0F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9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366C-6E28-484E-BAD0-7D08D74543D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1933-A3FB-455D-AEF7-08F48F0F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2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366C-6E28-484E-BAD0-7D08D74543D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1933-A3FB-455D-AEF7-08F48F0F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0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366C-6E28-484E-BAD0-7D08D74543D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1933-A3FB-455D-AEF7-08F48F0F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5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B366C-6E28-484E-BAD0-7D08D74543D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C1933-A3FB-455D-AEF7-08F48F0F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7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orkflowr.github.io/workflowr/index.html" TargetMode="External"/><Relationship Id="rId2" Type="http://schemas.openxmlformats.org/officeDocument/2006/relationships/hyperlink" Target="https://vanbuggenum.github.io/Tutorial_workflowR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gitlab.com/stages-devops-lifecycle/pages/" TargetMode="External"/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WorkflowR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strategy for organized, reproducible and sharable data analysis </a:t>
            </a:r>
            <a:endParaRPr lang="en-US" dirty="0"/>
          </a:p>
        </p:txBody>
      </p:sp>
      <p:pic>
        <p:nvPicPr>
          <p:cNvPr id="2050" name="Picture 2" descr="hex sticker for workflowr R pack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775" y="256005"/>
            <a:ext cx="2502958" cy="289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88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Extra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Not all was </a:t>
            </a:r>
            <a:r>
              <a:rPr lang="en-GB" dirty="0" err="1" smtClean="0"/>
              <a:t>commited</a:t>
            </a:r>
            <a:r>
              <a:rPr lang="en-GB" dirty="0" smtClean="0"/>
              <a:t> to git. For example I forgot to include “analysis/_</a:t>
            </a:r>
            <a:r>
              <a:rPr lang="en-GB" dirty="0" err="1" smtClean="0"/>
              <a:t>site.yml</a:t>
            </a:r>
            <a:r>
              <a:rPr lang="en-GB" dirty="0" smtClean="0"/>
              <a:t>” to list of files.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You can commit any file via </a:t>
            </a:r>
            <a:r>
              <a:rPr lang="en-GB" dirty="0" err="1" smtClean="0"/>
              <a:t>wflowR</a:t>
            </a:r>
            <a:r>
              <a:rPr lang="en-GB" dirty="0" smtClean="0"/>
              <a:t> function (it will skip the build):</a:t>
            </a:r>
          </a:p>
          <a:p>
            <a:r>
              <a:rPr lang="en-GB" dirty="0" err="1" smtClean="0"/>
              <a:t>wflow_publish</a:t>
            </a:r>
            <a:r>
              <a:rPr lang="en-GB" dirty="0" smtClean="0"/>
              <a:t>(c("analysis/_</a:t>
            </a:r>
            <a:r>
              <a:rPr lang="en-GB" dirty="0" err="1" smtClean="0"/>
              <a:t>site.yml</a:t>
            </a:r>
            <a:r>
              <a:rPr lang="en-GB" dirty="0" smtClean="0"/>
              <a:t>"),"commit </a:t>
            </a:r>
            <a:r>
              <a:rPr lang="en-GB" dirty="0" err="1" smtClean="0"/>
              <a:t>site.yml</a:t>
            </a:r>
            <a:r>
              <a:rPr lang="en-GB" dirty="0" smtClean="0"/>
              <a:t> file")</a:t>
            </a:r>
          </a:p>
          <a:p>
            <a:r>
              <a:rPr lang="en-GB" dirty="0" err="1" smtClean="0"/>
              <a:t>wflow_publish</a:t>
            </a:r>
            <a:r>
              <a:rPr lang="en-GB" dirty="0" smtClean="0"/>
              <a:t>(c("README.md"),"commit updated readme file")</a:t>
            </a:r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277" y="2648555"/>
            <a:ext cx="6030167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9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 to </a:t>
            </a:r>
            <a:r>
              <a:rPr lang="en-GB" dirty="0" err="1" smtClean="0"/>
              <a:t>github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474200" cy="485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5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6553"/>
          <a:stretch/>
        </p:blipFill>
        <p:spPr>
          <a:xfrm>
            <a:off x="660400" y="1906624"/>
            <a:ext cx="10871199" cy="418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5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https://vanbuggenum.github.io/Tutorial_workflowR/index.html</a:t>
            </a:r>
            <a:endParaRPr lang="en-US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More very nice tutorials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https://workflowr.github.io/workflowr/index.html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641599"/>
            <a:ext cx="4919133" cy="348456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Explore, analyse and create figures</a:t>
            </a:r>
          </a:p>
          <a:p>
            <a:r>
              <a:rPr lang="en-GB" sz="2400" dirty="0" smtClean="0"/>
              <a:t>Add notes with observations or conclusions</a:t>
            </a:r>
          </a:p>
          <a:p>
            <a:r>
              <a:rPr lang="en-GB" sz="2400" dirty="0" smtClean="0"/>
              <a:t>Share and discuss findings</a:t>
            </a:r>
          </a:p>
          <a:p>
            <a:r>
              <a:rPr lang="en-GB" sz="2400" dirty="0" smtClean="0"/>
              <a:t>Go back to code to re-explore or edit figures</a:t>
            </a:r>
            <a:endParaRPr lang="en-US" sz="2400" dirty="0"/>
          </a:p>
        </p:txBody>
      </p:sp>
      <p:pic>
        <p:nvPicPr>
          <p:cNvPr id="6150" name="Picture 6" descr="https://www.andysowards.com/blog/assets/digital-hoarders-our-terabytes-are-put-to-use-for-the-betterment-of-manki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553" y="2269066"/>
            <a:ext cx="4943579" cy="329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10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 key components of </a:t>
            </a:r>
            <a:r>
              <a:rPr lang="en-GB" dirty="0" err="1" smtClean="0"/>
              <a:t>workflowR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R Markdown-based website. </a:t>
            </a:r>
          </a:p>
          <a:p>
            <a:pPr marL="457200" lvl="1" indent="0">
              <a:buNone/>
            </a:pPr>
            <a:r>
              <a:rPr lang="en-GB" dirty="0" smtClean="0"/>
              <a:t>This consists of a configuration file (_</a:t>
            </a:r>
            <a:r>
              <a:rPr lang="en-GB" dirty="0" err="1" smtClean="0"/>
              <a:t>site.yml</a:t>
            </a:r>
            <a:r>
              <a:rPr lang="en-GB" dirty="0" smtClean="0"/>
              <a:t>), a collection of R Markdown files, and their corresponding HTML files.</a:t>
            </a:r>
          </a:p>
          <a:p>
            <a:endParaRPr lang="en-GB" dirty="0" smtClean="0"/>
          </a:p>
          <a:p>
            <a:r>
              <a:rPr lang="en-GB" dirty="0" smtClean="0"/>
              <a:t>A Git repository. </a:t>
            </a:r>
          </a:p>
          <a:p>
            <a:pPr marL="457200" lvl="1" indent="0">
              <a:buNone/>
            </a:pPr>
            <a:r>
              <a:rPr lang="en-GB" dirty="0" err="1" smtClean="0"/>
              <a:t>Workflowr</a:t>
            </a:r>
            <a:r>
              <a:rPr lang="en-GB" dirty="0" smtClean="0"/>
              <a:t> is able to run the basic Git commands, so there is no need to install Git prior to using </a:t>
            </a:r>
            <a:r>
              <a:rPr lang="en-GB" dirty="0" err="1" smtClean="0"/>
              <a:t>workflowr</a:t>
            </a:r>
            <a:r>
              <a:rPr lang="en-GB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2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Detailed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94083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Organized</a:t>
            </a:r>
            <a:endParaRPr lang="en-GB" dirty="0"/>
          </a:p>
          <a:p>
            <a:pPr lvl="1"/>
            <a:r>
              <a:rPr lang="en-GB" dirty="0"/>
              <a:t>Provides a project template with organized subdirectories</a:t>
            </a:r>
          </a:p>
          <a:p>
            <a:pPr lvl="1"/>
            <a:r>
              <a:rPr lang="en-GB" dirty="0"/>
              <a:t>Mixes code and results with R Markdown</a:t>
            </a:r>
          </a:p>
          <a:p>
            <a:pPr lvl="1"/>
            <a:r>
              <a:rPr lang="en-GB" dirty="0"/>
              <a:t>Uses Git to version both source code and </a:t>
            </a:r>
            <a:r>
              <a:rPr lang="en-GB" dirty="0" smtClean="0"/>
              <a:t>results</a:t>
            </a:r>
          </a:p>
          <a:p>
            <a:pPr lvl="1"/>
            <a:endParaRPr lang="en-GB" dirty="0"/>
          </a:p>
          <a:p>
            <a:r>
              <a:rPr lang="en-GB" dirty="0"/>
              <a:t>Reproducible</a:t>
            </a:r>
          </a:p>
          <a:p>
            <a:pPr lvl="1"/>
            <a:r>
              <a:rPr lang="en-GB" dirty="0"/>
              <a:t>Displays the code version used to create each result</a:t>
            </a:r>
          </a:p>
          <a:p>
            <a:pPr lvl="1"/>
            <a:r>
              <a:rPr lang="en-GB" dirty="0"/>
              <a:t>Runs each analysis in an isolated R session</a:t>
            </a:r>
          </a:p>
          <a:p>
            <a:pPr lvl="1"/>
            <a:r>
              <a:rPr lang="en-GB" dirty="0"/>
              <a:t>Records the session information of each analysis</a:t>
            </a:r>
          </a:p>
          <a:p>
            <a:pPr lvl="1"/>
            <a:r>
              <a:rPr lang="en-GB" dirty="0"/>
              <a:t>Sets the same seed for random number generation for each </a:t>
            </a:r>
            <a:r>
              <a:rPr lang="en-GB" dirty="0" smtClean="0"/>
              <a:t>analysis</a:t>
            </a:r>
          </a:p>
          <a:p>
            <a:pPr lvl="1"/>
            <a:endParaRPr lang="en-GB" dirty="0"/>
          </a:p>
          <a:p>
            <a:r>
              <a:rPr lang="en-GB" dirty="0"/>
              <a:t>Shareable</a:t>
            </a:r>
          </a:p>
          <a:p>
            <a:pPr lvl="1"/>
            <a:r>
              <a:rPr lang="en-GB" dirty="0"/>
              <a:t>Creates a website to present your research results</a:t>
            </a:r>
          </a:p>
          <a:p>
            <a:pPr lvl="1"/>
            <a:r>
              <a:rPr lang="en-GB" dirty="0"/>
              <a:t>Documents how to host your website for free via </a:t>
            </a:r>
            <a:r>
              <a:rPr lang="en-GB" dirty="0">
                <a:hlinkClick r:id="rId2"/>
              </a:rPr>
              <a:t>GitHub Pages</a:t>
            </a:r>
            <a:r>
              <a:rPr lang="en-GB" dirty="0"/>
              <a:t> or </a:t>
            </a:r>
            <a:r>
              <a:rPr lang="en-GB" dirty="0" err="1">
                <a:hlinkClick r:id="rId3"/>
              </a:rPr>
              <a:t>GitLab</a:t>
            </a:r>
            <a:r>
              <a:rPr lang="en-GB" dirty="0">
                <a:hlinkClick r:id="rId3"/>
              </a:rPr>
              <a:t> Pages</a:t>
            </a:r>
            <a:endParaRPr lang="en-GB" dirty="0"/>
          </a:p>
          <a:p>
            <a:pPr lvl="1"/>
            <a:r>
              <a:rPr lang="en-GB" dirty="0"/>
              <a:t>Creates links to past versions of results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580471"/>
            <a:ext cx="110066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https://cran.r-project.org/web/packages/workflowr/vignettes/wflow-01-getting-started.html#overview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5201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 a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0734"/>
            <a:ext cx="10687436" cy="176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Folder structure generated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8133" y="2549445"/>
            <a:ext cx="6239746" cy="31722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33" y="1784031"/>
            <a:ext cx="5207000" cy="47030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580471"/>
            <a:ext cx="110066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https://cran.r-project.org/web/packages/workflowr/vignettes/wflow-01-getting-started.html#overview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3230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Flow of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759"/>
            <a:ext cx="10515600" cy="4351338"/>
          </a:xfrm>
        </p:spPr>
        <p:txBody>
          <a:bodyPr/>
          <a:lstStyle/>
          <a:p>
            <a:r>
              <a:rPr lang="en-GB" dirty="0" smtClean="0"/>
              <a:t>Open </a:t>
            </a:r>
            <a:r>
              <a:rPr lang="en-GB" dirty="0" err="1" smtClean="0"/>
              <a:t>Rproject</a:t>
            </a:r>
            <a:r>
              <a:rPr lang="en-GB" dirty="0" smtClean="0"/>
              <a:t> file within the created directory</a:t>
            </a:r>
          </a:p>
          <a:p>
            <a:r>
              <a:rPr lang="en-GB" dirty="0" smtClean="0"/>
              <a:t>Modify _</a:t>
            </a:r>
            <a:r>
              <a:rPr lang="en-GB" dirty="0" err="1" smtClean="0"/>
              <a:t>site.yml</a:t>
            </a:r>
            <a:r>
              <a:rPr lang="en-GB" dirty="0" smtClean="0"/>
              <a:t> content as required</a:t>
            </a:r>
          </a:p>
          <a:p>
            <a:pPr lvl="1"/>
            <a:r>
              <a:rPr lang="en-GB" dirty="0" err="1" smtClean="0"/>
              <a:t>Titels</a:t>
            </a:r>
            <a:r>
              <a:rPr lang="en-GB" dirty="0" smtClean="0"/>
              <a:t>, output directory, links to generated html pages that will appear in navigation bar, theme &amp; visuals. </a:t>
            </a:r>
          </a:p>
          <a:p>
            <a:r>
              <a:rPr lang="en-GB" dirty="0" smtClean="0"/>
              <a:t>Modified the </a:t>
            </a:r>
            <a:r>
              <a:rPr lang="en-GB" dirty="0" err="1" smtClean="0"/>
              <a:t>about.Rmd</a:t>
            </a:r>
            <a:r>
              <a:rPr lang="en-GB" dirty="0" smtClean="0"/>
              <a:t> with some template code</a:t>
            </a:r>
            <a:endParaRPr lang="en-US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2749"/>
          <a:stretch/>
        </p:blipFill>
        <p:spPr>
          <a:xfrm>
            <a:off x="1789029" y="4067511"/>
            <a:ext cx="8303238" cy="271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2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 the website (first draft)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352" y="1825625"/>
            <a:ext cx="8871116" cy="510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1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Rebuild and commit </a:t>
            </a:r>
            <a:r>
              <a:rPr lang="en-GB" dirty="0" err="1" smtClean="0"/>
              <a:t>Rmd</a:t>
            </a:r>
            <a:r>
              <a:rPr lang="en-GB" dirty="0" smtClean="0"/>
              <a:t> and Html files to git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708883"/>
            <a:ext cx="7039957" cy="8183117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217757" y="3317549"/>
            <a:ext cx="4741333" cy="109260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wflow_publish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reports the 3 steps it took: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Step 1: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Commits the 3 R Markdown files using the custom commit message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Step 2: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Builds the HTML files using 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wflow_build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Step 3: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Commits the 3 HTML files plus the files that specify the style of the website (e.g. CSS and JavaScript files)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95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8B0D8C2E753047AD1664050ED87658" ma:contentTypeVersion="7" ma:contentTypeDescription="Een nieuw document maken." ma:contentTypeScope="" ma:versionID="fa49992ac7fedd88a797d14bec7f4e42">
  <xsd:schema xmlns:xsd="http://www.w3.org/2001/XMLSchema" xmlns:xs="http://www.w3.org/2001/XMLSchema" xmlns:p="http://schemas.microsoft.com/office/2006/metadata/properties" xmlns:ns3="6fd32d96-a8f6-47eb-a3a4-65ee85e906ef" xmlns:ns4="9c8ca695-120f-4add-ada3-e25829132449" targetNamespace="http://schemas.microsoft.com/office/2006/metadata/properties" ma:root="true" ma:fieldsID="039fc33468d4aa55279e3813f1fe772b" ns3:_="" ns4:_="">
    <xsd:import namespace="6fd32d96-a8f6-47eb-a3a4-65ee85e906ef"/>
    <xsd:import namespace="9c8ca695-120f-4add-ada3-e2582913244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d32d96-a8f6-47eb-a3a4-65ee85e906e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int-hash delen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ca695-120f-4add-ada3-e258291324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79215F-B32C-4D8D-990B-E9ED4CDF5D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d32d96-a8f6-47eb-a3a4-65ee85e906ef"/>
    <ds:schemaRef ds:uri="9c8ca695-120f-4add-ada3-e258291324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DFA5F7-CD94-4C26-932C-9269B88BD492}">
  <ds:schemaRefs>
    <ds:schemaRef ds:uri="9c8ca695-120f-4add-ada3-e25829132449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6fd32d96-a8f6-47eb-a3a4-65ee85e906e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55C4CC4-3A45-480E-B4FA-C48E22C3C1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399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Open Sans</vt:lpstr>
      <vt:lpstr>Office Theme</vt:lpstr>
      <vt:lpstr>WorkflowR</vt:lpstr>
      <vt:lpstr>PowerPoint Presentation</vt:lpstr>
      <vt:lpstr>Two key components of workflowR</vt:lpstr>
      <vt:lpstr>Detailed features</vt:lpstr>
      <vt:lpstr>Start a project</vt:lpstr>
      <vt:lpstr>Folder structure generated</vt:lpstr>
      <vt:lpstr>Flow of events</vt:lpstr>
      <vt:lpstr>Build the website (first draft)</vt:lpstr>
      <vt:lpstr>Rebuild and commit Rmd and Html files to git</vt:lpstr>
      <vt:lpstr>Extra notes</vt:lpstr>
      <vt:lpstr>Deploy to github 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WorkflowR</dc:title>
  <dc:creator>Buggenum, A.G.L. van (Jessie)</dc:creator>
  <cp:lastModifiedBy>Buggenum, A.G.L. van (Jessie)</cp:lastModifiedBy>
  <cp:revision>13</cp:revision>
  <dcterms:created xsi:type="dcterms:W3CDTF">2022-02-14T13:40:17Z</dcterms:created>
  <dcterms:modified xsi:type="dcterms:W3CDTF">2022-02-16T20:05:16Z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0x010100FA8B0D8C2E753047AD1664050ED87658</vt:lpwstr>
  </property>
</Properties>
</file>