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1" r:id="rId2"/>
    <p:sldId id="400" r:id="rId3"/>
    <p:sldId id="402" r:id="rId4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5C"/>
    <a:srgbClr val="4E0DA5"/>
    <a:srgbClr val="FF6699"/>
    <a:srgbClr val="FF7C80"/>
    <a:srgbClr val="FCA380"/>
    <a:srgbClr val="6659DD"/>
    <a:srgbClr val="F8C33E"/>
    <a:srgbClr val="FF99FF"/>
    <a:srgbClr val="CC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2016-10-14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027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SUMMARY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19127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dopant distribution affects thermal conductivity very</a:t>
            </a:r>
            <a:r>
              <a:rPr lang="en-US" altLang="zh-CN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well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9998" y="1922587"/>
                <a:ext cx="74888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     dopant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distribution &amp; ratio </a:t>
                </a:r>
                <a:endParaRPr lang="en-US" altLang="zh-CN" sz="2400" kern="100" dirty="0" smtClean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the equality of the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atoms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(disorder degree</a:t>
                </a:r>
                <a14:m>
                  <m:oMath xmlns:m="http://schemas.openxmlformats.org/officeDocument/2006/math">
                    <m:r>
                      <a:rPr lang="en-US" altLang="zh-CN" sz="240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participation ratio</a:t>
                </a:r>
                <a:r>
                  <a:rPr lang="en-US" altLang="zh-CN" sz="2400" kern="1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endParaRPr lang="en-US" altLang="zh-CN" sz="2400" kern="100" dirty="0" smtClean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thermal conductivity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8" y="1922587"/>
                <a:ext cx="7488832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971600" y="3933056"/>
            <a:ext cx="5485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and a </a:t>
            </a:r>
            <a:r>
              <a:rPr lang="en-US" altLang="zh-CN" sz="2400" kern="100" dirty="0">
                <a:solidFill>
                  <a:srgbClr val="4E0DA5"/>
                </a:solidFill>
                <a:latin typeface="+mn-lt"/>
                <a:cs typeface="Times New Roman" panose="02020603050405020304" pitchFamily="18" charset="0"/>
              </a:rPr>
              <a:t>linear relationship</a:t>
            </a:r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is </a:t>
            </a:r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found between </a:t>
            </a:r>
          </a:p>
          <a:p>
            <a:r>
              <a:rPr lang="en-US" altLang="zh-CN" sz="2400" kern="100" dirty="0">
                <a:solidFill>
                  <a:srgbClr val="4E0DA5"/>
                </a:solidFill>
                <a:latin typeface="+mn-lt"/>
                <a:cs typeface="Times New Roman" panose="02020603050405020304" pitchFamily="18" charset="0"/>
              </a:rPr>
              <a:t>thermal conductivity</a:t>
            </a:r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altLang="zh-CN" sz="2400" kern="100" dirty="0">
                <a:solidFill>
                  <a:srgbClr val="4E0DA5"/>
                </a:solidFill>
                <a:latin typeface="+mn-lt"/>
                <a:cs typeface="Times New Roman" panose="02020603050405020304" pitchFamily="18" charset="0"/>
              </a:rPr>
              <a:t>disorder degree</a:t>
            </a:r>
            <a:endParaRPr lang="zh-CN" altLang="en-US" sz="2400" kern="100" dirty="0">
              <a:solidFill>
                <a:srgbClr val="4E0DA5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29436</TotalTime>
  <Pages>0</Pages>
  <Words>81</Words>
  <Characters>0</Characters>
  <Application>Microsoft Office PowerPoint</Application>
  <DocSecurity>0</DocSecurity>
  <PresentationFormat>全屏显示(4:3)</PresentationFormat>
  <Lines>0</Lines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1226</cp:revision>
  <cp:lastPrinted>2013-04-10T14:14:11Z</cp:lastPrinted>
  <dcterms:created xsi:type="dcterms:W3CDTF">2012-07-01T05:49:28Z</dcterms:created>
  <dcterms:modified xsi:type="dcterms:W3CDTF">2016-10-14T13:20:13Z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