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0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2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5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4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5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9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5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4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7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4E3D-C3A1-49B1-B833-1DD62A0CA99D}" type="datetimeFigureOut">
              <a:rPr lang="zh-CN" altLang="en-US" smtClean="0"/>
              <a:t>2017-01-07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B996-32AA-4778-AC4D-BAFB106EBD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t="17616" r="60937" b="4037"/>
          <a:stretch/>
        </p:blipFill>
        <p:spPr>
          <a:xfrm>
            <a:off x="4524375" y="119591"/>
            <a:ext cx="3141137" cy="36681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" t="15165" r="43282"/>
          <a:stretch/>
        </p:blipFill>
        <p:spPr>
          <a:xfrm>
            <a:off x="482821" y="239183"/>
            <a:ext cx="4041554" cy="342900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1950" y="239183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a)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673821" y="239183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3481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zhou</dc:creator>
  <cp:lastModifiedBy>yang zhou</cp:lastModifiedBy>
  <cp:revision>2</cp:revision>
  <dcterms:created xsi:type="dcterms:W3CDTF">2017-01-07T11:04:57Z</dcterms:created>
  <dcterms:modified xsi:type="dcterms:W3CDTF">2017-01-07T11:25:07Z</dcterms:modified>
</cp:coreProperties>
</file>