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01" r:id="rId2"/>
    <p:sldId id="403" r:id="rId3"/>
    <p:sldId id="404" r:id="rId4"/>
    <p:sldId id="405" r:id="rId5"/>
    <p:sldId id="400" r:id="rId6"/>
    <p:sldId id="402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5C"/>
    <a:srgbClr val="4E0DA5"/>
    <a:srgbClr val="FF6699"/>
    <a:srgbClr val="FF7C80"/>
    <a:srgbClr val="FCA380"/>
    <a:srgbClr val="6659DD"/>
    <a:srgbClr val="F8C33E"/>
    <a:srgbClr val="FF99FF"/>
    <a:srgbClr val="CC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2016-10-14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thermos 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88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COMPUTATIONAL DETAILS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964" y="173462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TC: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ShengBTE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 </a:t>
            </a:r>
            <a:r>
              <a:rPr lang="en-US" altLang="zh-CN" sz="24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5x5x5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964" y="1070390"/>
            <a:ext cx="80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Phonon dos 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Phonopy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+VASP 3x3x3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964" y="239885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Electronic band &amp; dos: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10x10x10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2964" y="3063093"/>
            <a:ext cx="80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e-p coupling 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EPW+ QE 4x4x4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qpoints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6x6x6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146049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Structure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672055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Band , dos and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effects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1980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Phonon dispersion &amp; dos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552" y="272406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Thermal Conductivity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3250073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5. Participation ratio and local modes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430208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7. Seebeck Coefficient and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powerfactor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and ZT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552" y="3776079"/>
            <a:ext cx="803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6. e-p coupling and it’s effects on electric conductivity and TC 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278092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We found the low thermal conductivity is caused by the strong anharmonic scattering. The ZT is 2.5 at 900K.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29459</TotalTime>
  <Pages>0</Pages>
  <Words>230</Words>
  <Characters>0</Characters>
  <Application>Microsoft Office PowerPoint</Application>
  <DocSecurity>0</DocSecurity>
  <PresentationFormat>全屏显示(4:3)</PresentationFormat>
  <Lines>0</Lines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1231</cp:revision>
  <cp:lastPrinted>2013-04-10T14:14:11Z</cp:lastPrinted>
  <dcterms:created xsi:type="dcterms:W3CDTF">2012-07-01T05:49:28Z</dcterms:created>
  <dcterms:modified xsi:type="dcterms:W3CDTF">2016-10-14T13:44:32Z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