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15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2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1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1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3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1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6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09F7-7F17-4E0A-850D-0515862FD300}" type="datetimeFigureOut">
              <a:rPr lang="zh-CN" altLang="en-US" smtClean="0"/>
              <a:t>2017-06-14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8E6E-4B30-4D6F-81BA-BD0B3CD4B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5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0553" y="543076"/>
            <a:ext cx="7849697" cy="2708879"/>
            <a:chOff x="938338" y="606778"/>
            <a:chExt cx="10466262" cy="3611838"/>
          </a:xfrm>
        </p:grpSpPr>
        <p:grpSp>
          <p:nvGrpSpPr>
            <p:cNvPr id="23" name="组合 22"/>
            <p:cNvGrpSpPr/>
            <p:nvPr/>
          </p:nvGrpSpPr>
          <p:grpSpPr>
            <a:xfrm>
              <a:off x="938338" y="606778"/>
              <a:ext cx="2009524" cy="3500956"/>
              <a:chOff x="938338" y="611364"/>
              <a:chExt cx="2009524" cy="350095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938338" y="611364"/>
                <a:ext cx="2009524" cy="3500956"/>
                <a:chOff x="938338" y="611364"/>
                <a:chExt cx="2009524" cy="3500956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338" y="611364"/>
                  <a:ext cx="2009524" cy="2809524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319" y="3626422"/>
                  <a:ext cx="1963562" cy="485898"/>
                </a:xfrm>
                <a:prstGeom prst="rect">
                  <a:avLst/>
                </a:prstGeom>
              </p:spPr>
            </p:pic>
          </p:grpSp>
          <p:sp>
            <p:nvSpPr>
              <p:cNvPr id="6" name="文本框 5"/>
              <p:cNvSpPr txBox="1"/>
              <p:nvPr/>
            </p:nvSpPr>
            <p:spPr>
              <a:xfrm>
                <a:off x="938338" y="611849"/>
                <a:ext cx="953963" cy="4001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1350" dirty="0">
                    <a:latin typeface="Arial Black" panose="020B0A04020102020204" pitchFamily="34" charset="0"/>
                  </a:rPr>
                  <a:t>a) 2l1</a:t>
                </a:r>
                <a:endParaRPr lang="zh-CN" altLang="en-US" sz="135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155097" y="606778"/>
              <a:ext cx="2039767" cy="3611838"/>
              <a:chOff x="3021183" y="611364"/>
              <a:chExt cx="2039767" cy="361183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29801"/>
              <a:stretch/>
            </p:blipFill>
            <p:spPr>
              <a:xfrm>
                <a:off x="3033883" y="611364"/>
                <a:ext cx="2014367" cy="280952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933"/>
              <a:stretch/>
            </p:blipFill>
            <p:spPr>
              <a:xfrm>
                <a:off x="3021183" y="3515540"/>
                <a:ext cx="2039767" cy="707662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3033883" y="627239"/>
                <a:ext cx="972381" cy="4001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>
                    <a:latin typeface="Arial Black" panose="020B0A04020102020204" pitchFamily="34" charset="0"/>
                  </a:rPr>
                  <a:t>b) 2l2</a:t>
                </a:r>
                <a:endParaRPr lang="zh-CN" altLang="en-US" sz="135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402099" y="606778"/>
              <a:ext cx="2073081" cy="3577867"/>
              <a:chOff x="5193495" y="617714"/>
              <a:chExt cx="2073081" cy="3577867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193495" y="617714"/>
                <a:ext cx="2073081" cy="3577867"/>
                <a:chOff x="5193495" y="617714"/>
                <a:chExt cx="2073081" cy="3577867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" r="17678" b="34373"/>
                <a:stretch/>
              </p:blipFill>
              <p:spPr>
                <a:xfrm>
                  <a:off x="5245345" y="617714"/>
                  <a:ext cx="1969380" cy="2796825"/>
                </a:xfrm>
                <a:prstGeom prst="rect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r="40348" b="1290"/>
                <a:stretch/>
              </p:blipFill>
              <p:spPr>
                <a:xfrm>
                  <a:off x="5193495" y="3543162"/>
                  <a:ext cx="2073081" cy="652419"/>
                </a:xfrm>
                <a:prstGeom prst="rect">
                  <a:avLst/>
                </a:prstGeom>
              </p:spPr>
            </p:pic>
          </p:grpSp>
          <p:sp>
            <p:nvSpPr>
              <p:cNvPr id="20" name="文本框 19"/>
              <p:cNvSpPr txBox="1"/>
              <p:nvPr/>
            </p:nvSpPr>
            <p:spPr>
              <a:xfrm>
                <a:off x="5245344" y="627238"/>
                <a:ext cx="1015755" cy="4001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>
                    <a:latin typeface="Arial Black" panose="020B0A04020102020204" pitchFamily="34" charset="0"/>
                  </a:rPr>
                  <a:t>c) 2l3</a:t>
                </a:r>
                <a:endParaRPr lang="zh-CN" altLang="en-US" sz="135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682415" y="606778"/>
              <a:ext cx="1770175" cy="3568449"/>
              <a:chOff x="7577025" y="612072"/>
              <a:chExt cx="1770175" cy="3568449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7577025" y="612072"/>
                <a:ext cx="1770175" cy="3568449"/>
                <a:chOff x="7577025" y="612072"/>
                <a:chExt cx="1770175" cy="3568449"/>
              </a:xfrm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6562" b="15158"/>
                <a:stretch/>
              </p:blipFill>
              <p:spPr>
                <a:xfrm>
                  <a:off x="7577025" y="612072"/>
                  <a:ext cx="1770175" cy="2808109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3235" r="19433" b="-92"/>
                <a:stretch/>
              </p:blipFill>
              <p:spPr>
                <a:xfrm>
                  <a:off x="7583375" y="3558222"/>
                  <a:ext cx="1757475" cy="622299"/>
                </a:xfrm>
                <a:prstGeom prst="rect">
                  <a:avLst/>
                </a:prstGeom>
              </p:spPr>
            </p:pic>
          </p:grpSp>
          <p:sp>
            <p:nvSpPr>
              <p:cNvPr id="21" name="文本框 20"/>
              <p:cNvSpPr txBox="1"/>
              <p:nvPr/>
            </p:nvSpPr>
            <p:spPr>
              <a:xfrm>
                <a:off x="7577025" y="627239"/>
                <a:ext cx="1076027" cy="4001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>
                    <a:latin typeface="Arial Black" panose="020B0A04020102020204" pitchFamily="34" charset="0"/>
                  </a:rPr>
                  <a:t>d) 2lr3</a:t>
                </a:r>
                <a:endParaRPr lang="zh-CN" altLang="en-US" sz="135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9659825" y="606778"/>
              <a:ext cx="1744775" cy="3592740"/>
              <a:chOff x="9659825" y="606778"/>
              <a:chExt cx="1744775" cy="359274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9659825" y="618677"/>
                <a:ext cx="1744775" cy="3580841"/>
                <a:chOff x="9659825" y="618677"/>
                <a:chExt cx="1744775" cy="3580841"/>
              </a:xfrm>
            </p:grpSpPr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60334" y="618677"/>
                  <a:ext cx="1743756" cy="2794899"/>
                </a:xfrm>
                <a:prstGeom prst="rect">
                  <a:avLst/>
                </a:prstGeom>
              </p:spPr>
            </p:pic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9825" y="3539224"/>
                  <a:ext cx="1744775" cy="660294"/>
                </a:xfrm>
                <a:prstGeom prst="rect">
                  <a:avLst/>
                </a:prstGeom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9709500" y="606778"/>
                <a:ext cx="1015755" cy="4001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>
                    <a:latin typeface="Arial Black" panose="020B0A04020102020204" pitchFamily="34" charset="0"/>
                  </a:rPr>
                  <a:t>e) 2lh</a:t>
                </a:r>
                <a:endParaRPr lang="zh-CN" altLang="en-US" sz="1350" dirty="0">
                  <a:latin typeface="Arial Black" panose="020B0A04020102020204" pitchFamily="34" charset="0"/>
                </a:endParaRPr>
              </a:p>
            </p:txBody>
          </p:sp>
        </p:grp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99" y="3800000"/>
            <a:ext cx="1556779" cy="108650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8"/>
          <a:stretch/>
        </p:blipFill>
        <p:spPr>
          <a:xfrm>
            <a:off x="5157506" y="3799174"/>
            <a:ext cx="1641112" cy="108815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87" y="3803436"/>
            <a:ext cx="1207481" cy="107963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614781" y="3434250"/>
            <a:ext cx="715472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350" dirty="0" smtClean="0">
                <a:latin typeface="Arial Black" panose="020B0A04020102020204" pitchFamily="34" charset="0"/>
              </a:rPr>
              <a:t>f) 3l1</a:t>
            </a:r>
            <a:endParaRPr lang="zh-CN" altLang="en-US" sz="1350" dirty="0">
              <a:latin typeface="Arial Black" panose="020B0A040201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64450" y="3434250"/>
            <a:ext cx="715472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350" dirty="0" smtClean="0">
                <a:latin typeface="Arial Black" panose="020B0A04020102020204" pitchFamily="34" charset="0"/>
              </a:rPr>
              <a:t>g) 3l2</a:t>
            </a:r>
            <a:endParaRPr lang="zh-CN" altLang="en-US" sz="1350" dirty="0">
              <a:latin typeface="Arial Black" panose="020B0A040201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14119" y="3428469"/>
            <a:ext cx="715472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350" dirty="0" smtClean="0">
                <a:latin typeface="Arial Black" panose="020B0A04020102020204" pitchFamily="34" charset="0"/>
              </a:rPr>
              <a:t>h) 3l2</a:t>
            </a:r>
            <a:endParaRPr lang="zh-CN" altLang="en-US" sz="1350" dirty="0">
              <a:latin typeface="Arial Black" panose="020B0A0402010202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77" y="3978553"/>
            <a:ext cx="1238025" cy="7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24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Arial Black</vt:lpstr>
      <vt:lpstr>Calibri</vt:lpstr>
      <vt:lpstr>Calibri Light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zhou</dc:creator>
  <cp:lastModifiedBy>yang zhou</cp:lastModifiedBy>
  <cp:revision>4</cp:revision>
  <dcterms:created xsi:type="dcterms:W3CDTF">2017-06-14T12:45:41Z</dcterms:created>
  <dcterms:modified xsi:type="dcterms:W3CDTF">2017-06-14T13:10:00Z</dcterms:modified>
</cp:coreProperties>
</file>