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an Bach" initials="TB" lastIdx="1" clrIdx="0">
    <p:extLst>
      <p:ext uri="{19B8F6BF-5375-455C-9EA6-DF929625EA0E}">
        <p15:presenceInfo xmlns:p15="http://schemas.microsoft.com/office/powerpoint/2012/main" userId="08b07716a11644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961"/>
  </p:normalViewPr>
  <p:slideViewPr>
    <p:cSldViewPr snapToGrid="0" snapToObjects="1">
      <p:cViewPr varScale="1">
        <p:scale>
          <a:sx n="90" d="100"/>
          <a:sy n="90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3T09:18:03.920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C2838-05F2-304C-882B-716152B9B79A}" type="datetimeFigureOut">
              <a:t>13/07/2021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867A6-A791-1442-B944-28FD60C90D5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9290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mainstream approach people use for interacting with an information system is to treat it as a CRUD datastore. By this I mean that we have mental model of some record structure where we can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reate new records,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ead records,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pdate existing records, and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elete records when we're done with them. In the simplest case, our interactions are all about storing and retrieving these records.</a:t>
            </a:r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67A6-A791-1442-B944-28FD60C90D5A}" type="slidenum">
              <a:rPr lang="en-VN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5472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867A6-A791-1442-B944-28FD60C90D5A}" type="slidenum">
              <a:rPr lang="en-VN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2179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regyou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fowler.com/bliki/EventPoster.html" TargetMode="External"/><Relationship Id="rId3" Type="http://schemas.openxmlformats.org/officeDocument/2006/relationships/hyperlink" Target="https://martinfowler.com/eaaDev/EventNarrative.html" TargetMode="External"/><Relationship Id="rId7" Type="http://schemas.openxmlformats.org/officeDocument/2006/relationships/hyperlink" Target="https://martinfowler.com/bliki/EagerReadDerivat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llthingsdistributed.com/2008/12/eventually_consistent.html" TargetMode="External"/><Relationship Id="rId5" Type="http://schemas.openxmlformats.org/officeDocument/2006/relationships/hyperlink" Target="https://martinfowler.com/eaaDev/EventSourcing.html" TargetMode="External"/><Relationship Id="rId10" Type="http://schemas.openxmlformats.org/officeDocument/2006/relationships/hyperlink" Target="https://www.amazon.com/gp/product/0321125215/ref=as_li_tl?ie=UTF8&amp;camp=1789&amp;creative=9325&amp;creativeASIN=0321125215&amp;linkCode=as2&amp;tag=martinfowlerc-20" TargetMode="External"/><Relationship Id="rId4" Type="http://schemas.openxmlformats.org/officeDocument/2006/relationships/hyperlink" Target="https://martinfowler.com/eaaDev/EventCollaboration.html" TargetMode="External"/><Relationship Id="rId9" Type="http://schemas.openxmlformats.org/officeDocument/2006/relationships/hyperlink" Target="https://martinfowler.com/bliki/MemoryImag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bliki/BoundedContex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patterns/cqrs" TargetMode="External"/><Relationship Id="rId2" Type="http://schemas.openxmlformats.org/officeDocument/2006/relationships/hyperlink" Target="https://microservices.io/patterns/data/cq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tinfowler.com/bliki/CQR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1B53-9D3D-4E40-B34E-9C102A0DF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892075"/>
            <a:ext cx="8361229" cy="10738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VN" sz="44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#19: Using CQRS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87A6D-1A83-9042-B8E6-ADE690900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6" y="4498428"/>
            <a:ext cx="8361229" cy="636915"/>
          </a:xfrm>
        </p:spPr>
        <p:txBody>
          <a:bodyPr>
            <a:noAutofit/>
          </a:bodyPr>
          <a:lstStyle/>
          <a:p>
            <a:r>
              <a:rPr lang="en-VN" sz="2000"/>
              <a:t>Trainer: Bach Ngoc Toan - Phát hành tại: www.tedu.com.vn</a:t>
            </a:r>
          </a:p>
          <a:p>
            <a:endParaRPr lang="en-V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A157A-1314-8048-91B2-CFE4F7EA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087" y="541204"/>
            <a:ext cx="1229390" cy="12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FCA4-96D5-D04D-B37D-C5B54D7E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Normal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28BC00-3D7F-CC42-8048-9A0351C2C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613" y="1868987"/>
            <a:ext cx="6224774" cy="3986983"/>
          </a:xfrm>
        </p:spPr>
      </p:pic>
    </p:spTree>
    <p:extLst>
      <p:ext uri="{BB962C8B-B14F-4D97-AF65-F5344CB8AC3E}">
        <p14:creationId xmlns:p14="http://schemas.microsoft.com/office/powerpoint/2010/main" val="409134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888C-B329-2F4C-B547-E301E5F2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What is CQRS?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B287-E5BF-694E-B082-68C04549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CQRS stands for </a:t>
            </a:r>
            <a:r>
              <a:rPr lang="en-US" b="1"/>
              <a:t>Command Query Responsibility Segregation</a:t>
            </a:r>
            <a:r>
              <a:rPr lang="en-US"/>
              <a:t>. It's a pattern that I first heard described by </a:t>
            </a:r>
            <a:r>
              <a:rPr lang="en-US">
                <a:hlinkClick r:id="rId3"/>
              </a:rPr>
              <a:t>Greg Young</a:t>
            </a:r>
            <a:r>
              <a:rPr lang="en-US"/>
              <a:t>. </a:t>
            </a:r>
          </a:p>
          <a:p>
            <a:r>
              <a:rPr lang="en-US"/>
              <a:t>At its heart is the notion that you can use a different model to update information than the model you use to read information.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9363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29DE-D5F9-1145-86F9-4324E66A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CQRS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98F22-8BB0-0C49-A719-474961E14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758" y="1722479"/>
            <a:ext cx="5784483" cy="4213501"/>
          </a:xfrm>
        </p:spPr>
      </p:pic>
    </p:spTree>
    <p:extLst>
      <p:ext uri="{BB962C8B-B14F-4D97-AF65-F5344CB8AC3E}">
        <p14:creationId xmlns:p14="http://schemas.microsoft.com/office/powerpoint/2010/main" val="41777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3CE2-2550-4943-89E6-59503368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How to CQRS 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00B09-44F4-E543-8274-BD6ED1B63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654" y="2290643"/>
            <a:ext cx="4844866" cy="4365427"/>
          </a:xfrm>
        </p:spPr>
      </p:pic>
    </p:spTree>
    <p:extLst>
      <p:ext uri="{BB962C8B-B14F-4D97-AF65-F5344CB8AC3E}">
        <p14:creationId xmlns:p14="http://schemas.microsoft.com/office/powerpoint/2010/main" val="355430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72E7-D14B-E447-A26E-7E80DD51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08DE-47C6-E148-869A-6DE4E0B92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/>
              <a:t>As we move away from a single representation that we interact with via CRUD, we can easily move to a task-based UI.</a:t>
            </a:r>
          </a:p>
          <a:p>
            <a:pPr fontAlgn="base"/>
            <a:r>
              <a:rPr lang="en-US"/>
              <a:t>CQRS fits well with </a:t>
            </a:r>
            <a:r>
              <a:rPr lang="en-US">
                <a:hlinkClick r:id="rId3"/>
              </a:rPr>
              <a:t>event-based programming models</a:t>
            </a:r>
            <a:r>
              <a:rPr lang="en-US"/>
              <a:t>. It's common to see CQRS system split into separate services communicating with </a:t>
            </a:r>
            <a:r>
              <a:rPr lang="en-US">
                <a:hlinkClick r:id="rId4"/>
              </a:rPr>
              <a:t>Event Collaboration</a:t>
            </a:r>
            <a:r>
              <a:rPr lang="en-US"/>
              <a:t>. This allows these services to easily take advantage of </a:t>
            </a:r>
            <a:r>
              <a:rPr lang="en-US">
                <a:hlinkClick r:id="rId5"/>
              </a:rPr>
              <a:t>Event Sourcing</a:t>
            </a:r>
            <a:r>
              <a:rPr lang="en-US"/>
              <a:t>.</a:t>
            </a:r>
          </a:p>
          <a:p>
            <a:pPr fontAlgn="base"/>
            <a:r>
              <a:rPr lang="en-US"/>
              <a:t>Having separate models raises questions about how hard to keep those models consistent, which raises the likelihood of using </a:t>
            </a:r>
            <a:r>
              <a:rPr lang="en-US">
                <a:hlinkClick r:id="rId6"/>
              </a:rPr>
              <a:t>eventual consistency</a:t>
            </a:r>
            <a:r>
              <a:rPr lang="en-US"/>
              <a:t>.</a:t>
            </a:r>
          </a:p>
          <a:p>
            <a:pPr fontAlgn="base"/>
            <a:r>
              <a:rPr lang="en-US"/>
              <a:t>For many domains, much of the logic is needed when you're updating, so it may make sense to use </a:t>
            </a:r>
            <a:r>
              <a:rPr lang="en-US">
                <a:hlinkClick r:id="rId7"/>
              </a:rPr>
              <a:t>EagerReadDerivation</a:t>
            </a:r>
            <a:r>
              <a:rPr lang="en-US"/>
              <a:t> to simplify your query-side models.</a:t>
            </a:r>
          </a:p>
          <a:p>
            <a:pPr fontAlgn="base"/>
            <a:r>
              <a:rPr lang="en-US"/>
              <a:t>If the write model generates events for all updates, you can structure read models as </a:t>
            </a:r>
            <a:r>
              <a:rPr lang="en-US">
                <a:hlinkClick r:id="rId8"/>
              </a:rPr>
              <a:t>EventPosters</a:t>
            </a:r>
            <a:r>
              <a:rPr lang="en-US"/>
              <a:t>, allowing them to be </a:t>
            </a:r>
            <a:r>
              <a:rPr lang="en-US">
                <a:hlinkClick r:id="rId9"/>
              </a:rPr>
              <a:t>MemoryImages</a:t>
            </a:r>
            <a:r>
              <a:rPr lang="en-US"/>
              <a:t> and thus avoiding a lot of database interactions.</a:t>
            </a:r>
          </a:p>
          <a:p>
            <a:pPr fontAlgn="base"/>
            <a:r>
              <a:rPr lang="en-US"/>
              <a:t>CQRS is suited to complex domains, the kind that also benefit from </a:t>
            </a:r>
            <a:r>
              <a:rPr lang="en-US">
                <a:hlinkClick r:id="rId10"/>
              </a:rPr>
              <a:t>Domain-Driven Design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197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4C36-99A3-BF4B-8530-B338029B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When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57912-CF4C-EE4B-9033-BF755214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CQRS should only be used on specific portions of a system (a </a:t>
            </a:r>
            <a:r>
              <a:rPr lang="en-US">
                <a:hlinkClick r:id="rId2"/>
              </a:rPr>
              <a:t>BoundedContext</a:t>
            </a:r>
            <a:r>
              <a:rPr lang="en-US"/>
              <a:t> in DDD lingo) and not the system as a whole.</a:t>
            </a:r>
          </a:p>
          <a:p>
            <a:r>
              <a:rPr lang="en-US"/>
              <a:t>The other main benefit is in handling high performance applications. 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7977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87E0-87EA-6540-8EA4-02F979FE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F8EB-F780-9F42-B53F-070A821F5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https://microservices.io/patterns/data/cqrs.html</a:t>
            </a:r>
            <a:endParaRPr lang="en-US"/>
          </a:p>
          <a:p>
            <a:r>
              <a:rPr lang="en-US">
                <a:hlinkClick r:id="rId3"/>
              </a:rPr>
              <a:t>https://docs.microsoft.com/en-us/azure/architecture/patterns/cqrs</a:t>
            </a:r>
            <a:endParaRPr lang="en-US"/>
          </a:p>
          <a:p>
            <a:r>
              <a:rPr lang="en-US">
                <a:hlinkClick r:id="rId4"/>
              </a:rPr>
              <a:t>https://martinfowler.com/bliki/CQRS.html</a:t>
            </a:r>
            <a:r>
              <a:rPr lang="en-US"/>
              <a:t> 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549407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1169</TotalTime>
  <Words>397</Words>
  <Application>Microsoft Macintosh PowerPoint</Application>
  <PresentationFormat>Widescreen</PresentationFormat>
  <Paragraphs>25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Crop</vt:lpstr>
      <vt:lpstr>#19: Using CQRS Pattern</vt:lpstr>
      <vt:lpstr>Normal Application</vt:lpstr>
      <vt:lpstr>What is CQRS?</vt:lpstr>
      <vt:lpstr>CQRS Application</vt:lpstr>
      <vt:lpstr>How to CQRS work?</vt:lpstr>
      <vt:lpstr>Advantages</vt:lpstr>
      <vt:lpstr>When use it?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Khoá học</dc:title>
  <dc:creator>Toan Bach</dc:creator>
  <cp:lastModifiedBy>Toan Bach</cp:lastModifiedBy>
  <cp:revision>66</cp:revision>
  <dcterms:created xsi:type="dcterms:W3CDTF">2021-06-14T22:24:28Z</dcterms:created>
  <dcterms:modified xsi:type="dcterms:W3CDTF">2021-07-13T02:23:04Z</dcterms:modified>
</cp:coreProperties>
</file>