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29BCC-AFAA-394D-AFB2-C1AC1F28673A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CA384-63C9-6B48-9687-2E598D6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termin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859C-404A-8549-A627-09F2340CD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 – 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681D-E0BB-9D40-9100-B4F10EC76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Phạm</a:t>
            </a:r>
            <a:r>
              <a:rPr lang="en-US" dirty="0"/>
              <a:t> Quang Anh </a:t>
            </a:r>
            <a:r>
              <a:rPr lang="en-US" dirty="0" err="1"/>
              <a:t>Kiệt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/>
              <a:t>kietpham.dev@gmail.com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0893A-C353-E740-8F6B-B6E0F6E7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4599282"/>
            <a:ext cx="2107163" cy="21071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3225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0A5F-2158-D64F-AE4F-7DFBB5B5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EF26-377C-F845-9F8F-D051497C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cat {file1.x} {file2.x} : </a:t>
            </a:r>
            <a:r>
              <a:rPr lang="en-US" dirty="0"/>
              <a:t>Combine and view content of file1 and file2</a:t>
            </a:r>
            <a:endParaRPr lang="en-AU" dirty="0"/>
          </a:p>
          <a:p>
            <a:pPr lvl="0"/>
            <a:r>
              <a:rPr lang="en-US" b="1" dirty="0"/>
              <a:t>cat {file1.x} &gt; {file2.x} : </a:t>
            </a:r>
            <a:r>
              <a:rPr lang="en-US" dirty="0"/>
              <a:t>Copy content of file 1 and transfer (created) to file2</a:t>
            </a:r>
            <a:endParaRPr lang="en-AU" dirty="0"/>
          </a:p>
          <a:p>
            <a:pPr lvl="0"/>
            <a:r>
              <a:rPr lang="en-US" b="1" dirty="0"/>
              <a:t>cat {file1.x} {file2.x} &gt; {file3.x} : </a:t>
            </a:r>
            <a:r>
              <a:rPr lang="en-US" dirty="0"/>
              <a:t>Copy content of file 1, file 2 and transfer (created) to file3</a:t>
            </a:r>
            <a:endParaRPr lang="en-AU" dirty="0"/>
          </a:p>
          <a:p>
            <a:pPr lvl="0"/>
            <a:r>
              <a:rPr lang="en-US" b="1" dirty="0"/>
              <a:t>echo {content} &gt; {</a:t>
            </a:r>
            <a:r>
              <a:rPr lang="en-US" b="1" dirty="0" err="1"/>
              <a:t>file.x</a:t>
            </a:r>
            <a:r>
              <a:rPr lang="en-US" b="1" dirty="0"/>
              <a:t>} : </a:t>
            </a:r>
            <a:r>
              <a:rPr lang="en-US" dirty="0"/>
              <a:t>Write content to </a:t>
            </a:r>
            <a:r>
              <a:rPr lang="en-US" dirty="0" err="1"/>
              <a:t>file.x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2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D65-469F-DB42-8704-DC27211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A417-DBA5-A149-8C44-90C0BAC0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grep </a:t>
            </a:r>
            <a:r>
              <a:rPr lang="en-US" dirty="0"/>
              <a:t>(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egulation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rint)</a:t>
            </a:r>
            <a:endParaRPr lang="en-AU" dirty="0"/>
          </a:p>
          <a:p>
            <a:r>
              <a:rPr lang="en-US" b="1" dirty="0"/>
              <a:t>grep -</a:t>
            </a:r>
            <a:r>
              <a:rPr lang="en-US" b="1" dirty="0" err="1"/>
              <a:t>i</a:t>
            </a:r>
            <a:r>
              <a:rPr lang="en-US" b="1" dirty="0"/>
              <a:t> {</a:t>
            </a:r>
            <a:r>
              <a:rPr lang="en-US" b="1" dirty="0" err="1"/>
              <a:t>nội</a:t>
            </a:r>
            <a:r>
              <a:rPr lang="en-US" b="1" dirty="0"/>
              <a:t> dung search} {</a:t>
            </a:r>
            <a:r>
              <a:rPr lang="en-US" b="1" dirty="0" err="1"/>
              <a:t>file.x</a:t>
            </a:r>
            <a:r>
              <a:rPr lang="en-US" b="1" dirty="0"/>
              <a:t>} : </a:t>
            </a:r>
            <a:r>
              <a:rPr lang="en-US" dirty="0"/>
              <a:t>Search content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file.x</a:t>
            </a:r>
            <a:r>
              <a:rPr lang="en-US" dirty="0"/>
              <a:t> (-</a:t>
            </a:r>
            <a:r>
              <a:rPr lang="en-US" dirty="0" err="1"/>
              <a:t>i</a:t>
            </a:r>
            <a:r>
              <a:rPr lang="en-US" dirty="0"/>
              <a:t>: incase sensitive)</a:t>
            </a:r>
          </a:p>
          <a:p>
            <a:r>
              <a:rPr lang="en-US" b="1" dirty="0"/>
              <a:t>grep -</a:t>
            </a:r>
            <a:r>
              <a:rPr lang="en-US" b="1" dirty="0" err="1"/>
              <a:t>i</a:t>
            </a:r>
            <a:r>
              <a:rPr lang="en-US" b="1" dirty="0"/>
              <a:t> -r {search content} {path}: </a:t>
            </a:r>
            <a:r>
              <a:rPr lang="en-US" dirty="0"/>
              <a:t>Search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content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path.</a:t>
            </a:r>
            <a:r>
              <a:rPr lang="en-US" b="1" dirty="0"/>
              <a:t> </a:t>
            </a:r>
            <a:r>
              <a:rPr lang="en-US" dirty="0"/>
              <a:t>Ex: </a:t>
            </a:r>
            <a:r>
              <a:rPr lang="en-US" b="1" dirty="0"/>
              <a:t>grep -</a:t>
            </a:r>
            <a:r>
              <a:rPr lang="en-US" b="1" dirty="0" err="1"/>
              <a:t>i</a:t>
            </a:r>
            <a:r>
              <a:rPr lang="en-US" b="1" dirty="0"/>
              <a:t> -r hello . : </a:t>
            </a:r>
            <a:r>
              <a:rPr lang="en-US" dirty="0"/>
              <a:t>Search “hello” with -r (recursive) in 1 or all files at current directory</a:t>
            </a:r>
            <a:r>
              <a:rPr lang="en-AU" dirty="0"/>
              <a:t>.</a:t>
            </a:r>
          </a:p>
          <a:p>
            <a:r>
              <a:rPr lang="en-US" b="1" dirty="0"/>
              <a:t>grep -</a:t>
            </a:r>
            <a:r>
              <a:rPr lang="en-US" b="1" dirty="0" err="1"/>
              <a:t>i</a:t>
            </a:r>
            <a:r>
              <a:rPr lang="en-US" b="1" dirty="0"/>
              <a:t> {search content} file*: </a:t>
            </a:r>
            <a:r>
              <a:rPr lang="en-US" dirty="0"/>
              <a:t>Search content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pattern file*</a:t>
            </a:r>
          </a:p>
          <a:p>
            <a:r>
              <a:rPr lang="en-US" b="1" dirty="0"/>
              <a:t>grep 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root /</a:t>
            </a:r>
            <a:r>
              <a:rPr lang="en-US" dirty="0" err="1"/>
              <a:t>etc</a:t>
            </a:r>
            <a:r>
              <a:rPr lang="en-US" dirty="0"/>
              <a:t>/passwd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A22A-B776-CF4A-9DBA-3386172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DBB1-A4C5-9B41-9D77-37DD72F6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find: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  <a:endParaRPr lang="en-AU" dirty="0"/>
          </a:p>
          <a:p>
            <a:pPr lvl="0"/>
            <a:r>
              <a:rPr lang="en-US" b="1" dirty="0"/>
              <a:t>find {path}: </a:t>
            </a:r>
            <a:r>
              <a:rPr lang="en-US" dirty="0"/>
              <a:t>Theo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path.</a:t>
            </a:r>
            <a:endParaRPr lang="en-AU" dirty="0"/>
          </a:p>
          <a:p>
            <a:pPr lvl="0"/>
            <a:r>
              <a:rPr lang="en-US" b="1" dirty="0"/>
              <a:t>find -type d: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directory</a:t>
            </a:r>
            <a:endParaRPr lang="en-AU" dirty="0"/>
          </a:p>
          <a:p>
            <a:pPr lvl="0"/>
            <a:r>
              <a:rPr lang="en-US" b="1" dirty="0"/>
              <a:t>find -type f: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</a:t>
            </a:r>
            <a:endParaRPr lang="en-AU" dirty="0"/>
          </a:p>
          <a:p>
            <a:pPr lvl="0"/>
            <a:r>
              <a:rPr lang="en-US" b="1" dirty="0"/>
              <a:t>find -type f -name “f*”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file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</a:t>
            </a:r>
            <a:endParaRPr lang="en-AU" dirty="0"/>
          </a:p>
          <a:p>
            <a:pPr lvl="0"/>
            <a:r>
              <a:rPr lang="en-US" b="1" dirty="0"/>
              <a:t>find -type f -</a:t>
            </a:r>
            <a:r>
              <a:rPr lang="en-US" b="1" dirty="0" err="1"/>
              <a:t>iname</a:t>
            </a:r>
            <a:r>
              <a:rPr lang="en-US" b="1" dirty="0"/>
              <a:t> “f*” 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ko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AU" dirty="0"/>
          </a:p>
          <a:p>
            <a:r>
              <a:rPr lang="en-US" dirty="0"/>
              <a:t>Ex:</a:t>
            </a:r>
            <a:r>
              <a:rPr lang="en-US" b="1" dirty="0"/>
              <a:t> find / -type f -name "*.txt"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root (/)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.txt</a:t>
            </a:r>
            <a:endParaRPr lang="en-AU" dirty="0"/>
          </a:p>
          <a:p>
            <a:r>
              <a:rPr lang="en-US" b="1" dirty="0"/>
              <a:t>find / -type f -name "*.</a:t>
            </a:r>
            <a:r>
              <a:rPr lang="en-US" b="1" dirty="0" err="1"/>
              <a:t>py</a:t>
            </a:r>
            <a:r>
              <a:rPr lang="en-US" b="1" dirty="0"/>
              <a:t>" &gt; </a:t>
            </a:r>
            <a:r>
              <a:rPr lang="en-US" b="1" dirty="0" err="1"/>
              <a:t>textfiles.txt</a:t>
            </a:r>
            <a:r>
              <a:rPr lang="en-US" b="1" dirty="0"/>
              <a:t> 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 file </a:t>
            </a:r>
            <a:r>
              <a:rPr lang="en-US" dirty="0" err="1"/>
              <a:t>textfiles.txt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7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AD22-E7D8-EB4D-AC2F-394D9D56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FEF5-6140-C245-B1AE-85A6EA95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mkdir</a:t>
            </a:r>
            <a:r>
              <a:rPr lang="en-US" b="1" dirty="0"/>
              <a:t> test ; cd test ; echo done : </a:t>
            </a:r>
            <a:r>
              <a:rPr lang="en-US" dirty="0"/>
              <a:t>Execute commands and continue if any failed.</a:t>
            </a:r>
            <a:endParaRPr lang="en-AU" dirty="0"/>
          </a:p>
          <a:p>
            <a:pPr lvl="0"/>
            <a:r>
              <a:rPr lang="en-US" b="1" dirty="0" err="1"/>
              <a:t>mkdir</a:t>
            </a:r>
            <a:r>
              <a:rPr lang="en-US" b="1" dirty="0"/>
              <a:t> test &amp;&amp; cd test &amp;&amp; echo done : </a:t>
            </a:r>
            <a:r>
              <a:rPr lang="en-US" dirty="0"/>
              <a:t>Execute commands and stop if any failed.</a:t>
            </a:r>
            <a:endParaRPr lang="en-AU" dirty="0"/>
          </a:p>
          <a:p>
            <a:pPr lvl="0"/>
            <a:r>
              <a:rPr lang="en-US" b="1" dirty="0" err="1"/>
              <a:t>mkdir</a:t>
            </a:r>
            <a:r>
              <a:rPr lang="en-US" b="1" dirty="0"/>
              <a:t> test || echo ‘directory exists’</a:t>
            </a:r>
            <a:endParaRPr lang="en-AU" dirty="0"/>
          </a:p>
          <a:p>
            <a:pPr lvl="0"/>
            <a:r>
              <a:rPr lang="en-US" b="1" dirty="0"/>
              <a:t>ls /bin | less : | </a:t>
            </a:r>
            <a:r>
              <a:rPr lang="en-US" dirty="0"/>
              <a:t>will output content to </a:t>
            </a:r>
            <a:r>
              <a:rPr lang="en-US" b="1" dirty="0"/>
              <a:t>less</a:t>
            </a:r>
            <a:r>
              <a:rPr lang="en-US" dirty="0"/>
              <a:t> command</a:t>
            </a:r>
            <a:endParaRPr lang="en-AU" dirty="0"/>
          </a:p>
          <a:p>
            <a:pPr lvl="0"/>
            <a:r>
              <a:rPr lang="en-US" b="1" dirty="0"/>
              <a:t>ls /bin | head : | </a:t>
            </a:r>
            <a:r>
              <a:rPr lang="en-US" dirty="0"/>
              <a:t>will output content to </a:t>
            </a:r>
            <a:r>
              <a:rPr lang="en-US" b="1" dirty="0"/>
              <a:t>head</a:t>
            </a:r>
            <a:r>
              <a:rPr lang="en-US" dirty="0"/>
              <a:t> command</a:t>
            </a:r>
            <a:endParaRPr lang="en-AU" dirty="0"/>
          </a:p>
          <a:p>
            <a:r>
              <a:rPr lang="en-US" b="1" dirty="0" err="1"/>
              <a:t>mkdir</a:t>
            </a:r>
            <a:r>
              <a:rPr lang="en-US" b="1" dirty="0"/>
              <a:t> hello;\ : \ </a:t>
            </a:r>
            <a:r>
              <a:rPr lang="en-US" dirty="0"/>
              <a:t>will move to new line and continue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0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3424-3599-3747-BE5A-7E63204D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58-C74A-FD49-9645-B169F75D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printenv</a:t>
            </a:r>
            <a:r>
              <a:rPr lang="en-US" b="1" dirty="0"/>
              <a:t>: </a:t>
            </a:r>
            <a:r>
              <a:rPr lang="en-US" dirty="0"/>
              <a:t>show all environments</a:t>
            </a:r>
            <a:endParaRPr lang="en-AU" dirty="0"/>
          </a:p>
          <a:p>
            <a:pPr lvl="0"/>
            <a:r>
              <a:rPr lang="en-US" b="1" dirty="0" err="1"/>
              <a:t>printenv</a:t>
            </a:r>
            <a:r>
              <a:rPr lang="en-US" b="1" dirty="0"/>
              <a:t> PATH: </a:t>
            </a:r>
            <a:r>
              <a:rPr lang="en-US" dirty="0"/>
              <a:t>print PATH content to the screen</a:t>
            </a:r>
            <a:endParaRPr lang="en-AU" dirty="0"/>
          </a:p>
          <a:p>
            <a:pPr lvl="0"/>
            <a:r>
              <a:rPr lang="en-US" b="1" dirty="0"/>
              <a:t>echo $PATH: </a:t>
            </a:r>
            <a:r>
              <a:rPr lang="en-US" dirty="0"/>
              <a:t>show content of env variable path</a:t>
            </a:r>
            <a:endParaRPr lang="en-AU" dirty="0"/>
          </a:p>
          <a:p>
            <a:pPr lvl="0"/>
            <a:r>
              <a:rPr lang="en-US" b="1" dirty="0"/>
              <a:t>export {env name}={env value}: </a:t>
            </a:r>
            <a:r>
              <a:rPr lang="en-US" dirty="0"/>
              <a:t>create a new environment</a:t>
            </a:r>
            <a:r>
              <a:rPr lang="en-US" b="1" dirty="0"/>
              <a:t> </a:t>
            </a:r>
            <a:r>
              <a:rPr lang="en-US" dirty="0"/>
              <a:t>(execute in current terminal only)</a:t>
            </a:r>
            <a:endParaRPr lang="en-AU" dirty="0"/>
          </a:p>
          <a:p>
            <a:pPr lvl="0"/>
            <a:r>
              <a:rPr lang="en-US" b="1"/>
              <a:t>echo </a:t>
            </a:r>
            <a:r>
              <a:rPr lang="en-US" b="1" dirty="0"/>
              <a:t>{env name={env value} &gt;&gt; ~/.</a:t>
            </a:r>
            <a:r>
              <a:rPr lang="en-US" b="1" dirty="0" err="1"/>
              <a:t>bashrc</a:t>
            </a:r>
            <a:r>
              <a:rPr lang="en-US" b="1" dirty="0"/>
              <a:t> : </a:t>
            </a:r>
            <a:r>
              <a:rPr lang="en-US" dirty="0"/>
              <a:t>add new env name into the last line of .</a:t>
            </a:r>
            <a:r>
              <a:rPr lang="en-US" dirty="0" err="1"/>
              <a:t>bashrc</a:t>
            </a:r>
            <a:endParaRPr lang="en-AU" dirty="0"/>
          </a:p>
          <a:p>
            <a:r>
              <a:rPr lang="en-US" b="1" dirty="0"/>
              <a:t>source ~/.</a:t>
            </a:r>
            <a:r>
              <a:rPr lang="en-US" b="1" dirty="0" err="1"/>
              <a:t>bashrc</a:t>
            </a:r>
            <a:r>
              <a:rPr lang="en-US" b="1" dirty="0"/>
              <a:t>: </a:t>
            </a:r>
            <a:r>
              <a:rPr lang="en-US" dirty="0"/>
              <a:t>apply new variables immediately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6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A3-A8A5-904A-9C46-3040AD2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Processes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3583-8F82-B449-BF33-28FF72E5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ps</a:t>
            </a:r>
            <a:r>
              <a:rPr lang="en-US" b="1" dirty="0"/>
              <a:t>: </a:t>
            </a:r>
            <a:r>
              <a:rPr lang="en-US" dirty="0"/>
              <a:t>Show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processes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PID 		TTY      TIME 			CMD</a:t>
            </a:r>
            <a:endParaRPr lang="en-AU" dirty="0"/>
          </a:p>
          <a:p>
            <a:pPr marL="0" indent="0">
              <a:buNone/>
            </a:pPr>
            <a:r>
              <a:rPr lang="en-GB" dirty="0"/>
              <a:t>1 		pts/0    00:00:00 		bash</a:t>
            </a:r>
            <a:endParaRPr lang="en-AU" dirty="0"/>
          </a:p>
          <a:p>
            <a:pPr marL="0" indent="0">
              <a:buNone/>
            </a:pPr>
            <a:r>
              <a:rPr lang="en-GB" dirty="0"/>
              <a:t>20	  	pts/0    00:00:00 	 	</a:t>
            </a:r>
            <a:r>
              <a:rPr lang="en-GB" dirty="0" err="1"/>
              <a:t>ps</a:t>
            </a:r>
            <a:r>
              <a:rPr lang="en-AU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PID</a:t>
            </a:r>
            <a:r>
              <a:rPr lang="en-US" dirty="0"/>
              <a:t>: Process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TTY</a:t>
            </a:r>
            <a:r>
              <a:rPr lang="en-US" dirty="0"/>
              <a:t>: </a:t>
            </a:r>
            <a:r>
              <a:rPr lang="en-GB" dirty="0" err="1"/>
              <a:t>TeleTYpewriter</a:t>
            </a:r>
            <a:r>
              <a:rPr lang="en-AU" dirty="0"/>
              <a:t> (</a:t>
            </a:r>
            <a:r>
              <a:rPr lang="en-AU" dirty="0">
                <a:hlinkClick r:id="rId2"/>
              </a:rPr>
              <a:t>link wiki</a:t>
            </a:r>
            <a:r>
              <a:rPr lang="en-AU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dirty="0"/>
              <a:t>pts/0</a:t>
            </a:r>
            <a:r>
              <a:rPr lang="en-AU" dirty="0"/>
              <a:t>: </a:t>
            </a:r>
            <a:r>
              <a:rPr lang="en-GB" dirty="0"/>
              <a:t>The terminal present window,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1 terminal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=&gt; pts/1</a:t>
            </a:r>
            <a:r>
              <a:rPr lang="en-AU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1" dirty="0"/>
              <a:t>CMD</a:t>
            </a:r>
            <a:r>
              <a:rPr lang="en-AU" dirty="0"/>
              <a:t>: command name</a:t>
            </a:r>
          </a:p>
          <a:p>
            <a:r>
              <a:rPr lang="en-US" b="1" dirty="0"/>
              <a:t>kill {PID}: terminate process with PID</a:t>
            </a:r>
            <a:r>
              <a:rPr lang="en-AU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72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D77-7399-6440-9FDA-782BFF54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7E97-6068-4E4E-8415-CD72CBC1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useradd</a:t>
            </a:r>
            <a:r>
              <a:rPr lang="en-US" b="1" dirty="0"/>
              <a:t> -m {username}: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1 user </a:t>
            </a:r>
            <a:r>
              <a:rPr lang="en-US" dirty="0" err="1"/>
              <a:t>và</a:t>
            </a:r>
            <a:r>
              <a:rPr lang="en-US" dirty="0"/>
              <a:t> home directory</a:t>
            </a:r>
          </a:p>
          <a:p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/passwd: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users and groups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tedu:</a:t>
            </a:r>
            <a:r>
              <a:rPr lang="en-GB" b="1" dirty="0"/>
              <a:t>x</a:t>
            </a:r>
            <a:r>
              <a:rPr lang="en-GB" dirty="0"/>
              <a:t>:</a:t>
            </a:r>
            <a:r>
              <a:rPr lang="en-GB" b="1" dirty="0"/>
              <a:t>1000:1000</a:t>
            </a:r>
            <a:r>
              <a:rPr lang="en-GB" dirty="0"/>
              <a:t>::/home/john:/</a:t>
            </a:r>
            <a:r>
              <a:rPr lang="en-GB" b="1" dirty="0"/>
              <a:t>bin/</a:t>
            </a:r>
            <a:r>
              <a:rPr lang="en-GB" b="1" dirty="0" err="1"/>
              <a:t>sh</a:t>
            </a:r>
            <a:endParaRPr lang="en-AU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:x =&gt; password is stored somewhere else</a:t>
            </a:r>
            <a:endParaRPr lang="en-A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:1000:1000 =&gt; user </a:t>
            </a:r>
            <a:r>
              <a:rPr lang="en-GB" dirty="0" err="1"/>
              <a:t>id:group</a:t>
            </a:r>
            <a:r>
              <a:rPr lang="en-GB" dirty="0"/>
              <a:t> id</a:t>
            </a:r>
            <a:endParaRPr lang="en-A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:/bin/</a:t>
            </a:r>
            <a:r>
              <a:rPr lang="en-GB" dirty="0" err="1"/>
              <a:t>sh</a:t>
            </a:r>
            <a:r>
              <a:rPr lang="en-GB" dirty="0"/>
              <a:t> =&gt; login </a:t>
            </a:r>
            <a:r>
              <a:rPr lang="en-GB" b="1" dirty="0"/>
              <a:t>shell</a:t>
            </a:r>
            <a:r>
              <a:rPr lang="en-GB" dirty="0"/>
              <a:t> for the user account</a:t>
            </a:r>
            <a:r>
              <a:rPr lang="en-AU" dirty="0"/>
              <a:t> </a:t>
            </a:r>
          </a:p>
          <a:p>
            <a:pPr lvl="0"/>
            <a:r>
              <a:rPr lang="en-US" b="1" dirty="0" err="1"/>
              <a:t>usermod</a:t>
            </a:r>
            <a:r>
              <a:rPr lang="en-US" b="1" dirty="0"/>
              <a:t> -s /bin/bash {username}: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shell to bash for a user</a:t>
            </a:r>
            <a:endParaRPr lang="en-US" b="1" dirty="0"/>
          </a:p>
          <a:p>
            <a:pPr lvl="0"/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/shadow: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passwords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users (only root account)</a:t>
            </a:r>
            <a:endParaRPr lang="en-AU" dirty="0"/>
          </a:p>
          <a:p>
            <a:pPr lvl="0"/>
            <a:r>
              <a:rPr lang="en-US" b="1" dirty="0"/>
              <a:t>docker exec -it -u {username} {container id} bash: </a:t>
            </a:r>
            <a:r>
              <a:rPr lang="en-US" dirty="0"/>
              <a:t>execute command using user</a:t>
            </a:r>
            <a:endParaRPr lang="en-AU" dirty="0"/>
          </a:p>
          <a:p>
            <a:pPr lvl="0"/>
            <a:r>
              <a:rPr lang="en-US" b="1" dirty="0" err="1"/>
              <a:t>userdel</a:t>
            </a:r>
            <a:r>
              <a:rPr lang="en-US" b="1" dirty="0"/>
              <a:t> {username}: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user</a:t>
            </a:r>
            <a:endParaRPr lang="en-AU" dirty="0"/>
          </a:p>
          <a:p>
            <a:r>
              <a:rPr lang="en-US" b="1" dirty="0" err="1"/>
              <a:t>adduser</a:t>
            </a:r>
            <a:r>
              <a:rPr lang="en-US" b="1" dirty="0"/>
              <a:t> {username}: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1 user (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)</a:t>
            </a:r>
          </a:p>
          <a:p>
            <a:endParaRPr lang="en-AU" dirty="0"/>
          </a:p>
        </p:txBody>
      </p:sp>
      <p:pic>
        <p:nvPicPr>
          <p:cNvPr id="1026" name="Picture 2" descr="Linux passwd command examples">
            <a:extLst>
              <a:ext uri="{FF2B5EF4-FFF2-40B4-BE49-F238E27FC236}">
                <a16:creationId xmlns:a16="http://schemas.microsoft.com/office/drawing/2014/main" id="{57300306-8A7F-094D-955C-016DDE76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2" y="2407739"/>
            <a:ext cx="44577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7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2E55-B0D7-7F4A-9276-EE0CB2DC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5543-0894-6343-8777-EAA871B2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groupadd</a:t>
            </a:r>
            <a:r>
              <a:rPr lang="en-US" b="1" dirty="0"/>
              <a:t> {group name}: </a:t>
            </a:r>
            <a:r>
              <a:rPr lang="en-US" dirty="0" err="1"/>
              <a:t>Tạo</a:t>
            </a:r>
            <a:r>
              <a:rPr lang="en-US" dirty="0"/>
              <a:t> 1 group </a:t>
            </a:r>
            <a:r>
              <a:rPr lang="en-US" dirty="0" err="1"/>
              <a:t>mới</a:t>
            </a:r>
            <a:endParaRPr lang="en-AU" dirty="0"/>
          </a:p>
          <a:p>
            <a:pPr lvl="0"/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/group: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groups</a:t>
            </a:r>
            <a:endParaRPr lang="en-AU" dirty="0"/>
          </a:p>
          <a:p>
            <a:pPr lvl="0"/>
            <a:r>
              <a:rPr lang="en-US" b="1" dirty="0" err="1"/>
              <a:t>usermod</a:t>
            </a:r>
            <a:r>
              <a:rPr lang="en-US" b="1" dirty="0"/>
              <a:t> –G {group name} {username}: </a:t>
            </a:r>
            <a:r>
              <a:rPr lang="en-US" dirty="0" err="1"/>
              <a:t>Đẩy</a:t>
            </a:r>
            <a:r>
              <a:rPr lang="en-US" dirty="0"/>
              <a:t> 1 user </a:t>
            </a:r>
            <a:r>
              <a:rPr lang="en-US" dirty="0" err="1"/>
              <a:t>vào</a:t>
            </a:r>
            <a:r>
              <a:rPr lang="en-US" dirty="0"/>
              <a:t> 1 group (supplementary group)</a:t>
            </a:r>
            <a:endParaRPr lang="en-AU" dirty="0"/>
          </a:p>
          <a:p>
            <a:r>
              <a:rPr lang="en-US" b="1" dirty="0"/>
              <a:t>groups {username}: </a:t>
            </a:r>
            <a:r>
              <a:rPr lang="en-US" dirty="0" err="1"/>
              <a:t>Xem</a:t>
            </a:r>
            <a:r>
              <a:rPr lang="en-US" dirty="0"/>
              <a:t> group </a:t>
            </a:r>
            <a:r>
              <a:rPr lang="en-US" dirty="0" err="1"/>
              <a:t>mà</a:t>
            </a:r>
            <a:r>
              <a:rPr lang="en-US" dirty="0"/>
              <a:t> 1 user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AU" b="1" dirty="0" err="1"/>
              <a:t>getent</a:t>
            </a:r>
            <a:r>
              <a:rPr lang="en-AU" b="1" dirty="0"/>
              <a:t> group {</a:t>
            </a:r>
            <a:r>
              <a:rPr lang="en-AU" b="1" i="1" dirty="0"/>
              <a:t>group-name}: </a:t>
            </a:r>
            <a:r>
              <a:rPr lang="en-AU" i="1" dirty="0" err="1"/>
              <a:t>Xem</a:t>
            </a:r>
            <a:r>
              <a:rPr lang="en-AU" i="1" dirty="0"/>
              <a:t> </a:t>
            </a:r>
            <a:r>
              <a:rPr lang="en-AU" i="1" dirty="0" err="1"/>
              <a:t>các</a:t>
            </a:r>
            <a:r>
              <a:rPr lang="en-AU" i="1" dirty="0"/>
              <a:t> users </a:t>
            </a:r>
            <a:r>
              <a:rPr lang="en-AU" i="1" dirty="0" err="1"/>
              <a:t>của</a:t>
            </a:r>
            <a:r>
              <a:rPr lang="en-AU" i="1" dirty="0"/>
              <a:t> group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*cat /</a:t>
            </a:r>
            <a:r>
              <a:rPr lang="en-US" dirty="0" err="1"/>
              <a:t>etc</a:t>
            </a:r>
            <a:r>
              <a:rPr lang="en-US" dirty="0"/>
              <a:t>/password | grep {username}: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1 username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HOẶC</a:t>
            </a:r>
            <a:r>
              <a:rPr lang="en-US" dirty="0"/>
              <a:t> grep {username}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</p:spTree>
    <p:extLst>
      <p:ext uri="{BB962C8B-B14F-4D97-AF65-F5344CB8AC3E}">
        <p14:creationId xmlns:p14="http://schemas.microsoft.com/office/powerpoint/2010/main" val="177263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EB3C-471E-C548-9DBA-401940CC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pic>
        <p:nvPicPr>
          <p:cNvPr id="2050" name="Picture 2" descr="Check Linux file permissions with ls - Web Hosting In Afghanistan">
            <a:extLst>
              <a:ext uri="{FF2B5EF4-FFF2-40B4-BE49-F238E27FC236}">
                <a16:creationId xmlns:a16="http://schemas.microsoft.com/office/drawing/2014/main" id="{366BC6B8-7963-7944-A724-E4C887BCE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02" y="1289320"/>
            <a:ext cx="4981538" cy="21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62D27-F1EA-B24E-B45D-5B37E2A73A4C}"/>
              </a:ext>
            </a:extLst>
          </p:cNvPr>
          <p:cNvSpPr txBox="1"/>
          <p:nvPr/>
        </p:nvSpPr>
        <p:spPr>
          <a:xfrm>
            <a:off x="609601" y="3814354"/>
            <a:ext cx="5809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err="1"/>
              <a:t>chmod</a:t>
            </a:r>
            <a:r>
              <a:rPr lang="en-US" b="1" dirty="0"/>
              <a:t> u+{r/w/x} {file path}: </a:t>
            </a:r>
            <a:r>
              <a:rPr lang="en-US" dirty="0"/>
              <a:t>allow users permission</a:t>
            </a:r>
            <a:endParaRPr lang="en-AU" dirty="0"/>
          </a:p>
          <a:p>
            <a:pPr lvl="0"/>
            <a:r>
              <a:rPr lang="en-US" b="1" dirty="0" err="1"/>
              <a:t>chmod</a:t>
            </a:r>
            <a:r>
              <a:rPr lang="en-US" b="1" dirty="0"/>
              <a:t> g+{r/w/x} {file path}: </a:t>
            </a:r>
            <a:r>
              <a:rPr lang="en-US" dirty="0"/>
              <a:t>allow groups permission</a:t>
            </a:r>
            <a:endParaRPr lang="en-AU" dirty="0"/>
          </a:p>
          <a:p>
            <a:pPr lvl="0"/>
            <a:r>
              <a:rPr lang="en-US" b="1" dirty="0" err="1"/>
              <a:t>chmod</a:t>
            </a:r>
            <a:r>
              <a:rPr lang="en-US" b="1" dirty="0"/>
              <a:t> o+{r/w/x} {file path}: </a:t>
            </a:r>
            <a:r>
              <a:rPr lang="en-US" dirty="0"/>
              <a:t>allow others permission</a:t>
            </a:r>
            <a:endParaRPr lang="en-AU" dirty="0"/>
          </a:p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Users and Groups</a:t>
            </a:r>
            <a:endParaRPr lang="en-AU" dirty="0"/>
          </a:p>
          <a:p>
            <a:r>
              <a:rPr lang="en-US" b="1" dirty="0"/>
              <a:t>	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ug+x</a:t>
            </a:r>
            <a:r>
              <a:rPr lang="en-US" b="1" dirty="0"/>
              <a:t> {file path}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45B-7FF7-2848-ABB2-D741647E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2A3-24C8-D847-A497-235DB51E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829777" cy="39581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(Open Source)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Ubuntu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Debian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Alpine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Fedora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CentOS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Future of MLS Technology: Open Source Software - NotoriousROB">
            <a:extLst>
              <a:ext uri="{FF2B5EF4-FFF2-40B4-BE49-F238E27FC236}">
                <a16:creationId xmlns:a16="http://schemas.microsoft.com/office/drawing/2014/main" id="{A89D8DE5-067D-E64D-84E1-0CBBBAB5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20" y="1733923"/>
            <a:ext cx="3026923" cy="169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distributions">
            <a:extLst>
              <a:ext uri="{FF2B5EF4-FFF2-40B4-BE49-F238E27FC236}">
                <a16:creationId xmlns:a16="http://schemas.microsoft.com/office/drawing/2014/main" id="{02DA1789-3E0A-5343-A2DF-74FEACAE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34" y="3650813"/>
            <a:ext cx="2932144" cy="14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621C-EF13-994A-A5C9-631EA879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2D85-CEC6-2B48-8BD3-2F3CC348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“docker run {image name}”: run image,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,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download</a:t>
            </a:r>
          </a:p>
          <a:p>
            <a:r>
              <a:rPr lang="en-US" b="1" dirty="0"/>
              <a:t>“docker </a:t>
            </a:r>
            <a:r>
              <a:rPr lang="en-US" b="1" dirty="0" err="1"/>
              <a:t>ps</a:t>
            </a:r>
            <a:r>
              <a:rPr lang="en-US" b="1" dirty="0"/>
              <a:t> –a”: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container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endParaRPr lang="en-US" b="1" dirty="0"/>
          </a:p>
          <a:p>
            <a:r>
              <a:rPr lang="en-US" b="1" dirty="0"/>
              <a:t>“docker run –it ubuntu”: </a:t>
            </a:r>
            <a:r>
              <a:rPr lang="en-US" b="1" dirty="0" err="1"/>
              <a:t>Chạy</a:t>
            </a:r>
            <a:r>
              <a:rPr lang="en-US" b="1" dirty="0"/>
              <a:t> ubuntu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interact (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)</a:t>
            </a:r>
          </a:p>
          <a:p>
            <a:pPr lvl="1"/>
            <a:r>
              <a:rPr lang="en-AU" dirty="0"/>
              <a:t>root@bee136221c43:/#</a:t>
            </a:r>
          </a:p>
          <a:p>
            <a:pPr lvl="2">
              <a:buFontTx/>
              <a:buChar char="-"/>
            </a:pPr>
            <a:r>
              <a:rPr lang="en-AU" dirty="0"/>
              <a:t>root: User </a:t>
            </a:r>
            <a:r>
              <a:rPr lang="en-AU" dirty="0" err="1"/>
              <a:t>đăng</a:t>
            </a:r>
            <a:r>
              <a:rPr lang="en-AU" dirty="0"/>
              <a:t> </a:t>
            </a:r>
            <a:r>
              <a:rPr lang="en-AU" dirty="0" err="1"/>
              <a:t>nhập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root</a:t>
            </a:r>
          </a:p>
          <a:p>
            <a:pPr lvl="2">
              <a:buFontTx/>
              <a:buChar char="-"/>
            </a:pPr>
            <a:r>
              <a:rPr lang="en-AU" dirty="0"/>
              <a:t> bee136221c43: machine name (</a:t>
            </a:r>
            <a:r>
              <a:rPr lang="en-AU" dirty="0" err="1"/>
              <a:t>tự</a:t>
            </a:r>
            <a:r>
              <a:rPr lang="en-AU" dirty="0"/>
              <a:t> </a:t>
            </a:r>
            <a:r>
              <a:rPr lang="en-AU" dirty="0" err="1"/>
              <a:t>động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docker </a:t>
            </a:r>
            <a:r>
              <a:rPr lang="en-AU" dirty="0" err="1"/>
              <a:t>khởi</a:t>
            </a:r>
            <a:r>
              <a:rPr lang="en-AU" dirty="0"/>
              <a:t> </a:t>
            </a:r>
            <a:r>
              <a:rPr lang="en-AU" dirty="0" err="1"/>
              <a:t>tạo</a:t>
            </a:r>
            <a:r>
              <a:rPr lang="en-AU" dirty="0"/>
              <a:t>)</a:t>
            </a:r>
          </a:p>
          <a:p>
            <a:pPr lvl="2">
              <a:buFontTx/>
              <a:buChar char="-"/>
            </a:pPr>
            <a:r>
              <a:rPr lang="en-AU" dirty="0"/>
              <a:t>/ : </a:t>
            </a:r>
            <a:r>
              <a:rPr lang="en-AU" dirty="0" err="1"/>
              <a:t>thư</a:t>
            </a:r>
            <a:r>
              <a:rPr lang="en-AU" dirty="0"/>
              <a:t> </a:t>
            </a:r>
            <a:r>
              <a:rPr lang="en-AU" dirty="0" err="1"/>
              <a:t>mục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tại</a:t>
            </a:r>
            <a:r>
              <a:rPr lang="en-AU" dirty="0"/>
              <a:t> (root)</a:t>
            </a:r>
          </a:p>
          <a:p>
            <a:pPr lvl="2">
              <a:buFontTx/>
              <a:buChar char="-"/>
            </a:pPr>
            <a:r>
              <a:rPr lang="en-AU" dirty="0"/>
              <a:t>#: </a:t>
            </a:r>
            <a:r>
              <a:rPr lang="en-AU" dirty="0" err="1"/>
              <a:t>quyền</a:t>
            </a:r>
            <a:r>
              <a:rPr lang="en-AU" dirty="0"/>
              <a:t> </a:t>
            </a:r>
            <a:r>
              <a:rPr lang="en-AU" dirty="0" err="1"/>
              <a:t>cao</a:t>
            </a:r>
            <a:r>
              <a:rPr lang="en-AU" dirty="0"/>
              <a:t> </a:t>
            </a:r>
            <a:r>
              <a:rPr lang="en-AU" dirty="0" err="1"/>
              <a:t>nhất</a:t>
            </a:r>
            <a:r>
              <a:rPr lang="en-AU" dirty="0"/>
              <a:t> (</a:t>
            </a:r>
            <a:r>
              <a:rPr lang="en-AU" dirty="0" err="1"/>
              <a:t>nếu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normal user </a:t>
            </a:r>
            <a:r>
              <a:rPr lang="en-AU" dirty="0" err="1"/>
              <a:t>thì</a:t>
            </a:r>
            <a:r>
              <a:rPr lang="en-AU" dirty="0"/>
              <a:t> $)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08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2EE8-1353-4E4E-BE26-3496FD19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A8BE-8F1F-4245-96A3-0A2150BE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”echo hello world”: In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hello world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whoami</a:t>
            </a:r>
            <a:r>
              <a:rPr lang="en-US" dirty="0"/>
              <a:t>”: user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r>
              <a:rPr lang="en-US" dirty="0"/>
              <a:t>“echo $0”: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shell program</a:t>
            </a:r>
          </a:p>
          <a:p>
            <a:r>
              <a:rPr lang="en-US" dirty="0"/>
              <a:t>“history”: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	</a:t>
            </a:r>
            <a:r>
              <a:rPr lang="en-US" b="1" dirty="0"/>
              <a:t>“!{number}”: !2</a:t>
            </a:r>
          </a:p>
          <a:p>
            <a:r>
              <a:rPr lang="en-US" dirty="0"/>
              <a:t>“clear”: Clear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Command + L (Mac) | Ctrl + L (Window)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248A-6998-5849-A525-21D2494D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36CE-C20F-CE4A-9F4C-8B22AA8B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apt: </a:t>
            </a:r>
            <a:r>
              <a:rPr lang="en-US" b="1" dirty="0"/>
              <a:t>A</a:t>
            </a:r>
            <a:r>
              <a:rPr lang="en-US" dirty="0"/>
              <a:t>dvanced </a:t>
            </a:r>
            <a:r>
              <a:rPr lang="en-US" b="1" dirty="0"/>
              <a:t>P</a:t>
            </a:r>
            <a:r>
              <a:rPr lang="en-US" dirty="0"/>
              <a:t>ackage </a:t>
            </a:r>
            <a:r>
              <a:rPr lang="en-US" b="1" dirty="0"/>
              <a:t>T</a:t>
            </a:r>
            <a:r>
              <a:rPr lang="en-US" dirty="0"/>
              <a:t>ool</a:t>
            </a:r>
          </a:p>
          <a:p>
            <a:pPr lvl="1"/>
            <a:r>
              <a:rPr lang="en-AU" dirty="0"/>
              <a:t>list - list packages based on package names</a:t>
            </a:r>
          </a:p>
          <a:p>
            <a:pPr lvl="1"/>
            <a:r>
              <a:rPr lang="en-AU" dirty="0"/>
              <a:t> search - search in package descriptions</a:t>
            </a:r>
          </a:p>
          <a:p>
            <a:pPr lvl="1"/>
            <a:r>
              <a:rPr lang="en-AU" dirty="0"/>
              <a:t> show - show package details</a:t>
            </a:r>
          </a:p>
          <a:p>
            <a:pPr lvl="1"/>
            <a:r>
              <a:rPr lang="en-AU" dirty="0"/>
              <a:t> install - install packages</a:t>
            </a:r>
          </a:p>
          <a:p>
            <a:pPr lvl="1"/>
            <a:r>
              <a:rPr lang="en-AU" dirty="0"/>
              <a:t> reinstall - reinstall packages</a:t>
            </a:r>
          </a:p>
          <a:p>
            <a:pPr lvl="1"/>
            <a:r>
              <a:rPr lang="en-AU" dirty="0"/>
              <a:t> remove - remove packages</a:t>
            </a:r>
          </a:p>
          <a:p>
            <a:pPr lvl="1"/>
            <a:r>
              <a:rPr lang="en-AU" dirty="0"/>
              <a:t> </a:t>
            </a:r>
            <a:r>
              <a:rPr lang="en-AU" dirty="0" err="1"/>
              <a:t>autoremove</a:t>
            </a:r>
            <a:r>
              <a:rPr lang="en-AU" dirty="0"/>
              <a:t> - Remove automatically all unused packages</a:t>
            </a:r>
          </a:p>
          <a:p>
            <a:pPr lvl="1"/>
            <a:r>
              <a:rPr lang="en-AU" dirty="0"/>
              <a:t> update - update list of available packages</a:t>
            </a:r>
          </a:p>
          <a:p>
            <a:pPr lvl="1"/>
            <a:r>
              <a:rPr lang="en-AU" dirty="0"/>
              <a:t> upgrade - upgrade the system by installing/upgrading packages</a:t>
            </a:r>
          </a:p>
          <a:p>
            <a:pPr lvl="1"/>
            <a:r>
              <a:rPr lang="en-AU" dirty="0"/>
              <a:t> full-upgrade - upgrade the system by removing/installing/upgrading packages</a:t>
            </a:r>
          </a:p>
          <a:p>
            <a:pPr lvl="1"/>
            <a:r>
              <a:rPr lang="en-AU" dirty="0"/>
              <a:t> edit-sources - edit the source information file</a:t>
            </a:r>
          </a:p>
          <a:p>
            <a:pPr lvl="1"/>
            <a:r>
              <a:rPr lang="en-AU" dirty="0"/>
              <a:t> satisfy - satisfy dependency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9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DFDC-8FA2-7C49-BE4E-D018FF97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F9A9-80DB-9D46-9D3E-BB5B2728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file.</a:t>
            </a:r>
          </a:p>
          <a:p>
            <a:r>
              <a:rPr lang="en-US" dirty="0"/>
              <a:t>root (/)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/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Linux</a:t>
            </a:r>
          </a:p>
          <a:p>
            <a:r>
              <a:rPr lang="en-US" dirty="0"/>
              <a:t>bin: binary or execute programs</a:t>
            </a:r>
          </a:p>
          <a:p>
            <a:r>
              <a:rPr lang="en-US" dirty="0"/>
              <a:t>boot: booting process</a:t>
            </a:r>
          </a:p>
          <a:p>
            <a:r>
              <a:rPr lang="en-US" dirty="0"/>
              <a:t>dev: devices</a:t>
            </a:r>
          </a:p>
          <a:p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home: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An intro to Linux file system management">
            <a:extLst>
              <a:ext uri="{FF2B5EF4-FFF2-40B4-BE49-F238E27FC236}">
                <a16:creationId xmlns:a16="http://schemas.microsoft.com/office/drawing/2014/main" id="{89D39696-52E6-AB48-9D7C-A1927E6F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0"/>
            <a:ext cx="7300468" cy="3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C7EC-D3D9-6E44-B4A3-3EE46400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00B6-654D-B446-959E-AFDEE602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: Print Working Directory –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r>
              <a:rPr lang="en-US" dirty="0"/>
              <a:t>ls: List –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files</a:t>
            </a:r>
          </a:p>
          <a:p>
            <a:pPr lvl="1"/>
            <a:r>
              <a:rPr lang="en-US" b="1" dirty="0"/>
              <a:t>ls </a:t>
            </a:r>
            <a:r>
              <a:rPr lang="en-US" dirty="0"/>
              <a:t>– 1 : list file per line</a:t>
            </a:r>
            <a:endParaRPr lang="en-AU" dirty="0"/>
          </a:p>
          <a:p>
            <a:pPr lvl="1"/>
            <a:r>
              <a:rPr lang="en-US" b="1" dirty="0"/>
              <a:t>ls </a:t>
            </a:r>
            <a:r>
              <a:rPr lang="en-US" dirty="0"/>
              <a:t>-l : list file with more detail</a:t>
            </a:r>
            <a:endParaRPr lang="en-AU" dirty="0"/>
          </a:p>
          <a:p>
            <a:pPr lvl="1"/>
            <a:r>
              <a:rPr lang="en-US" b="1" dirty="0"/>
              <a:t>ls </a:t>
            </a:r>
            <a:r>
              <a:rPr lang="en-US" dirty="0"/>
              <a:t>-a: list files included hidden</a:t>
            </a:r>
          </a:p>
          <a:p>
            <a:r>
              <a:rPr lang="en-US" dirty="0"/>
              <a:t>cd: Change directory –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/>
              <a:t>cd ~ 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C7EC-D3D9-6E44-B4A3-3EE46400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00B6-654D-B446-959E-AFDEE602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mkdir</a:t>
            </a:r>
            <a:r>
              <a:rPr lang="en-US" dirty="0"/>
              <a:t>: Making Directory –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b="1" dirty="0"/>
              <a:t>mv</a:t>
            </a:r>
            <a:r>
              <a:rPr lang="en-US" dirty="0"/>
              <a:t> {current name} {new name}: Di </a:t>
            </a:r>
            <a:r>
              <a:rPr lang="en-US" dirty="0" err="1"/>
              <a:t>chuyển</a:t>
            </a:r>
            <a:r>
              <a:rPr lang="en-US" dirty="0"/>
              <a:t>/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/file</a:t>
            </a:r>
          </a:p>
          <a:p>
            <a:r>
              <a:rPr lang="en-US" b="1" dirty="0"/>
              <a:t>touch</a:t>
            </a:r>
            <a:r>
              <a:rPr lang="en-US" dirty="0"/>
              <a:t> {file path/file </a:t>
            </a:r>
            <a:r>
              <a:rPr lang="en-US" dirty="0" err="1"/>
              <a:t>name.x</a:t>
            </a:r>
            <a:r>
              <a:rPr lang="en-US" dirty="0"/>
              <a:t>}: </a:t>
            </a:r>
            <a:r>
              <a:rPr lang="en-US" dirty="0" err="1"/>
              <a:t>Tạo</a:t>
            </a:r>
            <a:r>
              <a:rPr lang="en-US" dirty="0"/>
              <a:t> 1 file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r>
              <a:rPr lang="en-US" b="1" dirty="0"/>
              <a:t>rm</a:t>
            </a:r>
            <a:r>
              <a:rPr lang="en-US" dirty="0"/>
              <a:t> {file name / pattern }: </a:t>
            </a:r>
            <a:r>
              <a:rPr lang="en-US" dirty="0" err="1"/>
              <a:t>Xóa</a:t>
            </a:r>
            <a:r>
              <a:rPr lang="en-US" dirty="0"/>
              <a:t> file/folder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pattern</a:t>
            </a:r>
          </a:p>
          <a:p>
            <a:r>
              <a:rPr lang="en-US" b="1" dirty="0"/>
              <a:t>rm -r </a:t>
            </a:r>
            <a:r>
              <a:rPr lang="en-US" dirty="0"/>
              <a:t>{folder name} </a:t>
            </a:r>
            <a:r>
              <a:rPr lang="en-US" b="1" dirty="0"/>
              <a:t>: </a:t>
            </a:r>
            <a:r>
              <a:rPr lang="en-US" dirty="0"/>
              <a:t>Remove a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EAE-0D34-B045-8C82-5D5FCDE9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View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E14A-D462-2944-8360-38F8758B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nano {</a:t>
            </a:r>
            <a:r>
              <a:rPr lang="en-US" b="1" dirty="0" err="1"/>
              <a:t>filename.x</a:t>
            </a:r>
            <a:r>
              <a:rPr lang="en-US" b="1" dirty="0"/>
              <a:t>}: </a:t>
            </a:r>
            <a:r>
              <a:rPr lang="en-US" dirty="0"/>
              <a:t>View and Edit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AU" dirty="0"/>
          </a:p>
          <a:p>
            <a:pPr lvl="0"/>
            <a:r>
              <a:rPr lang="en-US" b="1" dirty="0"/>
              <a:t>cat {</a:t>
            </a:r>
            <a:r>
              <a:rPr lang="en-US" b="1" dirty="0" err="1"/>
              <a:t>filename.x</a:t>
            </a:r>
            <a:r>
              <a:rPr lang="en-US" b="1" dirty="0"/>
              <a:t>}: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 file (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content)</a:t>
            </a:r>
            <a:endParaRPr lang="en-AU" dirty="0"/>
          </a:p>
          <a:p>
            <a:pPr lvl="0"/>
            <a:r>
              <a:rPr lang="en-US" b="1" dirty="0"/>
              <a:t>more {</a:t>
            </a:r>
            <a:r>
              <a:rPr lang="en-US" b="1" dirty="0" err="1"/>
              <a:t>filename.x</a:t>
            </a:r>
            <a:r>
              <a:rPr lang="en-US" b="1" dirty="0"/>
              <a:t>}: </a:t>
            </a:r>
            <a:r>
              <a:rPr lang="en-US" dirty="0" err="1"/>
              <a:t>xem</a:t>
            </a:r>
            <a:r>
              <a:rPr lang="en-US" dirty="0"/>
              <a:t> content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(press </a:t>
            </a:r>
            <a:r>
              <a:rPr lang="en-US" b="1" dirty="0"/>
              <a:t>space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load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b="1" dirty="0"/>
              <a:t>q</a:t>
            </a:r>
            <a:r>
              <a:rPr lang="en-US" dirty="0"/>
              <a:t> to quit)</a:t>
            </a:r>
            <a:endParaRPr lang="en-AU" dirty="0"/>
          </a:p>
          <a:p>
            <a:pPr lvl="0"/>
            <a:r>
              <a:rPr lang="en-US" b="1" dirty="0"/>
              <a:t>less {</a:t>
            </a:r>
            <a:r>
              <a:rPr lang="en-US" b="1" dirty="0" err="1"/>
              <a:t>filename.x</a:t>
            </a:r>
            <a:r>
              <a:rPr lang="en-US" b="1" dirty="0"/>
              <a:t>} </a:t>
            </a:r>
            <a:r>
              <a:rPr lang="en-US" dirty="0"/>
              <a:t>(installed using apt): </a:t>
            </a:r>
            <a:r>
              <a:rPr lang="en-US" dirty="0" err="1"/>
              <a:t>xem</a:t>
            </a:r>
            <a:r>
              <a:rPr lang="en-US" dirty="0"/>
              <a:t> content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(press up/down </a:t>
            </a:r>
            <a:r>
              <a:rPr lang="en-US" dirty="0" err="1"/>
              <a:t>để</a:t>
            </a:r>
            <a:r>
              <a:rPr lang="en-US" dirty="0"/>
              <a:t> load them, press </a:t>
            </a:r>
            <a:r>
              <a:rPr lang="en-US" b="1" dirty="0"/>
              <a:t>q </a:t>
            </a:r>
            <a:r>
              <a:rPr lang="en-US" dirty="0"/>
              <a:t>to quit)</a:t>
            </a:r>
            <a:endParaRPr lang="en-AU" dirty="0"/>
          </a:p>
          <a:p>
            <a:pPr lvl="0"/>
            <a:r>
              <a:rPr lang="en-US" b="1" dirty="0"/>
              <a:t>head -n {number line} {path} : </a:t>
            </a:r>
            <a:r>
              <a:rPr lang="en-US" dirty="0"/>
              <a:t>View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endParaRPr lang="en-AU" dirty="0"/>
          </a:p>
          <a:p>
            <a:r>
              <a:rPr lang="en-US" b="1" dirty="0"/>
              <a:t>tail -n {number line} {path} : </a:t>
            </a:r>
            <a:r>
              <a:rPr lang="en-US" dirty="0"/>
              <a:t>View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13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1551</Words>
  <Application>Microsoft Macintosh PowerPoint</Application>
  <PresentationFormat>Widescreen</PresentationFormat>
  <Paragraphs>149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Section 2 – Linux Commands</vt:lpstr>
      <vt:lpstr>Linux Introduction</vt:lpstr>
      <vt:lpstr>Running Ubuntu</vt:lpstr>
      <vt:lpstr>Linux commands basic</vt:lpstr>
      <vt:lpstr>Managing Packages</vt:lpstr>
      <vt:lpstr>Linux File System</vt:lpstr>
      <vt:lpstr>Navigating File System</vt:lpstr>
      <vt:lpstr>Di chuyển File System</vt:lpstr>
      <vt:lpstr>Chỉnh sửa và View files</vt:lpstr>
      <vt:lpstr>Điều hướng File</vt:lpstr>
      <vt:lpstr>Tìm kiếm nội dung</vt:lpstr>
      <vt:lpstr>Finding</vt:lpstr>
      <vt:lpstr>Chaining commands</vt:lpstr>
      <vt:lpstr>Environment variables</vt:lpstr>
      <vt:lpstr>Quản lý Processes trong Linux</vt:lpstr>
      <vt:lpstr>Quản lý Users</vt:lpstr>
      <vt:lpstr>Quản lý Groups</vt:lpstr>
      <vt:lpstr>File Permissions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– Giới Thiệu khoá học CI-CD</dc:title>
  <dc:creator>Kiet Pham</dc:creator>
  <cp:lastModifiedBy>Kiet Pham</cp:lastModifiedBy>
  <cp:revision>174</cp:revision>
  <dcterms:created xsi:type="dcterms:W3CDTF">2020-05-10T01:39:12Z</dcterms:created>
  <dcterms:modified xsi:type="dcterms:W3CDTF">2021-05-01T11:22:14Z</dcterms:modified>
</cp:coreProperties>
</file>