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an Bach" initials="TB" lastIdx="1" clrIdx="0">
    <p:extLst>
      <p:ext uri="{19B8F6BF-5375-455C-9EA6-DF929625EA0E}">
        <p15:presenceInfo xmlns:p15="http://schemas.microsoft.com/office/powerpoint/2012/main" userId="08b07716a1164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961"/>
  </p:normalViewPr>
  <p:slideViewPr>
    <p:cSldViewPr snapToGrid="0" snapToObjects="1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15/07/2021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versio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#22: API Versioning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DAB-3953-A04B-9C9B-62B59E2B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REST API Versioning</a:t>
            </a:r>
            <a:br>
              <a:rPr lang="en-US" b="1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1AD-CD36-A64C-B559-54E3317C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manage this complexity, version your API. Versioning helps you iterate faster when the needed changes are identified.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51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0DC8-8E09-4D4D-B22B-AE32C2E4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When to Version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C4E7-003A-D74F-A0C0-DF7915F1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APIs only need to be up-versioned when a breaking change is made. Breaking changes include:</a:t>
            </a:r>
          </a:p>
          <a:p>
            <a:pPr lvl="1"/>
            <a:r>
              <a:rPr lang="en-US"/>
              <a:t>a change in the format of the response data for one or more calls</a:t>
            </a:r>
          </a:p>
          <a:p>
            <a:pPr lvl="1"/>
            <a:r>
              <a:rPr lang="en-US"/>
              <a:t>a change in the request or response type (i.e. changing an integer to a float)</a:t>
            </a:r>
          </a:p>
          <a:p>
            <a:pPr lvl="1"/>
            <a:r>
              <a:rPr lang="en-US"/>
              <a:t>removing any part of the API.</a:t>
            </a:r>
          </a:p>
          <a:p>
            <a:r>
              <a:rPr lang="en-US" b="1" i="0"/>
              <a:t>Breaking changes</a:t>
            </a:r>
            <a:r>
              <a:rPr lang="en-US" i="0"/>
              <a:t> should always result in a change to the major version number </a:t>
            </a:r>
          </a:p>
          <a:p>
            <a:r>
              <a:rPr lang="en-US" b="1"/>
              <a:t>Non-breaking changes</a:t>
            </a:r>
            <a:r>
              <a:rPr lang="en-US"/>
              <a:t>, such as adding new endpoints or new response parameters, do not require a change to the major version number</a:t>
            </a:r>
            <a:br>
              <a:rPr lang="en-US"/>
            </a:br>
            <a:endParaRPr lang="en-US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293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6405-D5D5-9346-9179-F0B3C774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Version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75E4-710C-6B42-A223-B11C467D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URI Versioning</a:t>
            </a:r>
          </a:p>
          <a:p>
            <a:r>
              <a:rPr lang="en-US" b="1"/>
              <a:t>Versioning using Custom Request Header</a:t>
            </a:r>
          </a:p>
          <a:p>
            <a:r>
              <a:rPr lang="en-US" b="1"/>
              <a:t>Versioning using Accept header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3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87E0-87EA-6540-8EA4-02F979F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EB-F780-9F42-B53F-070A821F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REST API Versioning Guide (restfulapi.net)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4940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1441</TotalTime>
  <Words>169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#22: API Versioning</vt:lpstr>
      <vt:lpstr>REST API Versioning </vt:lpstr>
      <vt:lpstr>When to Version</vt:lpstr>
      <vt:lpstr>How to Version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87</cp:revision>
  <dcterms:created xsi:type="dcterms:W3CDTF">2021-06-14T22:24:28Z</dcterms:created>
  <dcterms:modified xsi:type="dcterms:W3CDTF">2021-07-15T15:50:09Z</dcterms:modified>
</cp:coreProperties>
</file>