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2" r:id="rId7"/>
    <p:sldId id="263" r:id="rId8"/>
    <p:sldId id="264" r:id="rId9"/>
    <p:sldId id="265" r:id="rId10"/>
    <p:sldId id="266" r:id="rId11"/>
    <p:sldId id="268" r:id="rId12"/>
    <p:sldId id="267" r:id="rId13"/>
    <p:sldId id="269" r:id="rId14"/>
    <p:sldId id="270" r:id="rId15"/>
    <p:sldId id="271"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1354"/>
  </p:normalViewPr>
  <p:slideViewPr>
    <p:cSldViewPr snapToGrid="0" snapToObjects="1">
      <p:cViewPr varScale="1">
        <p:scale>
          <a:sx n="81" d="100"/>
          <a:sy n="81" d="100"/>
        </p:scale>
        <p:origin x="17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an Bach" userId="08b07716a116443f" providerId="LiveId" clId="{D2C353EC-74A6-E84C-8869-77E42B52B2B7}"/>
    <pc:docChg chg="custSel addSld delSld modSld">
      <pc:chgData name="Toan Bach" userId="08b07716a116443f" providerId="LiveId" clId="{D2C353EC-74A6-E84C-8869-77E42B52B2B7}" dt="2021-06-21T01:47:04.024" v="533" actId="14100"/>
      <pc:docMkLst>
        <pc:docMk/>
      </pc:docMkLst>
      <pc:sldChg chg="modSp mod">
        <pc:chgData name="Toan Bach" userId="08b07716a116443f" providerId="LiveId" clId="{D2C353EC-74A6-E84C-8869-77E42B52B2B7}" dt="2021-06-21T01:01:07.763" v="178" actId="20577"/>
        <pc:sldMkLst>
          <pc:docMk/>
          <pc:sldMk cId="4238449618" sldId="256"/>
        </pc:sldMkLst>
        <pc:spChg chg="mod">
          <ac:chgData name="Toan Bach" userId="08b07716a116443f" providerId="LiveId" clId="{D2C353EC-74A6-E84C-8869-77E42B52B2B7}" dt="2021-06-21T01:01:07.763" v="178" actId="20577"/>
          <ac:spMkLst>
            <pc:docMk/>
            <pc:sldMk cId="4238449618" sldId="256"/>
            <ac:spMk id="2" creationId="{0E361B53-9D3D-4E40-B34E-9C102A0DFCE0}"/>
          </ac:spMkLst>
        </pc:spChg>
      </pc:sldChg>
      <pc:sldChg chg="modSp mod">
        <pc:chgData name="Toan Bach" userId="08b07716a116443f" providerId="LiveId" clId="{D2C353EC-74A6-E84C-8869-77E42B52B2B7}" dt="2021-06-20T23:52:08.288" v="140" actId="20577"/>
        <pc:sldMkLst>
          <pc:docMk/>
          <pc:sldMk cId="4145705115" sldId="257"/>
        </pc:sldMkLst>
        <pc:spChg chg="mod">
          <ac:chgData name="Toan Bach" userId="08b07716a116443f" providerId="LiveId" clId="{D2C353EC-74A6-E84C-8869-77E42B52B2B7}" dt="2021-06-20T23:50:17.864" v="58" actId="20577"/>
          <ac:spMkLst>
            <pc:docMk/>
            <pc:sldMk cId="4145705115" sldId="257"/>
            <ac:spMk id="2" creationId="{DE9DA6B8-FC5B-0949-BA00-9D536E68D46F}"/>
          </ac:spMkLst>
        </pc:spChg>
        <pc:spChg chg="mod">
          <ac:chgData name="Toan Bach" userId="08b07716a116443f" providerId="LiveId" clId="{D2C353EC-74A6-E84C-8869-77E42B52B2B7}" dt="2021-06-20T23:52:08.288" v="140" actId="20577"/>
          <ac:spMkLst>
            <pc:docMk/>
            <pc:sldMk cId="4145705115" sldId="257"/>
            <ac:spMk id="4" creationId="{35B2760F-B669-1347-A9B8-DE82CE8FAFC0}"/>
          </ac:spMkLst>
        </pc:spChg>
      </pc:sldChg>
      <pc:sldChg chg="del">
        <pc:chgData name="Toan Bach" userId="08b07716a116443f" providerId="LiveId" clId="{D2C353EC-74A6-E84C-8869-77E42B52B2B7}" dt="2021-06-20T23:50:21.180" v="59" actId="2696"/>
        <pc:sldMkLst>
          <pc:docMk/>
          <pc:sldMk cId="470268704" sldId="258"/>
        </pc:sldMkLst>
      </pc:sldChg>
      <pc:sldChg chg="addSp delSp modSp new mod">
        <pc:chgData name="Toan Bach" userId="08b07716a116443f" providerId="LiveId" clId="{D2C353EC-74A6-E84C-8869-77E42B52B2B7}" dt="2021-06-21T01:01:35.033" v="186" actId="1076"/>
        <pc:sldMkLst>
          <pc:docMk/>
          <pc:sldMk cId="1883004092" sldId="258"/>
        </pc:sldMkLst>
        <pc:spChg chg="del">
          <ac:chgData name="Toan Bach" userId="08b07716a116443f" providerId="LiveId" clId="{D2C353EC-74A6-E84C-8869-77E42B52B2B7}" dt="2021-06-21T01:01:23.375" v="181" actId="478"/>
          <ac:spMkLst>
            <pc:docMk/>
            <pc:sldMk cId="1883004092" sldId="258"/>
            <ac:spMk id="2" creationId="{841DC4B6-3DB7-704A-A8D6-20222165F66C}"/>
          </ac:spMkLst>
        </pc:spChg>
        <pc:spChg chg="del">
          <ac:chgData name="Toan Bach" userId="08b07716a116443f" providerId="LiveId" clId="{D2C353EC-74A6-E84C-8869-77E42B52B2B7}" dt="2021-06-21T01:01:20.480" v="180" actId="931"/>
          <ac:spMkLst>
            <pc:docMk/>
            <pc:sldMk cId="1883004092" sldId="258"/>
            <ac:spMk id="3" creationId="{43297A3E-0C20-164A-B69E-035F57322DD7}"/>
          </ac:spMkLst>
        </pc:spChg>
        <pc:spChg chg="add mod">
          <ac:chgData name="Toan Bach" userId="08b07716a116443f" providerId="LiveId" clId="{D2C353EC-74A6-E84C-8869-77E42B52B2B7}" dt="2021-06-21T01:01:35.033" v="186" actId="1076"/>
          <ac:spMkLst>
            <pc:docMk/>
            <pc:sldMk cId="1883004092" sldId="258"/>
            <ac:spMk id="6" creationId="{B44CE621-E390-2D43-BFA4-4C90D16A5D42}"/>
          </ac:spMkLst>
        </pc:spChg>
        <pc:picChg chg="add mod">
          <ac:chgData name="Toan Bach" userId="08b07716a116443f" providerId="LiveId" clId="{D2C353EC-74A6-E84C-8869-77E42B52B2B7}" dt="2021-06-21T01:01:30.952" v="184" actId="14100"/>
          <ac:picMkLst>
            <pc:docMk/>
            <pc:sldMk cId="1883004092" sldId="258"/>
            <ac:picMk id="5" creationId="{7843153D-912A-D34B-8F42-D4E43AD15CF6}"/>
          </ac:picMkLst>
        </pc:picChg>
      </pc:sldChg>
      <pc:sldChg chg="addSp delSp modSp new mod">
        <pc:chgData name="Toan Bach" userId="08b07716a116443f" providerId="LiveId" clId="{D2C353EC-74A6-E84C-8869-77E42B52B2B7}" dt="2021-06-21T01:02:33.584" v="199" actId="1076"/>
        <pc:sldMkLst>
          <pc:docMk/>
          <pc:sldMk cId="2903238803" sldId="259"/>
        </pc:sldMkLst>
        <pc:spChg chg="del">
          <ac:chgData name="Toan Bach" userId="08b07716a116443f" providerId="LiveId" clId="{D2C353EC-74A6-E84C-8869-77E42B52B2B7}" dt="2021-06-21T01:02:27.156" v="196" actId="478"/>
          <ac:spMkLst>
            <pc:docMk/>
            <pc:sldMk cId="2903238803" sldId="259"/>
            <ac:spMk id="2" creationId="{74FE400B-85BA-864C-9FCF-0D59309E147A}"/>
          </ac:spMkLst>
        </pc:spChg>
        <pc:spChg chg="del">
          <ac:chgData name="Toan Bach" userId="08b07716a116443f" providerId="LiveId" clId="{D2C353EC-74A6-E84C-8869-77E42B52B2B7}" dt="2021-06-21T01:01:46.171" v="188" actId="931"/>
          <ac:spMkLst>
            <pc:docMk/>
            <pc:sldMk cId="2903238803" sldId="259"/>
            <ac:spMk id="3" creationId="{CA5975CC-FED4-ED44-BCF6-90CA1C58906C}"/>
          </ac:spMkLst>
        </pc:spChg>
        <pc:spChg chg="add del mod">
          <ac:chgData name="Toan Bach" userId="08b07716a116443f" providerId="LiveId" clId="{D2C353EC-74A6-E84C-8869-77E42B52B2B7}" dt="2021-06-21T01:01:56.177" v="190" actId="931"/>
          <ac:spMkLst>
            <pc:docMk/>
            <pc:sldMk cId="2903238803" sldId="259"/>
            <ac:spMk id="7" creationId="{BD8A7D3C-2729-D44D-B6C0-A6BFA2989300}"/>
          </ac:spMkLst>
        </pc:spChg>
        <pc:spChg chg="add del mod">
          <ac:chgData name="Toan Bach" userId="08b07716a116443f" providerId="LiveId" clId="{D2C353EC-74A6-E84C-8869-77E42B52B2B7}" dt="2021-06-21T01:02:05.075" v="192" actId="931"/>
          <ac:spMkLst>
            <pc:docMk/>
            <pc:sldMk cId="2903238803" sldId="259"/>
            <ac:spMk id="11" creationId="{CB8016B0-6D52-5843-AEDF-2E27F7CA4C28}"/>
          </ac:spMkLst>
        </pc:spChg>
        <pc:spChg chg="add del mod">
          <ac:chgData name="Toan Bach" userId="08b07716a116443f" providerId="LiveId" clId="{D2C353EC-74A6-E84C-8869-77E42B52B2B7}" dt="2021-06-21T01:02:22.164" v="194" actId="931"/>
          <ac:spMkLst>
            <pc:docMk/>
            <pc:sldMk cId="2903238803" sldId="259"/>
            <ac:spMk id="15" creationId="{F6CCB885-3148-5541-B668-AE7A8A09062B}"/>
          </ac:spMkLst>
        </pc:spChg>
        <pc:picChg chg="add del mod">
          <ac:chgData name="Toan Bach" userId="08b07716a116443f" providerId="LiveId" clId="{D2C353EC-74A6-E84C-8869-77E42B52B2B7}" dt="2021-06-21T01:01:48.510" v="189" actId="478"/>
          <ac:picMkLst>
            <pc:docMk/>
            <pc:sldMk cId="2903238803" sldId="259"/>
            <ac:picMk id="5" creationId="{0F16ACAA-86BD-5A49-9600-5B9C8ADAA73A}"/>
          </ac:picMkLst>
        </pc:picChg>
        <pc:picChg chg="add del mod">
          <ac:chgData name="Toan Bach" userId="08b07716a116443f" providerId="LiveId" clId="{D2C353EC-74A6-E84C-8869-77E42B52B2B7}" dt="2021-06-21T01:01:58.838" v="191" actId="478"/>
          <ac:picMkLst>
            <pc:docMk/>
            <pc:sldMk cId="2903238803" sldId="259"/>
            <ac:picMk id="9" creationId="{14B72664-87DF-294F-9585-8067C83DD524}"/>
          </ac:picMkLst>
        </pc:picChg>
        <pc:picChg chg="add del mod">
          <ac:chgData name="Toan Bach" userId="08b07716a116443f" providerId="LiveId" clId="{D2C353EC-74A6-E84C-8869-77E42B52B2B7}" dt="2021-06-21T01:02:09.079" v="193" actId="478"/>
          <ac:picMkLst>
            <pc:docMk/>
            <pc:sldMk cId="2903238803" sldId="259"/>
            <ac:picMk id="13" creationId="{B59F02D8-CC77-9146-A851-45C91B79C920}"/>
          </ac:picMkLst>
        </pc:picChg>
        <pc:picChg chg="add mod">
          <ac:chgData name="Toan Bach" userId="08b07716a116443f" providerId="LiveId" clId="{D2C353EC-74A6-E84C-8869-77E42B52B2B7}" dt="2021-06-21T01:02:33.584" v="199" actId="1076"/>
          <ac:picMkLst>
            <pc:docMk/>
            <pc:sldMk cId="2903238803" sldId="259"/>
            <ac:picMk id="17" creationId="{F13BBAC5-DDDD-C94D-BABE-543089CF3DD7}"/>
          </ac:picMkLst>
        </pc:picChg>
      </pc:sldChg>
      <pc:sldChg chg="modSp new mod">
        <pc:chgData name="Toan Bach" userId="08b07716a116443f" providerId="LiveId" clId="{D2C353EC-74A6-E84C-8869-77E42B52B2B7}" dt="2021-06-21T01:14:50.546" v="290" actId="20577"/>
        <pc:sldMkLst>
          <pc:docMk/>
          <pc:sldMk cId="3403363378" sldId="260"/>
        </pc:sldMkLst>
        <pc:spChg chg="mod">
          <ac:chgData name="Toan Bach" userId="08b07716a116443f" providerId="LiveId" clId="{D2C353EC-74A6-E84C-8869-77E42B52B2B7}" dt="2021-06-21T01:02:46.223" v="212" actId="20577"/>
          <ac:spMkLst>
            <pc:docMk/>
            <pc:sldMk cId="3403363378" sldId="260"/>
            <ac:spMk id="2" creationId="{884EF6C7-C225-6E49-BD3F-FCCB851A5F86}"/>
          </ac:spMkLst>
        </pc:spChg>
        <pc:spChg chg="mod">
          <ac:chgData name="Toan Bach" userId="08b07716a116443f" providerId="LiveId" clId="{D2C353EC-74A6-E84C-8869-77E42B52B2B7}" dt="2021-06-21T01:14:50.546" v="290" actId="20577"/>
          <ac:spMkLst>
            <pc:docMk/>
            <pc:sldMk cId="3403363378" sldId="260"/>
            <ac:spMk id="3" creationId="{2804CAE6-FA30-2445-B829-F34C00C2030B}"/>
          </ac:spMkLst>
        </pc:spChg>
      </pc:sldChg>
      <pc:sldChg chg="modSp new mod">
        <pc:chgData name="Toan Bach" userId="08b07716a116443f" providerId="LiveId" clId="{D2C353EC-74A6-E84C-8869-77E42B52B2B7}" dt="2021-06-21T01:14:06.969" v="244" actId="20577"/>
        <pc:sldMkLst>
          <pc:docMk/>
          <pc:sldMk cId="2652773126" sldId="261"/>
        </pc:sldMkLst>
        <pc:spChg chg="mod">
          <ac:chgData name="Toan Bach" userId="08b07716a116443f" providerId="LiveId" clId="{D2C353EC-74A6-E84C-8869-77E42B52B2B7}" dt="2021-06-21T01:13:53.054" v="238" actId="20577"/>
          <ac:spMkLst>
            <pc:docMk/>
            <pc:sldMk cId="2652773126" sldId="261"/>
            <ac:spMk id="2" creationId="{F4D7A223-B870-6440-BB67-541B5D69D32C}"/>
          </ac:spMkLst>
        </pc:spChg>
        <pc:spChg chg="mod">
          <ac:chgData name="Toan Bach" userId="08b07716a116443f" providerId="LiveId" clId="{D2C353EC-74A6-E84C-8869-77E42B52B2B7}" dt="2021-06-21T01:14:06.969" v="244" actId="20577"/>
          <ac:spMkLst>
            <pc:docMk/>
            <pc:sldMk cId="2652773126" sldId="261"/>
            <ac:spMk id="3" creationId="{2E77E263-89F0-B141-A7FD-AA099A567248}"/>
          </ac:spMkLst>
        </pc:spChg>
      </pc:sldChg>
      <pc:sldChg chg="modSp new mod">
        <pc:chgData name="Toan Bach" userId="08b07716a116443f" providerId="LiveId" clId="{D2C353EC-74A6-E84C-8869-77E42B52B2B7}" dt="2021-06-21T01:16:22.516" v="347" actId="5793"/>
        <pc:sldMkLst>
          <pc:docMk/>
          <pc:sldMk cId="444784183" sldId="262"/>
        </pc:sldMkLst>
        <pc:spChg chg="mod">
          <ac:chgData name="Toan Bach" userId="08b07716a116443f" providerId="LiveId" clId="{D2C353EC-74A6-E84C-8869-77E42B52B2B7}" dt="2021-06-21T01:14:58.257" v="297" actId="20577"/>
          <ac:spMkLst>
            <pc:docMk/>
            <pc:sldMk cId="444784183" sldId="262"/>
            <ac:spMk id="2" creationId="{BB831E3C-920C-F94E-9856-6AAC4CA70A49}"/>
          </ac:spMkLst>
        </pc:spChg>
        <pc:spChg chg="mod">
          <ac:chgData name="Toan Bach" userId="08b07716a116443f" providerId="LiveId" clId="{D2C353EC-74A6-E84C-8869-77E42B52B2B7}" dt="2021-06-21T01:16:22.516" v="347" actId="5793"/>
          <ac:spMkLst>
            <pc:docMk/>
            <pc:sldMk cId="444784183" sldId="262"/>
            <ac:spMk id="3" creationId="{F0D00D64-8D37-F742-8E01-BCDE2D216AFD}"/>
          </ac:spMkLst>
        </pc:spChg>
      </pc:sldChg>
      <pc:sldChg chg="modSp new mod">
        <pc:chgData name="Toan Bach" userId="08b07716a116443f" providerId="LiveId" clId="{D2C353EC-74A6-E84C-8869-77E42B52B2B7}" dt="2021-06-21T01:17:17.214" v="391" actId="20577"/>
        <pc:sldMkLst>
          <pc:docMk/>
          <pc:sldMk cId="3130870550" sldId="263"/>
        </pc:sldMkLst>
        <pc:spChg chg="mod">
          <ac:chgData name="Toan Bach" userId="08b07716a116443f" providerId="LiveId" clId="{D2C353EC-74A6-E84C-8869-77E42B52B2B7}" dt="2021-06-21T01:16:30.599" v="351" actId="20577"/>
          <ac:spMkLst>
            <pc:docMk/>
            <pc:sldMk cId="3130870550" sldId="263"/>
            <ac:spMk id="2" creationId="{26E6261E-6154-8E4F-8134-D6835A0CBDBA}"/>
          </ac:spMkLst>
        </pc:spChg>
        <pc:spChg chg="mod">
          <ac:chgData name="Toan Bach" userId="08b07716a116443f" providerId="LiveId" clId="{D2C353EC-74A6-E84C-8869-77E42B52B2B7}" dt="2021-06-21T01:17:17.214" v="391" actId="20577"/>
          <ac:spMkLst>
            <pc:docMk/>
            <pc:sldMk cId="3130870550" sldId="263"/>
            <ac:spMk id="3" creationId="{99C439B2-4D2C-1D48-9F92-D2BBDBC1FF07}"/>
          </ac:spMkLst>
        </pc:spChg>
      </pc:sldChg>
      <pc:sldChg chg="addSp modSp new mod">
        <pc:chgData name="Toan Bach" userId="08b07716a116443f" providerId="LiveId" clId="{D2C353EC-74A6-E84C-8869-77E42B52B2B7}" dt="2021-06-21T01:18:42.020" v="407" actId="1076"/>
        <pc:sldMkLst>
          <pc:docMk/>
          <pc:sldMk cId="445357927" sldId="264"/>
        </pc:sldMkLst>
        <pc:spChg chg="mod">
          <ac:chgData name="Toan Bach" userId="08b07716a116443f" providerId="LiveId" clId="{D2C353EC-74A6-E84C-8869-77E42B52B2B7}" dt="2021-06-21T01:17:27.925" v="395"/>
          <ac:spMkLst>
            <pc:docMk/>
            <pc:sldMk cId="445357927" sldId="264"/>
            <ac:spMk id="2" creationId="{10F645C1-FBAF-6142-B58C-AB63DEF172F9}"/>
          </ac:spMkLst>
        </pc:spChg>
        <pc:spChg chg="mod">
          <ac:chgData name="Toan Bach" userId="08b07716a116443f" providerId="LiveId" clId="{D2C353EC-74A6-E84C-8869-77E42B52B2B7}" dt="2021-06-21T01:18:20.263" v="403" actId="14100"/>
          <ac:spMkLst>
            <pc:docMk/>
            <pc:sldMk cId="445357927" sldId="264"/>
            <ac:spMk id="3" creationId="{49848A87-4C2D-F14E-9C51-776A0D3CAA00}"/>
          </ac:spMkLst>
        </pc:spChg>
        <pc:picChg chg="add mod">
          <ac:chgData name="Toan Bach" userId="08b07716a116443f" providerId="LiveId" clId="{D2C353EC-74A6-E84C-8869-77E42B52B2B7}" dt="2021-06-21T01:18:42.020" v="407" actId="1076"/>
          <ac:picMkLst>
            <pc:docMk/>
            <pc:sldMk cId="445357927" sldId="264"/>
            <ac:picMk id="5" creationId="{E6806A1B-036C-CA44-9605-0DDF7D7AB167}"/>
          </ac:picMkLst>
        </pc:picChg>
      </pc:sldChg>
      <pc:sldChg chg="addSp modSp new mod">
        <pc:chgData name="Toan Bach" userId="08b07716a116443f" providerId="LiveId" clId="{D2C353EC-74A6-E84C-8869-77E42B52B2B7}" dt="2021-06-21T01:20:01.744" v="446" actId="1076"/>
        <pc:sldMkLst>
          <pc:docMk/>
          <pc:sldMk cId="4263716395" sldId="265"/>
        </pc:sldMkLst>
        <pc:spChg chg="mod">
          <ac:chgData name="Toan Bach" userId="08b07716a116443f" providerId="LiveId" clId="{D2C353EC-74A6-E84C-8869-77E42B52B2B7}" dt="2021-06-21T01:19:01.010" v="437" actId="20577"/>
          <ac:spMkLst>
            <pc:docMk/>
            <pc:sldMk cId="4263716395" sldId="265"/>
            <ac:spMk id="2" creationId="{B3554BBB-8201-6547-8D8C-3CD20805267B}"/>
          </ac:spMkLst>
        </pc:spChg>
        <pc:spChg chg="mod">
          <ac:chgData name="Toan Bach" userId="08b07716a116443f" providerId="LiveId" clId="{D2C353EC-74A6-E84C-8869-77E42B52B2B7}" dt="2021-06-21T01:19:59.355" v="445" actId="14100"/>
          <ac:spMkLst>
            <pc:docMk/>
            <pc:sldMk cId="4263716395" sldId="265"/>
            <ac:spMk id="3" creationId="{11B4B9D8-F8F2-5C4E-BD37-65112C0489C7}"/>
          </ac:spMkLst>
        </pc:spChg>
        <pc:picChg chg="add mod">
          <ac:chgData name="Toan Bach" userId="08b07716a116443f" providerId="LiveId" clId="{D2C353EC-74A6-E84C-8869-77E42B52B2B7}" dt="2021-06-21T01:20:01.744" v="446" actId="1076"/>
          <ac:picMkLst>
            <pc:docMk/>
            <pc:sldMk cId="4263716395" sldId="265"/>
            <ac:picMk id="5" creationId="{050B1708-53CA-C747-9227-17C4BFDF8804}"/>
          </ac:picMkLst>
        </pc:picChg>
      </pc:sldChg>
      <pc:sldChg chg="addSp modSp new mod">
        <pc:chgData name="Toan Bach" userId="08b07716a116443f" providerId="LiveId" clId="{D2C353EC-74A6-E84C-8869-77E42B52B2B7}" dt="2021-06-21T01:31:47.158" v="455" actId="1076"/>
        <pc:sldMkLst>
          <pc:docMk/>
          <pc:sldMk cId="3524870499" sldId="266"/>
        </pc:sldMkLst>
        <pc:spChg chg="mod">
          <ac:chgData name="Toan Bach" userId="08b07716a116443f" providerId="LiveId" clId="{D2C353EC-74A6-E84C-8869-77E42B52B2B7}" dt="2021-06-21T01:23:11.996" v="450"/>
          <ac:spMkLst>
            <pc:docMk/>
            <pc:sldMk cId="3524870499" sldId="266"/>
            <ac:spMk id="2" creationId="{815DEEF3-546D-C64D-97D1-8A798277A8EB}"/>
          </ac:spMkLst>
        </pc:spChg>
        <pc:spChg chg="mod">
          <ac:chgData name="Toan Bach" userId="08b07716a116443f" providerId="LiveId" clId="{D2C353EC-74A6-E84C-8869-77E42B52B2B7}" dt="2021-06-21T01:23:24.309" v="452" actId="20577"/>
          <ac:spMkLst>
            <pc:docMk/>
            <pc:sldMk cId="3524870499" sldId="266"/>
            <ac:spMk id="3" creationId="{D221D430-EDCE-3148-A23A-1B1FE939A93E}"/>
          </ac:spMkLst>
        </pc:spChg>
        <pc:picChg chg="add mod">
          <ac:chgData name="Toan Bach" userId="08b07716a116443f" providerId="LiveId" clId="{D2C353EC-74A6-E84C-8869-77E42B52B2B7}" dt="2021-06-21T01:31:47.158" v="455" actId="1076"/>
          <ac:picMkLst>
            <pc:docMk/>
            <pc:sldMk cId="3524870499" sldId="266"/>
            <ac:picMk id="5" creationId="{9040B2B9-B88B-ED44-8B76-8D681A6AB546}"/>
          </ac:picMkLst>
        </pc:picChg>
      </pc:sldChg>
      <pc:sldChg chg="modSp new mod">
        <pc:chgData name="Toan Bach" userId="08b07716a116443f" providerId="LiveId" clId="{D2C353EC-74A6-E84C-8869-77E42B52B2B7}" dt="2021-06-21T01:38:59.100" v="489" actId="20577"/>
        <pc:sldMkLst>
          <pc:docMk/>
          <pc:sldMk cId="1231629253" sldId="267"/>
        </pc:sldMkLst>
        <pc:spChg chg="mod">
          <ac:chgData name="Toan Bach" userId="08b07716a116443f" providerId="LiveId" clId="{D2C353EC-74A6-E84C-8869-77E42B52B2B7}" dt="2021-06-21T01:32:09.596" v="457"/>
          <ac:spMkLst>
            <pc:docMk/>
            <pc:sldMk cId="1231629253" sldId="267"/>
            <ac:spMk id="2" creationId="{83DF3AAF-F73E-2248-9AC1-6FE671B8712B}"/>
          </ac:spMkLst>
        </pc:spChg>
        <pc:spChg chg="mod">
          <ac:chgData name="Toan Bach" userId="08b07716a116443f" providerId="LiveId" clId="{D2C353EC-74A6-E84C-8869-77E42B52B2B7}" dt="2021-06-21T01:38:59.100" v="489" actId="20577"/>
          <ac:spMkLst>
            <pc:docMk/>
            <pc:sldMk cId="1231629253" sldId="267"/>
            <ac:spMk id="3" creationId="{99F73D01-CED3-C043-82FF-E3F7694A4ACC}"/>
          </ac:spMkLst>
        </pc:spChg>
      </pc:sldChg>
      <pc:sldChg chg="addSp modSp new mod">
        <pc:chgData name="Toan Bach" userId="08b07716a116443f" providerId="LiveId" clId="{D2C353EC-74A6-E84C-8869-77E42B52B2B7}" dt="2021-06-21T01:34:52.104" v="477" actId="1076"/>
        <pc:sldMkLst>
          <pc:docMk/>
          <pc:sldMk cId="4087727640" sldId="268"/>
        </pc:sldMkLst>
        <pc:spChg chg="mod">
          <ac:chgData name="Toan Bach" userId="08b07716a116443f" providerId="LiveId" clId="{D2C353EC-74A6-E84C-8869-77E42B52B2B7}" dt="2021-06-21T01:32:48.599" v="462"/>
          <ac:spMkLst>
            <pc:docMk/>
            <pc:sldMk cId="4087727640" sldId="268"/>
            <ac:spMk id="2" creationId="{D6C24494-5232-714C-9852-E6EB696BBF66}"/>
          </ac:spMkLst>
        </pc:spChg>
        <pc:spChg chg="mod">
          <ac:chgData name="Toan Bach" userId="08b07716a116443f" providerId="LiveId" clId="{D2C353EC-74A6-E84C-8869-77E42B52B2B7}" dt="2021-06-21T01:34:49.463" v="476" actId="5793"/>
          <ac:spMkLst>
            <pc:docMk/>
            <pc:sldMk cId="4087727640" sldId="268"/>
            <ac:spMk id="3" creationId="{B2C4F4C1-BA82-7A47-BD39-EF2E7BF7584F}"/>
          </ac:spMkLst>
        </pc:spChg>
        <pc:picChg chg="add mod">
          <ac:chgData name="Toan Bach" userId="08b07716a116443f" providerId="LiveId" clId="{D2C353EC-74A6-E84C-8869-77E42B52B2B7}" dt="2021-06-21T01:34:29.826" v="468" actId="1076"/>
          <ac:picMkLst>
            <pc:docMk/>
            <pc:sldMk cId="4087727640" sldId="268"/>
            <ac:picMk id="5" creationId="{67559B64-CAF2-F24A-B3C2-B5DDAAEDB94F}"/>
          </ac:picMkLst>
        </pc:picChg>
        <pc:picChg chg="add mod">
          <ac:chgData name="Toan Bach" userId="08b07716a116443f" providerId="LiveId" clId="{D2C353EC-74A6-E84C-8869-77E42B52B2B7}" dt="2021-06-21T01:34:52.104" v="477" actId="1076"/>
          <ac:picMkLst>
            <pc:docMk/>
            <pc:sldMk cId="4087727640" sldId="268"/>
            <ac:picMk id="7" creationId="{8EE540F8-C052-304D-BB13-EDEEB467E976}"/>
          </ac:picMkLst>
        </pc:picChg>
      </pc:sldChg>
      <pc:sldChg chg="modSp new mod modNotesTx">
        <pc:chgData name="Toan Bach" userId="08b07716a116443f" providerId="LiveId" clId="{D2C353EC-74A6-E84C-8869-77E42B52B2B7}" dt="2021-06-21T01:43:22.826" v="514" actId="20577"/>
        <pc:sldMkLst>
          <pc:docMk/>
          <pc:sldMk cId="664417090" sldId="269"/>
        </pc:sldMkLst>
        <pc:spChg chg="mod">
          <ac:chgData name="Toan Bach" userId="08b07716a116443f" providerId="LiveId" clId="{D2C353EC-74A6-E84C-8869-77E42B52B2B7}" dt="2021-06-21T01:40:10.977" v="494" actId="20577"/>
          <ac:spMkLst>
            <pc:docMk/>
            <pc:sldMk cId="664417090" sldId="269"/>
            <ac:spMk id="2" creationId="{5F44594C-E87C-B644-BA44-C93268EACF13}"/>
          </ac:spMkLst>
        </pc:spChg>
        <pc:spChg chg="mod">
          <ac:chgData name="Toan Bach" userId="08b07716a116443f" providerId="LiveId" clId="{D2C353EC-74A6-E84C-8869-77E42B52B2B7}" dt="2021-06-21T01:42:11.386" v="513" actId="27636"/>
          <ac:spMkLst>
            <pc:docMk/>
            <pc:sldMk cId="664417090" sldId="269"/>
            <ac:spMk id="3" creationId="{5DF9FA05-AEA2-5B46-B13E-EB048C9CD406}"/>
          </ac:spMkLst>
        </pc:spChg>
      </pc:sldChg>
      <pc:sldChg chg="modSp new mod">
        <pc:chgData name="Toan Bach" userId="08b07716a116443f" providerId="LiveId" clId="{D2C353EC-74A6-E84C-8869-77E42B52B2B7}" dt="2021-06-21T01:44:11.677" v="519" actId="20577"/>
        <pc:sldMkLst>
          <pc:docMk/>
          <pc:sldMk cId="3574666282" sldId="270"/>
        </pc:sldMkLst>
        <pc:spChg chg="mod">
          <ac:chgData name="Toan Bach" userId="08b07716a116443f" providerId="LiveId" clId="{D2C353EC-74A6-E84C-8869-77E42B52B2B7}" dt="2021-06-21T01:43:38.848" v="517" actId="20577"/>
          <ac:spMkLst>
            <pc:docMk/>
            <pc:sldMk cId="3574666282" sldId="270"/>
            <ac:spMk id="2" creationId="{24DB51E1-ED48-CA47-A920-6D72FC7DEBE8}"/>
          </ac:spMkLst>
        </pc:spChg>
        <pc:spChg chg="mod">
          <ac:chgData name="Toan Bach" userId="08b07716a116443f" providerId="LiveId" clId="{D2C353EC-74A6-E84C-8869-77E42B52B2B7}" dt="2021-06-21T01:44:11.677" v="519" actId="20577"/>
          <ac:spMkLst>
            <pc:docMk/>
            <pc:sldMk cId="3574666282" sldId="270"/>
            <ac:spMk id="3" creationId="{F916A9E2-19BE-674F-AE4A-0058C49A80B2}"/>
          </ac:spMkLst>
        </pc:spChg>
      </pc:sldChg>
      <pc:sldChg chg="addSp modSp new mod">
        <pc:chgData name="Toan Bach" userId="08b07716a116443f" providerId="LiveId" clId="{D2C353EC-74A6-E84C-8869-77E42B52B2B7}" dt="2021-06-21T01:47:04.024" v="533" actId="14100"/>
        <pc:sldMkLst>
          <pc:docMk/>
          <pc:sldMk cId="2041379721" sldId="271"/>
        </pc:sldMkLst>
        <pc:spChg chg="mod">
          <ac:chgData name="Toan Bach" userId="08b07716a116443f" providerId="LiveId" clId="{D2C353EC-74A6-E84C-8869-77E42B52B2B7}" dt="2021-06-21T01:44:43.453" v="522"/>
          <ac:spMkLst>
            <pc:docMk/>
            <pc:sldMk cId="2041379721" sldId="271"/>
            <ac:spMk id="2" creationId="{305F408A-5A38-1146-9EFC-B2E7C920D510}"/>
          </ac:spMkLst>
        </pc:spChg>
        <pc:spChg chg="mod">
          <ac:chgData name="Toan Bach" userId="08b07716a116443f" providerId="LiveId" clId="{D2C353EC-74A6-E84C-8869-77E42B52B2B7}" dt="2021-06-21T01:47:04.024" v="533" actId="14100"/>
          <ac:spMkLst>
            <pc:docMk/>
            <pc:sldMk cId="2041379721" sldId="271"/>
            <ac:spMk id="3" creationId="{3EBA3C6A-5432-B944-9395-B783F61C8B70}"/>
          </ac:spMkLst>
        </pc:spChg>
        <pc:picChg chg="add mod">
          <ac:chgData name="Toan Bach" userId="08b07716a116443f" providerId="LiveId" clId="{D2C353EC-74A6-E84C-8869-77E42B52B2B7}" dt="2021-06-21T01:47:00.980" v="532" actId="1076"/>
          <ac:picMkLst>
            <pc:docMk/>
            <pc:sldMk cId="2041379721" sldId="271"/>
            <ac:picMk id="5" creationId="{B7BF8CDF-C69D-314E-A432-D63BB8C06EBE}"/>
          </ac:picMkLst>
        </pc:picChg>
      </pc:sldChg>
    </pc:docChg>
  </pc:docChgLst>
  <pc:docChgLst>
    <pc:chgData name="Toan Bach" userId="08b07716a116443f" providerId="LiveId" clId="{085C3434-6A66-6C42-8951-840B19564393}"/>
    <pc:docChg chg="custSel modSld">
      <pc:chgData name="Toan Bach" userId="08b07716a116443f" providerId="LiveId" clId="{085C3434-6A66-6C42-8951-840B19564393}" dt="2021-06-20T01:22:44.771" v="39" actId="1076"/>
      <pc:docMkLst>
        <pc:docMk/>
      </pc:docMkLst>
      <pc:sldChg chg="modSp mod">
        <pc:chgData name="Toan Bach" userId="08b07716a116443f" providerId="LiveId" clId="{085C3434-6A66-6C42-8951-840B19564393}" dt="2021-06-20T01:22:04.386" v="21" actId="20577"/>
        <pc:sldMkLst>
          <pc:docMk/>
          <pc:sldMk cId="4238449618" sldId="256"/>
        </pc:sldMkLst>
        <pc:spChg chg="mod">
          <ac:chgData name="Toan Bach" userId="08b07716a116443f" providerId="LiveId" clId="{085C3434-6A66-6C42-8951-840B19564393}" dt="2021-06-20T01:22:04.386" v="21" actId="20577"/>
          <ac:spMkLst>
            <pc:docMk/>
            <pc:sldMk cId="4238449618" sldId="256"/>
            <ac:spMk id="2" creationId="{0E361B53-9D3D-4E40-B34E-9C102A0DFCE0}"/>
          </ac:spMkLst>
        </pc:spChg>
      </pc:sldChg>
      <pc:sldChg chg="addSp delSp modSp mod">
        <pc:chgData name="Toan Bach" userId="08b07716a116443f" providerId="LiveId" clId="{085C3434-6A66-6C42-8951-840B19564393}" dt="2021-06-20T01:22:44.771" v="39" actId="1076"/>
        <pc:sldMkLst>
          <pc:docMk/>
          <pc:sldMk cId="4145705115" sldId="257"/>
        </pc:sldMkLst>
        <pc:spChg chg="mod">
          <ac:chgData name="Toan Bach" userId="08b07716a116443f" providerId="LiveId" clId="{085C3434-6A66-6C42-8951-840B19564393}" dt="2021-06-20T01:22:27.370" v="35" actId="20577"/>
          <ac:spMkLst>
            <pc:docMk/>
            <pc:sldMk cId="4145705115" sldId="257"/>
            <ac:spMk id="2" creationId="{DE9DA6B8-FC5B-0949-BA00-9D536E68D46F}"/>
          </ac:spMkLst>
        </pc:spChg>
        <pc:spChg chg="del">
          <ac:chgData name="Toan Bach" userId="08b07716a116443f" providerId="LiveId" clId="{085C3434-6A66-6C42-8951-840B19564393}" dt="2021-06-20T01:22:22.447" v="22" actId="478"/>
          <ac:spMkLst>
            <pc:docMk/>
            <pc:sldMk cId="4145705115" sldId="257"/>
            <ac:spMk id="3" creationId="{4DFC423D-A6D5-EE49-AF21-DAF5FBD4CEFC}"/>
          </ac:spMkLst>
        </pc:spChg>
        <pc:spChg chg="add del mod">
          <ac:chgData name="Toan Bach" userId="08b07716a116443f" providerId="LiveId" clId="{085C3434-6A66-6C42-8951-840B19564393}" dt="2021-06-20T01:22:39.893" v="36" actId="931"/>
          <ac:spMkLst>
            <pc:docMk/>
            <pc:sldMk cId="4145705115" sldId="257"/>
            <ac:spMk id="5" creationId="{B5047CBE-42C7-9247-BDFB-8D9C1E71355B}"/>
          </ac:spMkLst>
        </pc:spChg>
        <pc:picChg chg="add mod">
          <ac:chgData name="Toan Bach" userId="08b07716a116443f" providerId="LiveId" clId="{085C3434-6A66-6C42-8951-840B19564393}" dt="2021-06-20T01:22:44.771" v="39" actId="1076"/>
          <ac:picMkLst>
            <pc:docMk/>
            <pc:sldMk cId="4145705115" sldId="257"/>
            <ac:picMk id="7" creationId="{B8BFFEE2-7F28-5C41-AD40-415AD1505192}"/>
          </ac:picMkLst>
        </pc:picChg>
      </pc:sldChg>
    </pc:docChg>
  </pc:docChgLst>
  <pc:docChgLst>
    <pc:chgData name="Toan Bach" userId="08b07716a116443f" providerId="LiveId" clId="{A72F6A28-016C-E140-86CB-2B0E2E36C472}"/>
    <pc:docChg chg="addSld modSld">
      <pc:chgData name="Toan Bach" userId="08b07716a116443f" providerId="LiveId" clId="{A72F6A28-016C-E140-86CB-2B0E2E36C472}" dt="2021-06-20T01:19:57.504" v="40"/>
      <pc:docMkLst>
        <pc:docMk/>
      </pc:docMkLst>
      <pc:sldChg chg="modSp mod">
        <pc:chgData name="Toan Bach" userId="08b07716a116443f" providerId="LiveId" clId="{A72F6A28-016C-E140-86CB-2B0E2E36C472}" dt="2021-06-20T01:19:12.665" v="22" actId="20577"/>
        <pc:sldMkLst>
          <pc:docMk/>
          <pc:sldMk cId="4238449618" sldId="256"/>
        </pc:sldMkLst>
        <pc:spChg chg="mod">
          <ac:chgData name="Toan Bach" userId="08b07716a116443f" providerId="LiveId" clId="{A72F6A28-016C-E140-86CB-2B0E2E36C472}" dt="2021-06-20T01:19:12.665" v="22" actId="20577"/>
          <ac:spMkLst>
            <pc:docMk/>
            <pc:sldMk cId="4238449618" sldId="256"/>
            <ac:spMk id="2" creationId="{0E361B53-9D3D-4E40-B34E-9C102A0DFCE0}"/>
          </ac:spMkLst>
        </pc:spChg>
      </pc:sldChg>
      <pc:sldChg chg="modSp new mod">
        <pc:chgData name="Toan Bach" userId="08b07716a116443f" providerId="LiveId" clId="{A72F6A28-016C-E140-86CB-2B0E2E36C472}" dt="2021-06-20T01:19:57.504" v="40"/>
        <pc:sldMkLst>
          <pc:docMk/>
          <pc:sldMk cId="4145705115" sldId="257"/>
        </pc:sldMkLst>
        <pc:spChg chg="mod">
          <ac:chgData name="Toan Bach" userId="08b07716a116443f" providerId="LiveId" clId="{A72F6A28-016C-E140-86CB-2B0E2E36C472}" dt="2021-06-20T01:19:23.678" v="39" actId="20577"/>
          <ac:spMkLst>
            <pc:docMk/>
            <pc:sldMk cId="4145705115" sldId="257"/>
            <ac:spMk id="2" creationId="{DE9DA6B8-FC5B-0949-BA00-9D536E68D46F}"/>
          </ac:spMkLst>
        </pc:spChg>
        <pc:spChg chg="mod">
          <ac:chgData name="Toan Bach" userId="08b07716a116443f" providerId="LiveId" clId="{A72F6A28-016C-E140-86CB-2B0E2E36C472}" dt="2021-06-20T01:19:57.504" v="40"/>
          <ac:spMkLst>
            <pc:docMk/>
            <pc:sldMk cId="4145705115" sldId="257"/>
            <ac:spMk id="3" creationId="{4DFC423D-A6D5-EE49-AF21-DAF5FBD4CEFC}"/>
          </ac:spMkLst>
        </pc:spChg>
      </pc:sldChg>
    </pc:docChg>
  </pc:docChgLst>
  <pc:docChgLst>
    <pc:chgData name="Toan Bach" userId="08b07716a116443f" providerId="LiveId" clId="{AA2874C3-DC5D-4640-B519-24816C6EB152}"/>
    <pc:docChg chg="delSld modSld">
      <pc:chgData name="Toan Bach" userId="08b07716a116443f" providerId="LiveId" clId="{AA2874C3-DC5D-4640-B519-24816C6EB152}" dt="2021-06-14T23:15:44.551" v="47" actId="20577"/>
      <pc:docMkLst>
        <pc:docMk/>
      </pc:docMkLst>
      <pc:sldChg chg="modSp mod">
        <pc:chgData name="Toan Bach" userId="08b07716a116443f" providerId="LiveId" clId="{AA2874C3-DC5D-4640-B519-24816C6EB152}" dt="2021-06-14T23:15:44.551" v="47" actId="20577"/>
        <pc:sldMkLst>
          <pc:docMk/>
          <pc:sldMk cId="4238449618" sldId="256"/>
        </pc:sldMkLst>
        <pc:spChg chg="mod">
          <ac:chgData name="Toan Bach" userId="08b07716a116443f" providerId="LiveId" clId="{AA2874C3-DC5D-4640-B519-24816C6EB152}" dt="2021-06-14T23:15:44.551" v="47" actId="20577"/>
          <ac:spMkLst>
            <pc:docMk/>
            <pc:sldMk cId="4238449618" sldId="256"/>
            <ac:spMk id="2" creationId="{0E361B53-9D3D-4E40-B34E-9C102A0DFCE0}"/>
          </ac:spMkLst>
        </pc:spChg>
      </pc:sldChg>
      <pc:sldChg chg="del">
        <pc:chgData name="Toan Bach" userId="08b07716a116443f" providerId="LiveId" clId="{AA2874C3-DC5D-4640-B519-24816C6EB152}" dt="2021-06-14T23:14:28.695" v="45" actId="2696"/>
        <pc:sldMkLst>
          <pc:docMk/>
          <pc:sldMk cId="514991312" sldId="257"/>
        </pc:sldMkLst>
      </pc:sldChg>
      <pc:sldChg chg="del">
        <pc:chgData name="Toan Bach" userId="08b07716a116443f" providerId="LiveId" clId="{AA2874C3-DC5D-4640-B519-24816C6EB152}" dt="2021-06-14T23:14:28.695" v="45" actId="2696"/>
        <pc:sldMkLst>
          <pc:docMk/>
          <pc:sldMk cId="2377660487" sldId="258"/>
        </pc:sldMkLst>
      </pc:sldChg>
      <pc:sldChg chg="del">
        <pc:chgData name="Toan Bach" userId="08b07716a116443f" providerId="LiveId" clId="{AA2874C3-DC5D-4640-B519-24816C6EB152}" dt="2021-06-14T23:14:28.695" v="45" actId="2696"/>
        <pc:sldMkLst>
          <pc:docMk/>
          <pc:sldMk cId="129174805" sldId="259"/>
        </pc:sldMkLst>
      </pc:sldChg>
      <pc:sldChg chg="del">
        <pc:chgData name="Toan Bach" userId="08b07716a116443f" providerId="LiveId" clId="{AA2874C3-DC5D-4640-B519-24816C6EB152}" dt="2021-06-14T23:14:28.695" v="45" actId="2696"/>
        <pc:sldMkLst>
          <pc:docMk/>
          <pc:sldMk cId="2096618951" sldId="260"/>
        </pc:sldMkLst>
      </pc:sldChg>
      <pc:sldChg chg="del">
        <pc:chgData name="Toan Bach" userId="08b07716a116443f" providerId="LiveId" clId="{AA2874C3-DC5D-4640-B519-24816C6EB152}" dt="2021-06-14T23:14:33.941" v="46" actId="2696"/>
        <pc:sldMkLst>
          <pc:docMk/>
          <pc:sldMk cId="726340793" sldId="261"/>
        </pc:sldMkLst>
      </pc:sldChg>
    </pc:docChg>
  </pc:docChgLst>
  <pc:docChgLst>
    <pc:chgData name="Toan Bach" userId="08b07716a116443f" providerId="LiveId" clId="{26C53340-1F05-5141-A5C5-0B630D33F899}"/>
    <pc:docChg chg="custSel addSld modSld">
      <pc:chgData name="Toan Bach" userId="08b07716a116443f" providerId="LiveId" clId="{26C53340-1F05-5141-A5C5-0B630D33F899}" dt="2021-06-20T23:40:39.953" v="154" actId="20577"/>
      <pc:docMkLst>
        <pc:docMk/>
      </pc:docMkLst>
      <pc:sldChg chg="modSp mod">
        <pc:chgData name="Toan Bach" userId="08b07716a116443f" providerId="LiveId" clId="{26C53340-1F05-5141-A5C5-0B630D33F899}" dt="2021-06-20T01:27:21.722" v="38" actId="1076"/>
        <pc:sldMkLst>
          <pc:docMk/>
          <pc:sldMk cId="4238449618" sldId="256"/>
        </pc:sldMkLst>
        <pc:spChg chg="mod">
          <ac:chgData name="Toan Bach" userId="08b07716a116443f" providerId="LiveId" clId="{26C53340-1F05-5141-A5C5-0B630D33F899}" dt="2021-06-20T01:27:21.722" v="38" actId="1076"/>
          <ac:spMkLst>
            <pc:docMk/>
            <pc:sldMk cId="4238449618" sldId="256"/>
            <ac:spMk id="2" creationId="{0E361B53-9D3D-4E40-B34E-9C102A0DFCE0}"/>
          </ac:spMkLst>
        </pc:spChg>
      </pc:sldChg>
      <pc:sldChg chg="addSp delSp modSp mod">
        <pc:chgData name="Toan Bach" userId="08b07716a116443f" providerId="LiveId" clId="{26C53340-1F05-5141-A5C5-0B630D33F899}" dt="2021-06-20T11:15:29.533" v="77"/>
        <pc:sldMkLst>
          <pc:docMk/>
          <pc:sldMk cId="4145705115" sldId="257"/>
        </pc:sldMkLst>
        <pc:spChg chg="mod">
          <ac:chgData name="Toan Bach" userId="08b07716a116443f" providerId="LiveId" clId="{26C53340-1F05-5141-A5C5-0B630D33F899}" dt="2021-06-20T01:30:51.563" v="60" actId="20577"/>
          <ac:spMkLst>
            <pc:docMk/>
            <pc:sldMk cId="4145705115" sldId="257"/>
            <ac:spMk id="2" creationId="{DE9DA6B8-FC5B-0949-BA00-9D536E68D46F}"/>
          </ac:spMkLst>
        </pc:spChg>
        <pc:spChg chg="add mod">
          <ac:chgData name="Toan Bach" userId="08b07716a116443f" providerId="LiveId" clId="{26C53340-1F05-5141-A5C5-0B630D33F899}" dt="2021-06-20T11:15:29.533" v="77"/>
          <ac:spMkLst>
            <pc:docMk/>
            <pc:sldMk cId="4145705115" sldId="257"/>
            <ac:spMk id="4" creationId="{35B2760F-B669-1347-A9B8-DE82CE8FAFC0}"/>
          </ac:spMkLst>
        </pc:spChg>
        <pc:picChg chg="del">
          <ac:chgData name="Toan Bach" userId="08b07716a116443f" providerId="LiveId" clId="{26C53340-1F05-5141-A5C5-0B630D33F899}" dt="2021-06-20T01:27:24.944" v="39" actId="478"/>
          <ac:picMkLst>
            <pc:docMk/>
            <pc:sldMk cId="4145705115" sldId="257"/>
            <ac:picMk id="7" creationId="{B8BFFEE2-7F28-5C41-AD40-415AD1505192}"/>
          </ac:picMkLst>
        </pc:picChg>
      </pc:sldChg>
      <pc:sldChg chg="modSp new mod">
        <pc:chgData name="Toan Bach" userId="08b07716a116443f" providerId="LiveId" clId="{26C53340-1F05-5141-A5C5-0B630D33F899}" dt="2021-06-20T23:40:39.953" v="154" actId="20577"/>
        <pc:sldMkLst>
          <pc:docMk/>
          <pc:sldMk cId="470268704" sldId="258"/>
        </pc:sldMkLst>
        <pc:spChg chg="mod">
          <ac:chgData name="Toan Bach" userId="08b07716a116443f" providerId="LiveId" clId="{26C53340-1F05-5141-A5C5-0B630D33F899}" dt="2021-06-20T11:15:54.614" v="86" actId="20577"/>
          <ac:spMkLst>
            <pc:docMk/>
            <pc:sldMk cId="470268704" sldId="258"/>
            <ac:spMk id="2" creationId="{C2425870-28D5-C444-9C8B-55B5EF05B6B3}"/>
          </ac:spMkLst>
        </pc:spChg>
        <pc:spChg chg="mod">
          <ac:chgData name="Toan Bach" userId="08b07716a116443f" providerId="LiveId" clId="{26C53340-1F05-5141-A5C5-0B630D33F899}" dt="2021-06-20T23:40:39.953" v="154" actId="20577"/>
          <ac:spMkLst>
            <pc:docMk/>
            <pc:sldMk cId="470268704" sldId="258"/>
            <ac:spMk id="3" creationId="{4D957030-9B59-A64D-A350-07D3A8748CB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3C2838-05F2-304C-882B-716152B9B79A}" type="datetimeFigureOut">
              <a:t>21/06/2021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8867A6-A791-1442-B944-28FD60C90D5A}" type="slidenum">
              <a:t>‹#›</a:t>
            </a:fld>
            <a:endParaRPr lang="en-VN"/>
          </a:p>
        </p:txBody>
      </p:sp>
    </p:spTree>
    <p:extLst>
      <p:ext uri="{BB962C8B-B14F-4D97-AF65-F5344CB8AC3E}">
        <p14:creationId xmlns:p14="http://schemas.microsoft.com/office/powerpoint/2010/main" val="3092908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a:solidFill>
                  <a:schemeClr val="tx1"/>
                </a:solidFill>
                <a:effectLst/>
                <a:latin typeface="+mn-lt"/>
                <a:ea typeface="+mn-ea"/>
                <a:cs typeface="+mn-cs"/>
              </a:rPr>
              <a:t>We have already mentioned that both value objects and entities can (and should) contain business logic. However, there are scenarios where a piece of logic simply does not fit into one particular value object or one particular entity. Putting business logic in the wrong place is a bad idea so we need another solution. Enter our second static object: the </a:t>
            </a:r>
            <a:r>
              <a:rPr lang="en-US" sz="1200" b="1" i="0" kern="1200">
                <a:solidFill>
                  <a:schemeClr val="tx1"/>
                </a:solidFill>
                <a:effectLst/>
                <a:latin typeface="+mn-lt"/>
                <a:ea typeface="+mn-ea"/>
                <a:cs typeface="+mn-cs"/>
              </a:rPr>
              <a:t>domain service</a:t>
            </a:r>
            <a:r>
              <a:rPr lang="en-US" sz="1200" b="0" i="0" kern="1200">
                <a:solidFill>
                  <a:schemeClr val="tx1"/>
                </a:solidFill>
                <a:effectLst/>
                <a:latin typeface="+mn-lt"/>
                <a:ea typeface="+mn-ea"/>
                <a:cs typeface="+mn-cs"/>
              </a:rPr>
              <a:t>.</a:t>
            </a:r>
          </a:p>
          <a:p>
            <a:pPr fontAlgn="base"/>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A domain service should not be confused with an </a:t>
            </a:r>
            <a:r>
              <a:rPr lang="en-US" sz="1200" b="1" i="0" kern="1200">
                <a:solidFill>
                  <a:schemeClr val="tx1"/>
                </a:solidFill>
                <a:effectLst/>
                <a:latin typeface="+mn-lt"/>
                <a:ea typeface="+mn-ea"/>
                <a:cs typeface="+mn-cs"/>
              </a:rPr>
              <a:t>application service</a:t>
            </a:r>
            <a:r>
              <a:rPr lang="en-US" sz="1200" b="0" i="0" kern="1200">
                <a:solidFill>
                  <a:schemeClr val="tx1"/>
                </a:solidFill>
                <a:effectLst/>
                <a:latin typeface="+mn-lt"/>
                <a:ea typeface="+mn-ea"/>
                <a:cs typeface="+mn-cs"/>
              </a:rPr>
              <a:t>. We are going to have a closer look at application services in the next article in this series but in short, an application service acts as the middle man between the isolated domain model and the rest of the world. The application service is responsible for handling transactions, ensuring system security, looking up the proper aggregates, invoking methods on them and saving the changes back to the database. Application services do not contain any business logic themselves.</a:t>
            </a:r>
          </a:p>
          <a:p>
            <a:pPr fontAlgn="base"/>
            <a:endParaRPr lang="en-US" sz="1200" b="0" i="0" kern="1200">
              <a:solidFill>
                <a:schemeClr val="tx1"/>
              </a:solidFill>
              <a:effectLst/>
              <a:latin typeface="+mn-lt"/>
              <a:ea typeface="+mn-ea"/>
              <a:cs typeface="+mn-cs"/>
            </a:endParaRPr>
          </a:p>
          <a:p>
            <a:pPr fontAlgn="base"/>
            <a:r>
              <a:rPr lang="en-US" sz="1200" b="0" i="0" kern="1200">
                <a:solidFill>
                  <a:schemeClr val="tx1"/>
                </a:solidFill>
                <a:effectLst/>
                <a:latin typeface="+mn-lt"/>
                <a:ea typeface="+mn-ea"/>
                <a:cs typeface="+mn-cs"/>
              </a:rPr>
              <a:t>You can summarize the difference between application and domain services as follows: a domain service is only responsible for making business decisions whereas an application service is only responsible for orchestration (finding the correct objects and invoking the correct methods in the correct order). Becasue of this, a domain service should generally not invoke any repository methods that alter the state of the database - that is the responsibility of the application service.</a:t>
            </a:r>
          </a:p>
          <a:p>
            <a:endParaRPr lang="en-US" sz="1200" b="0" i="0" kern="1200">
              <a:solidFill>
                <a:schemeClr val="tx1"/>
              </a:solidFill>
              <a:effectLst/>
              <a:latin typeface="+mn-lt"/>
              <a:ea typeface="+mn-ea"/>
              <a:cs typeface="+mn-cs"/>
            </a:endParaRPr>
          </a:p>
          <a:p>
            <a:endParaRPr lang="en-VN"/>
          </a:p>
        </p:txBody>
      </p:sp>
      <p:sp>
        <p:nvSpPr>
          <p:cNvPr id="4" name="Slide Number Placeholder 3"/>
          <p:cNvSpPr>
            <a:spLocks noGrp="1"/>
          </p:cNvSpPr>
          <p:nvPr>
            <p:ph type="sldNum" sz="quarter" idx="5"/>
          </p:nvPr>
        </p:nvSpPr>
        <p:spPr/>
        <p:txBody>
          <a:bodyPr/>
          <a:lstStyle/>
          <a:p>
            <a:fld id="{758867A6-A791-1442-B944-28FD60C90D5A}" type="slidenum">
              <a:t>13</a:t>
            </a:fld>
            <a:endParaRPr lang="en-VN"/>
          </a:p>
        </p:txBody>
      </p:sp>
    </p:spTree>
    <p:extLst>
      <p:ext uri="{BB962C8B-B14F-4D97-AF65-F5344CB8AC3E}">
        <p14:creationId xmlns:p14="http://schemas.microsoft.com/office/powerpoint/2010/main" val="1659235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You should </a:t>
            </a:r>
            <a:r>
              <a:rPr lang="en-US" b="1"/>
              <a:t>not</a:t>
            </a:r>
            <a:r>
              <a:rPr lang="en-US"/>
              <a:t> put all repositories into one module, all entities into another, etc. Rather, you should put all classes that relate to a particular aggregate or a particular business process into the same module.</a:t>
            </a:r>
            <a:br>
              <a:rPr lang="en-US"/>
            </a:br>
            <a:endParaRPr lang="en-US"/>
          </a:p>
          <a:p>
            <a:endParaRPr lang="en-VN"/>
          </a:p>
        </p:txBody>
      </p:sp>
      <p:sp>
        <p:nvSpPr>
          <p:cNvPr id="4" name="Slide Number Placeholder 3"/>
          <p:cNvSpPr>
            <a:spLocks noGrp="1"/>
          </p:cNvSpPr>
          <p:nvPr>
            <p:ph type="sldNum" sz="quarter" idx="5"/>
          </p:nvPr>
        </p:nvSpPr>
        <p:spPr/>
        <p:txBody>
          <a:bodyPr/>
          <a:lstStyle/>
          <a:p>
            <a:fld id="{758867A6-A791-1442-B944-28FD60C90D5A}" type="slidenum">
              <a:t>15</a:t>
            </a:fld>
            <a:endParaRPr lang="en-VN"/>
          </a:p>
        </p:txBody>
      </p:sp>
    </p:spTree>
    <p:extLst>
      <p:ext uri="{BB962C8B-B14F-4D97-AF65-F5344CB8AC3E}">
        <p14:creationId xmlns:p14="http://schemas.microsoft.com/office/powerpoint/2010/main" val="1988780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6/21/21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DE6118-2437-4B30-8E3C-4D2BE6020583}" type="datetimeFigureOut">
              <a:rPr lang="en-US" dirty="0"/>
              <a:t>6/21/21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DE6118-2437-4B30-8E3C-4D2BE6020583}" type="datetimeFigureOut">
              <a:rPr lang="en-US" dirty="0"/>
              <a:t>6/21/21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DE6118-2437-4B30-8E3C-4D2BE6020583}" type="datetimeFigureOut">
              <a:rPr lang="en-US" dirty="0"/>
              <a:t>6/21/21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6/21/21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7DE6118-2437-4B30-8E3C-4D2BE6020583}" type="datetimeFigureOut">
              <a:rPr lang="en-US" dirty="0"/>
              <a:t>6/21/21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7DE6118-2437-4B30-8E3C-4D2BE6020583}" type="datetimeFigureOut">
              <a:rPr lang="en-US" dirty="0"/>
              <a:t>6/21/21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dirty="0"/>
              <a:t>6/21/21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6/21/21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6/21/21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6/21/21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6/21/21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huwanupadhyay.github.io/posts/domain-driven-design-building-blocks/" TargetMode="External"/><Relationship Id="rId2" Type="http://schemas.openxmlformats.org/officeDocument/2006/relationships/hyperlink" Target="https://patrickdesjardins.com/blog/how-to-work-with-value-object-in-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1B53-9D3D-4E40-B34E-9C102A0DFCE0}"/>
              </a:ext>
            </a:extLst>
          </p:cNvPr>
          <p:cNvSpPr>
            <a:spLocks noGrp="1"/>
          </p:cNvSpPr>
          <p:nvPr>
            <p:ph type="ctrTitle"/>
          </p:nvPr>
        </p:nvSpPr>
        <p:spPr>
          <a:xfrm>
            <a:off x="1915126" y="2892075"/>
            <a:ext cx="8361229" cy="1073849"/>
          </a:xfrm>
        </p:spPr>
        <p:txBody>
          <a:bodyPr/>
          <a:lstStyle/>
          <a:p>
            <a:pPr>
              <a:lnSpc>
                <a:spcPct val="150000"/>
              </a:lnSpc>
            </a:pPr>
            <a:r>
              <a:rPr lang="en-VN" sz="4400" b="1">
                <a:latin typeface="Arial" panose="020B0604020202020204" pitchFamily="34" charset="0"/>
                <a:ea typeface="Tahoma" panose="020B0604030504040204" pitchFamily="34" charset="0"/>
                <a:cs typeface="Arial" panose="020B0604020202020204" pitchFamily="34" charset="0"/>
              </a:rPr>
              <a:t>#6: Tactical Domain driven design</a:t>
            </a:r>
          </a:p>
        </p:txBody>
      </p:sp>
      <p:sp>
        <p:nvSpPr>
          <p:cNvPr id="3" name="Subtitle 2">
            <a:extLst>
              <a:ext uri="{FF2B5EF4-FFF2-40B4-BE49-F238E27FC236}">
                <a16:creationId xmlns:a16="http://schemas.microsoft.com/office/drawing/2014/main" id="{F1287A6D-1A83-9042-B8E6-ADE690900F3F}"/>
              </a:ext>
            </a:extLst>
          </p:cNvPr>
          <p:cNvSpPr>
            <a:spLocks noGrp="1"/>
          </p:cNvSpPr>
          <p:nvPr>
            <p:ph type="subTitle" idx="1"/>
          </p:nvPr>
        </p:nvSpPr>
        <p:spPr>
          <a:xfrm>
            <a:off x="1915126" y="4498428"/>
            <a:ext cx="8361229" cy="636915"/>
          </a:xfrm>
        </p:spPr>
        <p:txBody>
          <a:bodyPr>
            <a:noAutofit/>
          </a:bodyPr>
          <a:lstStyle/>
          <a:p>
            <a:r>
              <a:rPr lang="en-VN" sz="2000"/>
              <a:t>Trainer: Bach Ngoc Toan - Phát hành tại: www.tedu.com.vn</a:t>
            </a:r>
          </a:p>
          <a:p>
            <a:endParaRPr lang="en-VN" sz="2000"/>
          </a:p>
        </p:txBody>
      </p:sp>
      <p:pic>
        <p:nvPicPr>
          <p:cNvPr id="5" name="Picture 4">
            <a:extLst>
              <a:ext uri="{FF2B5EF4-FFF2-40B4-BE49-F238E27FC236}">
                <a16:creationId xmlns:a16="http://schemas.microsoft.com/office/drawing/2014/main" id="{7B8A157A-1314-8048-91B2-CFE4F7EAB09A}"/>
              </a:ext>
            </a:extLst>
          </p:cNvPr>
          <p:cNvPicPr>
            <a:picLocks noChangeAspect="1"/>
          </p:cNvPicPr>
          <p:nvPr/>
        </p:nvPicPr>
        <p:blipFill>
          <a:blip r:embed="rId2"/>
          <a:stretch>
            <a:fillRect/>
          </a:stretch>
        </p:blipFill>
        <p:spPr>
          <a:xfrm>
            <a:off x="5350087" y="541204"/>
            <a:ext cx="1229390" cy="1229390"/>
          </a:xfrm>
          <a:prstGeom prst="rect">
            <a:avLst/>
          </a:prstGeom>
        </p:spPr>
      </p:pic>
    </p:spTree>
    <p:extLst>
      <p:ext uri="{BB962C8B-B14F-4D97-AF65-F5344CB8AC3E}">
        <p14:creationId xmlns:p14="http://schemas.microsoft.com/office/powerpoint/2010/main" val="4238449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EEF3-546D-C64D-97D1-8A798277A8EB}"/>
              </a:ext>
            </a:extLst>
          </p:cNvPr>
          <p:cNvSpPr>
            <a:spLocks noGrp="1"/>
          </p:cNvSpPr>
          <p:nvPr>
            <p:ph type="title"/>
          </p:nvPr>
        </p:nvSpPr>
        <p:spPr/>
        <p:txBody>
          <a:bodyPr>
            <a:normAutofit fontScale="90000"/>
          </a:bodyPr>
          <a:lstStyle/>
          <a:p>
            <a:r>
              <a:rPr lang="en-US"/>
              <a:t>Domain Events</a:t>
            </a:r>
            <a:br>
              <a:rPr lang="en-US"/>
            </a:br>
            <a:br>
              <a:rPr lang="en-US"/>
            </a:br>
            <a:br>
              <a:rPr lang="en-US"/>
            </a:br>
            <a:endParaRPr lang="en-VN"/>
          </a:p>
        </p:txBody>
      </p:sp>
      <p:sp>
        <p:nvSpPr>
          <p:cNvPr id="3" name="Content Placeholder 2">
            <a:extLst>
              <a:ext uri="{FF2B5EF4-FFF2-40B4-BE49-F238E27FC236}">
                <a16:creationId xmlns:a16="http://schemas.microsoft.com/office/drawing/2014/main" id="{D221D430-EDCE-3148-A23A-1B1FE939A93E}"/>
              </a:ext>
            </a:extLst>
          </p:cNvPr>
          <p:cNvSpPr>
            <a:spLocks noGrp="1"/>
          </p:cNvSpPr>
          <p:nvPr>
            <p:ph idx="1"/>
          </p:nvPr>
        </p:nvSpPr>
        <p:spPr/>
        <p:txBody>
          <a:bodyPr/>
          <a:lstStyle/>
          <a:p>
            <a:r>
              <a:rPr lang="en-US"/>
              <a:t>The essence of a Domain Event is that you use it to capture things that can trigger a change to the state of the application you are developing. — </a:t>
            </a:r>
            <a:r>
              <a:rPr lang="en-US" b="1"/>
              <a:t>Martin Fowler</a:t>
            </a:r>
          </a:p>
          <a:p>
            <a:endParaRPr lang="en-VN"/>
          </a:p>
        </p:txBody>
      </p:sp>
      <p:pic>
        <p:nvPicPr>
          <p:cNvPr id="5" name="Picture 4">
            <a:extLst>
              <a:ext uri="{FF2B5EF4-FFF2-40B4-BE49-F238E27FC236}">
                <a16:creationId xmlns:a16="http://schemas.microsoft.com/office/drawing/2014/main" id="{9040B2B9-B88B-ED44-8B76-8D681A6AB546}"/>
              </a:ext>
            </a:extLst>
          </p:cNvPr>
          <p:cNvPicPr>
            <a:picLocks noChangeAspect="1"/>
          </p:cNvPicPr>
          <p:nvPr/>
        </p:nvPicPr>
        <p:blipFill>
          <a:blip r:embed="rId2"/>
          <a:stretch>
            <a:fillRect/>
          </a:stretch>
        </p:blipFill>
        <p:spPr>
          <a:xfrm>
            <a:off x="1676400" y="3246120"/>
            <a:ext cx="8991600" cy="3429000"/>
          </a:xfrm>
          <a:prstGeom prst="rect">
            <a:avLst/>
          </a:prstGeom>
        </p:spPr>
      </p:pic>
    </p:spTree>
    <p:extLst>
      <p:ext uri="{BB962C8B-B14F-4D97-AF65-F5344CB8AC3E}">
        <p14:creationId xmlns:p14="http://schemas.microsoft.com/office/powerpoint/2010/main" val="3524870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4494-5232-714C-9852-E6EB696BBF66}"/>
              </a:ext>
            </a:extLst>
          </p:cNvPr>
          <p:cNvSpPr>
            <a:spLocks noGrp="1"/>
          </p:cNvSpPr>
          <p:nvPr>
            <p:ph type="title"/>
          </p:nvPr>
        </p:nvSpPr>
        <p:spPr/>
        <p:txBody>
          <a:bodyPr>
            <a:normAutofit fontScale="90000"/>
          </a:bodyPr>
          <a:lstStyle/>
          <a:p>
            <a:r>
              <a:rPr lang="en-US"/>
              <a:t>Distributing Domain Events</a:t>
            </a:r>
            <a:br>
              <a:rPr lang="en-US"/>
            </a:br>
            <a:br>
              <a:rPr lang="en-US"/>
            </a:br>
            <a:br>
              <a:rPr lang="en-US"/>
            </a:br>
            <a:endParaRPr lang="en-VN"/>
          </a:p>
        </p:txBody>
      </p:sp>
      <p:sp>
        <p:nvSpPr>
          <p:cNvPr id="3" name="Content Placeholder 2">
            <a:extLst>
              <a:ext uri="{FF2B5EF4-FFF2-40B4-BE49-F238E27FC236}">
                <a16:creationId xmlns:a16="http://schemas.microsoft.com/office/drawing/2014/main" id="{B2C4F4C1-BA82-7A47-BD39-EF2E7BF7584F}"/>
              </a:ext>
            </a:extLst>
          </p:cNvPr>
          <p:cNvSpPr>
            <a:spLocks noGrp="1"/>
          </p:cNvSpPr>
          <p:nvPr>
            <p:ph idx="1"/>
          </p:nvPr>
        </p:nvSpPr>
        <p:spPr/>
        <p:txBody>
          <a:bodyPr>
            <a:normAutofit/>
          </a:bodyPr>
          <a:lstStyle/>
          <a:p>
            <a:pPr fontAlgn="base"/>
            <a:r>
              <a:rPr lang="en-US" b="1"/>
              <a:t>Distribution Through a Message Queue</a:t>
            </a:r>
          </a:p>
          <a:p>
            <a:pPr fontAlgn="base"/>
            <a:endParaRPr lang="en-US" b="1"/>
          </a:p>
          <a:p>
            <a:pPr fontAlgn="base"/>
            <a:endParaRPr lang="en-US" b="1"/>
          </a:p>
          <a:p>
            <a:pPr fontAlgn="base"/>
            <a:endParaRPr lang="en-US" b="1"/>
          </a:p>
          <a:p>
            <a:pPr fontAlgn="base"/>
            <a:r>
              <a:rPr lang="en-US" b="1"/>
              <a:t>Distribution Through an Event Log</a:t>
            </a:r>
            <a:br>
              <a:rPr lang="en-US"/>
            </a:br>
            <a:endParaRPr lang="en-US"/>
          </a:p>
          <a:p>
            <a:pPr marL="0" indent="0">
              <a:buNone/>
            </a:pPr>
            <a:br>
              <a:rPr lang="en-US"/>
            </a:br>
            <a:endParaRPr lang="en-US"/>
          </a:p>
          <a:p>
            <a:endParaRPr lang="en-VN"/>
          </a:p>
        </p:txBody>
      </p:sp>
      <p:pic>
        <p:nvPicPr>
          <p:cNvPr id="5" name="Picture 4">
            <a:extLst>
              <a:ext uri="{FF2B5EF4-FFF2-40B4-BE49-F238E27FC236}">
                <a16:creationId xmlns:a16="http://schemas.microsoft.com/office/drawing/2014/main" id="{67559B64-CAF2-F24A-B3C2-B5DDAAEDB94F}"/>
              </a:ext>
            </a:extLst>
          </p:cNvPr>
          <p:cNvPicPr>
            <a:picLocks noChangeAspect="1"/>
          </p:cNvPicPr>
          <p:nvPr/>
        </p:nvPicPr>
        <p:blipFill>
          <a:blip r:embed="rId2"/>
          <a:stretch>
            <a:fillRect/>
          </a:stretch>
        </p:blipFill>
        <p:spPr>
          <a:xfrm>
            <a:off x="2349500" y="2866390"/>
            <a:ext cx="7493000" cy="965200"/>
          </a:xfrm>
          <a:prstGeom prst="rect">
            <a:avLst/>
          </a:prstGeom>
        </p:spPr>
      </p:pic>
      <p:pic>
        <p:nvPicPr>
          <p:cNvPr id="7" name="Picture 6">
            <a:extLst>
              <a:ext uri="{FF2B5EF4-FFF2-40B4-BE49-F238E27FC236}">
                <a16:creationId xmlns:a16="http://schemas.microsoft.com/office/drawing/2014/main" id="{8EE540F8-C052-304D-BB13-EDEEB467E976}"/>
              </a:ext>
            </a:extLst>
          </p:cNvPr>
          <p:cNvPicPr>
            <a:picLocks noChangeAspect="1"/>
          </p:cNvPicPr>
          <p:nvPr/>
        </p:nvPicPr>
        <p:blipFill>
          <a:blip r:embed="rId3"/>
          <a:stretch>
            <a:fillRect/>
          </a:stretch>
        </p:blipFill>
        <p:spPr>
          <a:xfrm>
            <a:off x="2120900" y="4844415"/>
            <a:ext cx="7950200" cy="558800"/>
          </a:xfrm>
          <a:prstGeom prst="rect">
            <a:avLst/>
          </a:prstGeom>
        </p:spPr>
      </p:pic>
    </p:spTree>
    <p:extLst>
      <p:ext uri="{BB962C8B-B14F-4D97-AF65-F5344CB8AC3E}">
        <p14:creationId xmlns:p14="http://schemas.microsoft.com/office/powerpoint/2010/main" val="4087727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3AAF-F73E-2248-9AC1-6FE671B8712B}"/>
              </a:ext>
            </a:extLst>
          </p:cNvPr>
          <p:cNvSpPr>
            <a:spLocks noGrp="1"/>
          </p:cNvSpPr>
          <p:nvPr>
            <p:ph type="title"/>
          </p:nvPr>
        </p:nvSpPr>
        <p:spPr/>
        <p:txBody>
          <a:bodyPr/>
          <a:lstStyle/>
          <a:p>
            <a:r>
              <a:rPr lang="en-US"/>
              <a:t>Repositories</a:t>
            </a:r>
            <a:br>
              <a:rPr lang="en-US"/>
            </a:br>
            <a:endParaRPr lang="en-VN"/>
          </a:p>
        </p:txBody>
      </p:sp>
      <p:sp>
        <p:nvSpPr>
          <p:cNvPr id="3" name="Content Placeholder 2">
            <a:extLst>
              <a:ext uri="{FF2B5EF4-FFF2-40B4-BE49-F238E27FC236}">
                <a16:creationId xmlns:a16="http://schemas.microsoft.com/office/drawing/2014/main" id="{99F73D01-CED3-C043-82FF-E3F7694A4ACC}"/>
              </a:ext>
            </a:extLst>
          </p:cNvPr>
          <p:cNvSpPr>
            <a:spLocks noGrp="1"/>
          </p:cNvSpPr>
          <p:nvPr>
            <p:ph idx="1"/>
          </p:nvPr>
        </p:nvSpPr>
        <p:spPr/>
        <p:txBody>
          <a:bodyPr>
            <a:normAutofit/>
          </a:bodyPr>
          <a:lstStyle/>
          <a:p>
            <a:r>
              <a:rPr lang="en-US"/>
              <a:t>A repository is a service that uses a global interface to provide access to all entities and value objects that are within a particular aggregate collection.</a:t>
            </a:r>
          </a:p>
          <a:p>
            <a:pPr lvl="1" fontAlgn="base"/>
            <a:r>
              <a:rPr lang="en-US"/>
              <a:t>Capability to save an aggregate in its entirety in some kind of data storage</a:t>
            </a:r>
          </a:p>
          <a:p>
            <a:pPr lvl="1" fontAlgn="base"/>
            <a:r>
              <a:rPr lang="en-US"/>
              <a:t>Capability to retrieve an aggregate in its entirety based on its ID</a:t>
            </a:r>
          </a:p>
          <a:p>
            <a:pPr lvl="1" fontAlgn="base"/>
            <a:r>
              <a:rPr lang="en-US"/>
              <a:t>Capability to delete an aggregate in its entirety based on its ID</a:t>
            </a:r>
          </a:p>
          <a:p>
            <a:pPr fontAlgn="base"/>
            <a:r>
              <a:rPr lang="en-US"/>
              <a:t>Repositories are typically either </a:t>
            </a:r>
            <a:r>
              <a:rPr lang="en-US" b="1"/>
              <a:t>collection-oriented</a:t>
            </a:r>
            <a:r>
              <a:rPr lang="en-US"/>
              <a:t> or </a:t>
            </a:r>
            <a:r>
              <a:rPr lang="en-US" b="1"/>
              <a:t>persistence-oriented</a:t>
            </a:r>
            <a:r>
              <a:rPr lang="en-US"/>
              <a:t>.</a:t>
            </a:r>
          </a:p>
          <a:p>
            <a:endParaRPr lang="en-US"/>
          </a:p>
        </p:txBody>
      </p:sp>
    </p:spTree>
    <p:extLst>
      <p:ext uri="{BB962C8B-B14F-4D97-AF65-F5344CB8AC3E}">
        <p14:creationId xmlns:p14="http://schemas.microsoft.com/office/powerpoint/2010/main" val="1231629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4594C-E87C-B644-BA44-C93268EACF13}"/>
              </a:ext>
            </a:extLst>
          </p:cNvPr>
          <p:cNvSpPr>
            <a:spLocks noGrp="1"/>
          </p:cNvSpPr>
          <p:nvPr>
            <p:ph type="title"/>
          </p:nvPr>
        </p:nvSpPr>
        <p:spPr/>
        <p:txBody>
          <a:bodyPr>
            <a:normAutofit fontScale="90000"/>
          </a:bodyPr>
          <a:lstStyle/>
          <a:p>
            <a:r>
              <a:rPr lang="en-US"/>
              <a:t>Domain Services</a:t>
            </a:r>
            <a:br>
              <a:rPr lang="en-US"/>
            </a:br>
            <a:br>
              <a:rPr lang="en-US"/>
            </a:br>
            <a:endParaRPr lang="en-VN"/>
          </a:p>
        </p:txBody>
      </p:sp>
      <p:sp>
        <p:nvSpPr>
          <p:cNvPr id="3" name="Content Placeholder 2">
            <a:extLst>
              <a:ext uri="{FF2B5EF4-FFF2-40B4-BE49-F238E27FC236}">
                <a16:creationId xmlns:a16="http://schemas.microsoft.com/office/drawing/2014/main" id="{5DF9FA05-AEA2-5B46-B13E-EB048C9CD406}"/>
              </a:ext>
            </a:extLst>
          </p:cNvPr>
          <p:cNvSpPr>
            <a:spLocks noGrp="1"/>
          </p:cNvSpPr>
          <p:nvPr>
            <p:ph idx="1"/>
          </p:nvPr>
        </p:nvSpPr>
        <p:spPr/>
        <p:txBody>
          <a:bodyPr>
            <a:normAutofit fontScale="85000" lnSpcReduction="10000"/>
          </a:bodyPr>
          <a:lstStyle/>
          <a:p>
            <a:r>
              <a:rPr lang="en-US"/>
              <a:t>Some concepts from the domain aren’t natural to model as objects…a service tends to be named for an activity, rather than an entity — a verb rather than a noun. — Eric Evans</a:t>
            </a:r>
          </a:p>
          <a:p>
            <a:r>
              <a:rPr lang="en-US"/>
              <a:t>When an operation does not conceptually belong to any object. Following the natural contours of the problem, you can implement these operations in services. — Wikipedia</a:t>
            </a:r>
          </a:p>
          <a:p>
            <a:pPr fontAlgn="base"/>
            <a:r>
              <a:rPr lang="en-US"/>
              <a:t>Domain services have the following characteristics:</a:t>
            </a:r>
          </a:p>
          <a:p>
            <a:pPr fontAlgn="base"/>
            <a:r>
              <a:rPr lang="en-US"/>
              <a:t>They are stateless</a:t>
            </a:r>
          </a:p>
          <a:p>
            <a:pPr lvl="1" fontAlgn="base"/>
            <a:r>
              <a:rPr lang="en-US"/>
              <a:t>They are highly cohesive (meaning they are specialized in doing one thing and one thing only)</a:t>
            </a:r>
          </a:p>
          <a:p>
            <a:pPr lvl="1" fontAlgn="base"/>
            <a:r>
              <a:rPr lang="en-US"/>
              <a:t>They contain business logic that does not naturally fit elsewhere</a:t>
            </a:r>
          </a:p>
          <a:p>
            <a:pPr lvl="1" fontAlgn="base"/>
            <a:r>
              <a:rPr lang="en-US"/>
              <a:t>They can interact with other domain services and to some extent with repositories</a:t>
            </a:r>
          </a:p>
          <a:p>
            <a:pPr lvl="1" fontAlgn="base"/>
            <a:r>
              <a:rPr lang="en-US"/>
              <a:t>They can publish domain events</a:t>
            </a:r>
          </a:p>
          <a:p>
            <a:pPr fontAlgn="base"/>
            <a:r>
              <a:rPr lang="en-US"/>
              <a:t>A domain service should not be confused with an </a:t>
            </a:r>
            <a:r>
              <a:rPr lang="en-US" b="1"/>
              <a:t>application service</a:t>
            </a:r>
            <a:r>
              <a:rPr lang="en-US"/>
              <a:t>. </a:t>
            </a:r>
          </a:p>
        </p:txBody>
      </p:sp>
    </p:spTree>
    <p:extLst>
      <p:ext uri="{BB962C8B-B14F-4D97-AF65-F5344CB8AC3E}">
        <p14:creationId xmlns:p14="http://schemas.microsoft.com/office/powerpoint/2010/main" val="664417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B51E1-ED48-CA47-A920-6D72FC7DEBE8}"/>
              </a:ext>
            </a:extLst>
          </p:cNvPr>
          <p:cNvSpPr>
            <a:spLocks noGrp="1"/>
          </p:cNvSpPr>
          <p:nvPr>
            <p:ph type="title"/>
          </p:nvPr>
        </p:nvSpPr>
        <p:spPr/>
        <p:txBody>
          <a:bodyPr/>
          <a:lstStyle/>
          <a:p>
            <a:r>
              <a:rPr lang="en-US" b="1"/>
              <a:t>Factories</a:t>
            </a:r>
            <a:endParaRPr lang="en-VN"/>
          </a:p>
        </p:txBody>
      </p:sp>
      <p:sp>
        <p:nvSpPr>
          <p:cNvPr id="3" name="Content Placeholder 2">
            <a:extLst>
              <a:ext uri="{FF2B5EF4-FFF2-40B4-BE49-F238E27FC236}">
                <a16:creationId xmlns:a16="http://schemas.microsoft.com/office/drawing/2014/main" id="{F916A9E2-19BE-674F-AE4A-0058C49A80B2}"/>
              </a:ext>
            </a:extLst>
          </p:cNvPr>
          <p:cNvSpPr>
            <a:spLocks noGrp="1"/>
          </p:cNvSpPr>
          <p:nvPr>
            <p:ph idx="1"/>
          </p:nvPr>
        </p:nvSpPr>
        <p:spPr/>
        <p:txBody>
          <a:bodyPr/>
          <a:lstStyle/>
          <a:p>
            <a:r>
              <a:rPr lang="en-US"/>
              <a:t>Factories are often used to create Aggregates. Aggregates provide encapsulation and a consistent boundary around a group of objects. </a:t>
            </a:r>
          </a:p>
          <a:p>
            <a:r>
              <a:rPr lang="en-US"/>
              <a:t>Aggregates are important because they enforce the internal consistency of the object they are responsible for.</a:t>
            </a:r>
          </a:p>
          <a:p>
            <a:r>
              <a:rPr lang="en-US"/>
              <a:t>A Factory can be useful when creating a new Aggregate because it will encapsulate the knowledge required to create an Aggregate in a consistent state and with all invariants enforced.</a:t>
            </a:r>
          </a:p>
          <a:p>
            <a:endParaRPr lang="en-VN"/>
          </a:p>
        </p:txBody>
      </p:sp>
    </p:spTree>
    <p:extLst>
      <p:ext uri="{BB962C8B-B14F-4D97-AF65-F5344CB8AC3E}">
        <p14:creationId xmlns:p14="http://schemas.microsoft.com/office/powerpoint/2010/main" val="3574666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F408A-5A38-1146-9EFC-B2E7C920D510}"/>
              </a:ext>
            </a:extLst>
          </p:cNvPr>
          <p:cNvSpPr>
            <a:spLocks noGrp="1"/>
          </p:cNvSpPr>
          <p:nvPr>
            <p:ph type="title"/>
          </p:nvPr>
        </p:nvSpPr>
        <p:spPr/>
        <p:txBody>
          <a:bodyPr/>
          <a:lstStyle/>
          <a:p>
            <a:r>
              <a:rPr lang="en-US"/>
              <a:t>Modules</a:t>
            </a:r>
            <a:br>
              <a:rPr lang="en-US"/>
            </a:br>
            <a:endParaRPr lang="en-VN"/>
          </a:p>
        </p:txBody>
      </p:sp>
      <p:sp>
        <p:nvSpPr>
          <p:cNvPr id="3" name="Content Placeholder 2">
            <a:extLst>
              <a:ext uri="{FF2B5EF4-FFF2-40B4-BE49-F238E27FC236}">
                <a16:creationId xmlns:a16="http://schemas.microsoft.com/office/drawing/2014/main" id="{3EBA3C6A-5432-B944-9395-B783F61C8B70}"/>
              </a:ext>
            </a:extLst>
          </p:cNvPr>
          <p:cNvSpPr>
            <a:spLocks noGrp="1"/>
          </p:cNvSpPr>
          <p:nvPr>
            <p:ph idx="1"/>
          </p:nvPr>
        </p:nvSpPr>
        <p:spPr>
          <a:xfrm>
            <a:off x="1371600" y="2286000"/>
            <a:ext cx="4504778" cy="3581400"/>
          </a:xfrm>
        </p:spPr>
        <p:txBody>
          <a:bodyPr/>
          <a:lstStyle/>
          <a:p>
            <a:pPr fontAlgn="base"/>
            <a:r>
              <a:rPr lang="en-US"/>
              <a:t>Modules in DDD correspond to </a:t>
            </a:r>
            <a:r>
              <a:rPr lang="en-US" b="1"/>
              <a:t>packages</a:t>
            </a:r>
            <a:r>
              <a:rPr lang="en-US"/>
              <a:t> in Java and </a:t>
            </a:r>
            <a:r>
              <a:rPr lang="en-US" b="1"/>
              <a:t>namespaces</a:t>
            </a:r>
            <a:r>
              <a:rPr lang="en-US"/>
              <a:t> in C#. </a:t>
            </a:r>
          </a:p>
          <a:p>
            <a:pPr fontAlgn="base"/>
            <a:r>
              <a:rPr lang="en-US"/>
              <a:t>A module can correspond to a bounded context, but typically, a bounded context will have multiple modules.</a:t>
            </a:r>
          </a:p>
          <a:p>
            <a:r>
              <a:rPr lang="en-US"/>
              <a:t>Classes that belong together should be grouped into the same module</a:t>
            </a:r>
          </a:p>
          <a:p>
            <a:endParaRPr lang="en-VN"/>
          </a:p>
        </p:txBody>
      </p:sp>
      <p:pic>
        <p:nvPicPr>
          <p:cNvPr id="5" name="Picture 4">
            <a:extLst>
              <a:ext uri="{FF2B5EF4-FFF2-40B4-BE49-F238E27FC236}">
                <a16:creationId xmlns:a16="http://schemas.microsoft.com/office/drawing/2014/main" id="{B7BF8CDF-C69D-314E-A432-D63BB8C06EBE}"/>
              </a:ext>
            </a:extLst>
          </p:cNvPr>
          <p:cNvPicPr>
            <a:picLocks noChangeAspect="1"/>
          </p:cNvPicPr>
          <p:nvPr/>
        </p:nvPicPr>
        <p:blipFill>
          <a:blip r:embed="rId3"/>
          <a:stretch>
            <a:fillRect/>
          </a:stretch>
        </p:blipFill>
        <p:spPr>
          <a:xfrm>
            <a:off x="5876378" y="2761812"/>
            <a:ext cx="6083300" cy="2374900"/>
          </a:xfrm>
          <a:prstGeom prst="rect">
            <a:avLst/>
          </a:prstGeom>
        </p:spPr>
      </p:pic>
    </p:spTree>
    <p:extLst>
      <p:ext uri="{BB962C8B-B14F-4D97-AF65-F5344CB8AC3E}">
        <p14:creationId xmlns:p14="http://schemas.microsoft.com/office/powerpoint/2010/main" val="2041379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A223-B870-6440-BB67-541B5D69D32C}"/>
              </a:ext>
            </a:extLst>
          </p:cNvPr>
          <p:cNvSpPr>
            <a:spLocks noGrp="1"/>
          </p:cNvSpPr>
          <p:nvPr>
            <p:ph type="title"/>
          </p:nvPr>
        </p:nvSpPr>
        <p:spPr/>
        <p:txBody>
          <a:bodyPr/>
          <a:lstStyle/>
          <a:p>
            <a:r>
              <a:rPr lang="en-VN"/>
              <a:t>References</a:t>
            </a:r>
          </a:p>
        </p:txBody>
      </p:sp>
      <p:sp>
        <p:nvSpPr>
          <p:cNvPr id="3" name="Content Placeholder 2">
            <a:extLst>
              <a:ext uri="{FF2B5EF4-FFF2-40B4-BE49-F238E27FC236}">
                <a16:creationId xmlns:a16="http://schemas.microsoft.com/office/drawing/2014/main" id="{2E77E263-89F0-B141-A7FD-AA099A567248}"/>
              </a:ext>
            </a:extLst>
          </p:cNvPr>
          <p:cNvSpPr>
            <a:spLocks noGrp="1"/>
          </p:cNvSpPr>
          <p:nvPr>
            <p:ph idx="1"/>
          </p:nvPr>
        </p:nvSpPr>
        <p:spPr/>
        <p:txBody>
          <a:bodyPr/>
          <a:lstStyle/>
          <a:p>
            <a:r>
              <a:rPr lang="en-US">
                <a:hlinkClick r:id="rId2"/>
              </a:rPr>
              <a:t>https://vaadin.com/learn/tutorials/ddd/tactical_domain_driven_design</a:t>
            </a:r>
          </a:p>
          <a:p>
            <a:r>
              <a:rPr lang="en-US">
                <a:hlinkClick r:id="rId2"/>
              </a:rPr>
              <a:t>https://patrickdesjardins.com/blog/how-to-work-with-value-object-in-c</a:t>
            </a:r>
            <a:endParaRPr lang="en-US"/>
          </a:p>
          <a:p>
            <a:r>
              <a:rPr lang="en-US">
                <a:hlinkClick r:id="rId3"/>
              </a:rPr>
              <a:t>https://bhuwanupadhyay.github.io/posts/domain-driven-design-building-blocks/</a:t>
            </a:r>
            <a:endParaRPr lang="en-US"/>
          </a:p>
          <a:p>
            <a:endParaRPr lang="en-VN"/>
          </a:p>
        </p:txBody>
      </p:sp>
    </p:spTree>
    <p:extLst>
      <p:ext uri="{BB962C8B-B14F-4D97-AF65-F5344CB8AC3E}">
        <p14:creationId xmlns:p14="http://schemas.microsoft.com/office/powerpoint/2010/main" val="2652773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A6B8-FC5B-0949-BA00-9D536E68D46F}"/>
              </a:ext>
            </a:extLst>
          </p:cNvPr>
          <p:cNvSpPr>
            <a:spLocks noGrp="1"/>
          </p:cNvSpPr>
          <p:nvPr>
            <p:ph type="title"/>
          </p:nvPr>
        </p:nvSpPr>
        <p:spPr/>
        <p:txBody>
          <a:bodyPr/>
          <a:lstStyle/>
          <a:p>
            <a:r>
              <a:rPr lang="en-VN"/>
              <a:t>Concepts</a:t>
            </a:r>
          </a:p>
        </p:txBody>
      </p:sp>
      <p:sp>
        <p:nvSpPr>
          <p:cNvPr id="4" name="Content Placeholder 3">
            <a:extLst>
              <a:ext uri="{FF2B5EF4-FFF2-40B4-BE49-F238E27FC236}">
                <a16:creationId xmlns:a16="http://schemas.microsoft.com/office/drawing/2014/main" id="{35B2760F-B669-1347-A9B8-DE82CE8FAFC0}"/>
              </a:ext>
            </a:extLst>
          </p:cNvPr>
          <p:cNvSpPr>
            <a:spLocks noGrp="1"/>
          </p:cNvSpPr>
          <p:nvPr>
            <p:ph idx="1"/>
          </p:nvPr>
        </p:nvSpPr>
        <p:spPr/>
        <p:txBody>
          <a:bodyPr>
            <a:normAutofit fontScale="92500" lnSpcReduction="20000"/>
          </a:bodyPr>
          <a:lstStyle/>
          <a:p>
            <a:r>
              <a:rPr lang="en-VN"/>
              <a:t>Value Objects</a:t>
            </a:r>
          </a:p>
          <a:p>
            <a:r>
              <a:rPr lang="en-VN"/>
              <a:t>Entities</a:t>
            </a:r>
          </a:p>
          <a:p>
            <a:r>
              <a:rPr lang="en-VN"/>
              <a:t>Aggregate</a:t>
            </a:r>
          </a:p>
          <a:p>
            <a:r>
              <a:rPr lang="en-US"/>
              <a:t>Domain Events</a:t>
            </a:r>
          </a:p>
          <a:p>
            <a:r>
              <a:rPr lang="en-US"/>
              <a:t>Distributing Domain Events</a:t>
            </a:r>
          </a:p>
          <a:p>
            <a:r>
              <a:rPr lang="en-US"/>
              <a:t>Repositories</a:t>
            </a:r>
          </a:p>
          <a:p>
            <a:r>
              <a:rPr lang="en-US"/>
              <a:t>Domain Services</a:t>
            </a:r>
          </a:p>
          <a:p>
            <a:r>
              <a:rPr lang="en-US"/>
              <a:t>Factories</a:t>
            </a:r>
          </a:p>
          <a:p>
            <a:r>
              <a:rPr lang="en-US"/>
              <a:t>Modules</a:t>
            </a:r>
            <a:br>
              <a:rPr lang="en-US"/>
            </a:br>
            <a:endParaRPr lang="en-US"/>
          </a:p>
          <a:p>
            <a:endParaRPr lang="en-VN"/>
          </a:p>
        </p:txBody>
      </p:sp>
    </p:spTree>
    <p:extLst>
      <p:ext uri="{BB962C8B-B14F-4D97-AF65-F5344CB8AC3E}">
        <p14:creationId xmlns:p14="http://schemas.microsoft.com/office/powerpoint/2010/main" val="414570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843153D-912A-D34B-8F42-D4E43AD15CF6}"/>
              </a:ext>
            </a:extLst>
          </p:cNvPr>
          <p:cNvPicPr>
            <a:picLocks noGrp="1" noChangeAspect="1"/>
          </p:cNvPicPr>
          <p:nvPr>
            <p:ph idx="1"/>
          </p:nvPr>
        </p:nvPicPr>
        <p:blipFill>
          <a:blip r:embed="rId2"/>
          <a:stretch>
            <a:fillRect/>
          </a:stretch>
        </p:blipFill>
        <p:spPr>
          <a:xfrm>
            <a:off x="2179895" y="548640"/>
            <a:ext cx="9186718" cy="5154930"/>
          </a:xfrm>
        </p:spPr>
      </p:pic>
      <p:sp>
        <p:nvSpPr>
          <p:cNvPr id="6" name="TextBox 5">
            <a:extLst>
              <a:ext uri="{FF2B5EF4-FFF2-40B4-BE49-F238E27FC236}">
                <a16:creationId xmlns:a16="http://schemas.microsoft.com/office/drawing/2014/main" id="{B44CE621-E390-2D43-BFA4-4C90D16A5D42}"/>
              </a:ext>
            </a:extLst>
          </p:cNvPr>
          <p:cNvSpPr txBox="1"/>
          <p:nvPr/>
        </p:nvSpPr>
        <p:spPr>
          <a:xfrm>
            <a:off x="9803912" y="5940028"/>
            <a:ext cx="1735796" cy="369332"/>
          </a:xfrm>
          <a:prstGeom prst="rect">
            <a:avLst/>
          </a:prstGeom>
          <a:noFill/>
        </p:spPr>
        <p:txBody>
          <a:bodyPr wrap="none" rtlCol="0">
            <a:spAutoFit/>
          </a:bodyPr>
          <a:lstStyle/>
          <a:p>
            <a:r>
              <a:rPr lang="en-US" i="1"/>
              <a:t>S</a:t>
            </a:r>
            <a:r>
              <a:rPr lang="en-VN" i="1"/>
              <a:t>ource: Internet</a:t>
            </a:r>
          </a:p>
        </p:txBody>
      </p:sp>
    </p:spTree>
    <p:extLst>
      <p:ext uri="{BB962C8B-B14F-4D97-AF65-F5344CB8AC3E}">
        <p14:creationId xmlns:p14="http://schemas.microsoft.com/office/powerpoint/2010/main" val="188300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F13BBAC5-DDDD-C94D-BABE-543089CF3DD7}"/>
              </a:ext>
            </a:extLst>
          </p:cNvPr>
          <p:cNvPicPr>
            <a:picLocks noGrp="1" noChangeAspect="1"/>
          </p:cNvPicPr>
          <p:nvPr>
            <p:ph idx="1"/>
          </p:nvPr>
        </p:nvPicPr>
        <p:blipFill>
          <a:blip r:embed="rId2"/>
          <a:stretch>
            <a:fillRect/>
          </a:stretch>
        </p:blipFill>
        <p:spPr>
          <a:xfrm>
            <a:off x="1680210" y="641293"/>
            <a:ext cx="9898380" cy="5575414"/>
          </a:xfrm>
        </p:spPr>
      </p:pic>
    </p:spTree>
    <p:extLst>
      <p:ext uri="{BB962C8B-B14F-4D97-AF65-F5344CB8AC3E}">
        <p14:creationId xmlns:p14="http://schemas.microsoft.com/office/powerpoint/2010/main" val="290323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F6C7-C225-6E49-BD3F-FCCB851A5F86}"/>
              </a:ext>
            </a:extLst>
          </p:cNvPr>
          <p:cNvSpPr>
            <a:spLocks noGrp="1"/>
          </p:cNvSpPr>
          <p:nvPr>
            <p:ph type="title"/>
          </p:nvPr>
        </p:nvSpPr>
        <p:spPr/>
        <p:txBody>
          <a:bodyPr/>
          <a:lstStyle/>
          <a:p>
            <a:r>
              <a:rPr lang="en-VN"/>
              <a:t>Value object</a:t>
            </a:r>
          </a:p>
        </p:txBody>
      </p:sp>
      <p:sp>
        <p:nvSpPr>
          <p:cNvPr id="3" name="Content Placeholder 2">
            <a:extLst>
              <a:ext uri="{FF2B5EF4-FFF2-40B4-BE49-F238E27FC236}">
                <a16:creationId xmlns:a16="http://schemas.microsoft.com/office/drawing/2014/main" id="{2804CAE6-FA30-2445-B829-F34C00C2030B}"/>
              </a:ext>
            </a:extLst>
          </p:cNvPr>
          <p:cNvSpPr>
            <a:spLocks noGrp="1"/>
          </p:cNvSpPr>
          <p:nvPr>
            <p:ph idx="1"/>
          </p:nvPr>
        </p:nvSpPr>
        <p:spPr/>
        <p:txBody>
          <a:bodyPr>
            <a:normAutofit fontScale="92500" lnSpcReduction="20000"/>
          </a:bodyPr>
          <a:lstStyle/>
          <a:p>
            <a:r>
              <a:rPr lang="en-US"/>
              <a:t>An object that represents a descriptive aspect of the domain with no conceptual identity is called a Value Object. </a:t>
            </a:r>
          </a:p>
          <a:p>
            <a:r>
              <a:rPr lang="en-US"/>
              <a:t>Value Objects are instantiated to represent elements of the design that we care about only for what they are, not who or which they are. — Eric Evans</a:t>
            </a:r>
          </a:p>
          <a:p>
            <a:r>
              <a:rPr lang="en-US"/>
              <a:t>A value object is an object whose value is of importance.</a:t>
            </a:r>
          </a:p>
          <a:p>
            <a:r>
              <a:rPr lang="en-US"/>
              <a:t>Value objects should always be made </a:t>
            </a:r>
            <a:r>
              <a:rPr lang="en-US" i="1"/>
              <a:t>immutable</a:t>
            </a:r>
            <a:r>
              <a:rPr lang="en-US"/>
              <a:t>.</a:t>
            </a:r>
          </a:p>
          <a:p>
            <a:r>
              <a:rPr lang="en-US"/>
              <a:t>Value objects are not only containers of data - they can also contain business logic.</a:t>
            </a:r>
          </a:p>
          <a:p>
            <a:r>
              <a:rPr lang="en-US"/>
              <a:t>Example:</a:t>
            </a:r>
          </a:p>
          <a:p>
            <a:pPr lvl="1"/>
            <a:r>
              <a:rPr lang="en-US"/>
              <a:t>Money</a:t>
            </a:r>
          </a:p>
          <a:p>
            <a:pPr lvl="1"/>
            <a:r>
              <a:rPr lang="en-US"/>
              <a:t>StreetAddress</a:t>
            </a:r>
          </a:p>
          <a:p>
            <a:pPr lvl="1"/>
            <a:r>
              <a:rPr lang="en-US"/>
              <a:t>EmailAddress</a:t>
            </a:r>
            <a:endParaRPr lang="en-VN"/>
          </a:p>
        </p:txBody>
      </p:sp>
    </p:spTree>
    <p:extLst>
      <p:ext uri="{BB962C8B-B14F-4D97-AF65-F5344CB8AC3E}">
        <p14:creationId xmlns:p14="http://schemas.microsoft.com/office/powerpoint/2010/main" val="340336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1E3C-920C-F94E-9856-6AAC4CA70A49}"/>
              </a:ext>
            </a:extLst>
          </p:cNvPr>
          <p:cNvSpPr>
            <a:spLocks noGrp="1"/>
          </p:cNvSpPr>
          <p:nvPr>
            <p:ph type="title"/>
          </p:nvPr>
        </p:nvSpPr>
        <p:spPr/>
        <p:txBody>
          <a:bodyPr/>
          <a:lstStyle/>
          <a:p>
            <a:r>
              <a:rPr lang="en-VN"/>
              <a:t>Entity</a:t>
            </a:r>
          </a:p>
        </p:txBody>
      </p:sp>
      <p:sp>
        <p:nvSpPr>
          <p:cNvPr id="3" name="Content Placeholder 2">
            <a:extLst>
              <a:ext uri="{FF2B5EF4-FFF2-40B4-BE49-F238E27FC236}">
                <a16:creationId xmlns:a16="http://schemas.microsoft.com/office/drawing/2014/main" id="{F0D00D64-8D37-F742-8E01-BCDE2D216AFD}"/>
              </a:ext>
            </a:extLst>
          </p:cNvPr>
          <p:cNvSpPr>
            <a:spLocks noGrp="1"/>
          </p:cNvSpPr>
          <p:nvPr>
            <p:ph idx="1"/>
          </p:nvPr>
        </p:nvSpPr>
        <p:spPr/>
        <p:txBody>
          <a:bodyPr>
            <a:normAutofit lnSpcReduction="10000"/>
          </a:bodyPr>
          <a:lstStyle/>
          <a:p>
            <a:r>
              <a:rPr lang="en-US"/>
              <a:t>Many objects are not fundamentally defined by their attributes, but rather by a thread of continuity and identity. – Eric</a:t>
            </a:r>
          </a:p>
          <a:p>
            <a:r>
              <a:rPr lang="en-US"/>
              <a:t>An entity is an object whose </a:t>
            </a:r>
            <a:r>
              <a:rPr lang="en-US" i="1"/>
              <a:t>identity</a:t>
            </a:r>
            <a:r>
              <a:rPr lang="en-US"/>
              <a:t> is of importance. </a:t>
            </a:r>
          </a:p>
          <a:p>
            <a:r>
              <a:rPr lang="en-US"/>
              <a:t> To be able to determine the identity of an entity, every entity has a unique </a:t>
            </a:r>
            <a:r>
              <a:rPr lang="en-US" i="1"/>
              <a:t>ID</a:t>
            </a:r>
            <a:r>
              <a:rPr lang="en-US"/>
              <a:t> that is assigned when the entity is created and remains unchanged throughout the lifespan of the entity.</a:t>
            </a:r>
          </a:p>
          <a:p>
            <a:r>
              <a:rPr lang="en-US"/>
              <a:t>Example:</a:t>
            </a:r>
          </a:p>
          <a:p>
            <a:pPr lvl="1"/>
            <a:r>
              <a:rPr lang="en-US"/>
              <a:t>Customer</a:t>
            </a:r>
          </a:p>
          <a:p>
            <a:pPr lvl="1"/>
            <a:r>
              <a:rPr lang="en-US"/>
              <a:t>Contract</a:t>
            </a:r>
          </a:p>
          <a:p>
            <a:pPr lvl="1"/>
            <a:r>
              <a:rPr lang="en-US"/>
              <a:t>…</a:t>
            </a:r>
            <a:endParaRPr lang="en-VN"/>
          </a:p>
        </p:txBody>
      </p:sp>
    </p:spTree>
    <p:extLst>
      <p:ext uri="{BB962C8B-B14F-4D97-AF65-F5344CB8AC3E}">
        <p14:creationId xmlns:p14="http://schemas.microsoft.com/office/powerpoint/2010/main" val="444784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261E-6154-8E4F-8134-D6835A0CBDBA}"/>
              </a:ext>
            </a:extLst>
          </p:cNvPr>
          <p:cNvSpPr>
            <a:spLocks noGrp="1"/>
          </p:cNvSpPr>
          <p:nvPr>
            <p:ph type="title"/>
          </p:nvPr>
        </p:nvSpPr>
        <p:spPr/>
        <p:txBody>
          <a:bodyPr/>
          <a:lstStyle/>
          <a:p>
            <a:r>
              <a:rPr lang="en-US" b="1"/>
              <a:t>Entity or Value Object?</a:t>
            </a:r>
            <a:endParaRPr lang="en-VN"/>
          </a:p>
        </p:txBody>
      </p:sp>
      <p:sp>
        <p:nvSpPr>
          <p:cNvPr id="3" name="Content Placeholder 2">
            <a:extLst>
              <a:ext uri="{FF2B5EF4-FFF2-40B4-BE49-F238E27FC236}">
                <a16:creationId xmlns:a16="http://schemas.microsoft.com/office/drawing/2014/main" id="{99C439B2-4D2C-1D48-9F92-D2BBDBC1FF07}"/>
              </a:ext>
            </a:extLst>
          </p:cNvPr>
          <p:cNvSpPr>
            <a:spLocks noGrp="1"/>
          </p:cNvSpPr>
          <p:nvPr>
            <p:ph idx="1"/>
          </p:nvPr>
        </p:nvSpPr>
        <p:spPr/>
        <p:txBody>
          <a:bodyPr/>
          <a:lstStyle/>
          <a:p>
            <a:r>
              <a:rPr lang="en-VN"/>
              <a:t>Make decision by domain specific</a:t>
            </a:r>
          </a:p>
        </p:txBody>
      </p:sp>
    </p:spTree>
    <p:extLst>
      <p:ext uri="{BB962C8B-B14F-4D97-AF65-F5344CB8AC3E}">
        <p14:creationId xmlns:p14="http://schemas.microsoft.com/office/powerpoint/2010/main" val="3130870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645C1-FBAF-6142-B58C-AB63DEF172F9}"/>
              </a:ext>
            </a:extLst>
          </p:cNvPr>
          <p:cNvSpPr>
            <a:spLocks noGrp="1"/>
          </p:cNvSpPr>
          <p:nvPr>
            <p:ph type="title"/>
          </p:nvPr>
        </p:nvSpPr>
        <p:spPr/>
        <p:txBody>
          <a:bodyPr/>
          <a:lstStyle/>
          <a:p>
            <a:r>
              <a:rPr lang="en-US"/>
              <a:t>Aggregates</a:t>
            </a:r>
            <a:br>
              <a:rPr lang="en-US"/>
            </a:br>
            <a:endParaRPr lang="en-VN"/>
          </a:p>
        </p:txBody>
      </p:sp>
      <p:sp>
        <p:nvSpPr>
          <p:cNvPr id="3" name="Content Placeholder 2">
            <a:extLst>
              <a:ext uri="{FF2B5EF4-FFF2-40B4-BE49-F238E27FC236}">
                <a16:creationId xmlns:a16="http://schemas.microsoft.com/office/drawing/2014/main" id="{49848A87-4C2D-F14E-9C51-776A0D3CAA00}"/>
              </a:ext>
            </a:extLst>
          </p:cNvPr>
          <p:cNvSpPr>
            <a:spLocks noGrp="1"/>
          </p:cNvSpPr>
          <p:nvPr>
            <p:ph idx="1"/>
          </p:nvPr>
        </p:nvSpPr>
        <p:spPr>
          <a:xfrm>
            <a:off x="1371600" y="2286000"/>
            <a:ext cx="6149340" cy="3581400"/>
          </a:xfrm>
        </p:spPr>
        <p:txBody>
          <a:bodyPr/>
          <a:lstStyle/>
          <a:p>
            <a:r>
              <a:rPr lang="en-US"/>
              <a:t>An AGGREGATE is a cluster of associated objects that we treat as a unit for the purpose of data changes. Each aggregate has a root and a boundary. — Eric Evans</a:t>
            </a:r>
          </a:p>
          <a:p>
            <a:pPr fontAlgn="base"/>
            <a:r>
              <a:rPr lang="en-US"/>
              <a:t>The aggregate is created, retrieved and stored </a:t>
            </a:r>
            <a:r>
              <a:rPr lang="en-US" i="1"/>
              <a:t>as a whole</a:t>
            </a:r>
            <a:r>
              <a:rPr lang="en-US"/>
              <a:t>.</a:t>
            </a:r>
          </a:p>
          <a:p>
            <a:pPr fontAlgn="base"/>
            <a:r>
              <a:rPr lang="en-US"/>
              <a:t>The aggregate is always in a </a:t>
            </a:r>
            <a:r>
              <a:rPr lang="en-US" i="1"/>
              <a:t>consistent</a:t>
            </a:r>
            <a:r>
              <a:rPr lang="en-US"/>
              <a:t> state.</a:t>
            </a:r>
          </a:p>
          <a:p>
            <a:pPr fontAlgn="base"/>
            <a:r>
              <a:rPr lang="en-US"/>
              <a:t>The aggregate is owned by an entity called the </a:t>
            </a:r>
            <a:r>
              <a:rPr lang="en-US" b="1"/>
              <a:t>aggregate root</a:t>
            </a:r>
            <a:r>
              <a:rPr lang="en-US"/>
              <a:t>, whose ID is used to identify the aggregate itself.</a:t>
            </a:r>
          </a:p>
          <a:p>
            <a:endParaRPr lang="en-US"/>
          </a:p>
          <a:p>
            <a:endParaRPr lang="en-VN"/>
          </a:p>
        </p:txBody>
      </p:sp>
      <p:pic>
        <p:nvPicPr>
          <p:cNvPr id="5" name="Picture 4">
            <a:extLst>
              <a:ext uri="{FF2B5EF4-FFF2-40B4-BE49-F238E27FC236}">
                <a16:creationId xmlns:a16="http://schemas.microsoft.com/office/drawing/2014/main" id="{E6806A1B-036C-CA44-9605-0DDF7D7AB167}"/>
              </a:ext>
            </a:extLst>
          </p:cNvPr>
          <p:cNvPicPr>
            <a:picLocks noChangeAspect="1"/>
          </p:cNvPicPr>
          <p:nvPr/>
        </p:nvPicPr>
        <p:blipFill>
          <a:blip r:embed="rId2"/>
          <a:stretch>
            <a:fillRect/>
          </a:stretch>
        </p:blipFill>
        <p:spPr>
          <a:xfrm>
            <a:off x="7520940" y="2405381"/>
            <a:ext cx="4112260" cy="2202300"/>
          </a:xfrm>
          <a:prstGeom prst="rect">
            <a:avLst/>
          </a:prstGeom>
        </p:spPr>
      </p:pic>
    </p:spTree>
    <p:extLst>
      <p:ext uri="{BB962C8B-B14F-4D97-AF65-F5344CB8AC3E}">
        <p14:creationId xmlns:p14="http://schemas.microsoft.com/office/powerpoint/2010/main" val="44535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4BBB-8201-6547-8D8C-3CD20805267B}"/>
              </a:ext>
            </a:extLst>
          </p:cNvPr>
          <p:cNvSpPr>
            <a:spLocks noGrp="1"/>
          </p:cNvSpPr>
          <p:nvPr>
            <p:ph type="title"/>
          </p:nvPr>
        </p:nvSpPr>
        <p:spPr/>
        <p:txBody>
          <a:bodyPr/>
          <a:lstStyle/>
          <a:p>
            <a:r>
              <a:rPr lang="en-VN"/>
              <a:t>Aggregate restrictions</a:t>
            </a:r>
          </a:p>
        </p:txBody>
      </p:sp>
      <p:sp>
        <p:nvSpPr>
          <p:cNvPr id="3" name="Content Placeholder 2">
            <a:extLst>
              <a:ext uri="{FF2B5EF4-FFF2-40B4-BE49-F238E27FC236}">
                <a16:creationId xmlns:a16="http://schemas.microsoft.com/office/drawing/2014/main" id="{11B4B9D8-F8F2-5C4E-BD37-65112C0489C7}"/>
              </a:ext>
            </a:extLst>
          </p:cNvPr>
          <p:cNvSpPr>
            <a:spLocks noGrp="1"/>
          </p:cNvSpPr>
          <p:nvPr>
            <p:ph idx="1"/>
          </p:nvPr>
        </p:nvSpPr>
        <p:spPr>
          <a:xfrm>
            <a:off x="1371600" y="2286000"/>
            <a:ext cx="5143500" cy="3581400"/>
          </a:xfrm>
        </p:spPr>
        <p:txBody>
          <a:bodyPr/>
          <a:lstStyle/>
          <a:p>
            <a:pPr fontAlgn="base"/>
            <a:r>
              <a:rPr lang="en-US"/>
              <a:t>The aggregate is created, retrieved and stored </a:t>
            </a:r>
            <a:r>
              <a:rPr lang="en-US" i="1"/>
              <a:t>as a whole</a:t>
            </a:r>
            <a:r>
              <a:rPr lang="en-US"/>
              <a:t>.</a:t>
            </a:r>
          </a:p>
          <a:p>
            <a:pPr fontAlgn="base"/>
            <a:r>
              <a:rPr lang="en-US"/>
              <a:t>The aggregate is always in a </a:t>
            </a:r>
            <a:r>
              <a:rPr lang="en-US" i="1"/>
              <a:t>consistent</a:t>
            </a:r>
            <a:r>
              <a:rPr lang="en-US"/>
              <a:t> state.</a:t>
            </a:r>
          </a:p>
          <a:p>
            <a:pPr fontAlgn="base"/>
            <a:r>
              <a:rPr lang="en-US"/>
              <a:t>The aggregate is owned by an entity called the </a:t>
            </a:r>
            <a:r>
              <a:rPr lang="en-US" b="1"/>
              <a:t>aggregate root</a:t>
            </a:r>
            <a:r>
              <a:rPr lang="en-US"/>
              <a:t>, whose ID is used to identify the aggregate itself.</a:t>
            </a:r>
          </a:p>
          <a:p>
            <a:endParaRPr lang="en-VN"/>
          </a:p>
        </p:txBody>
      </p:sp>
      <p:pic>
        <p:nvPicPr>
          <p:cNvPr id="5" name="Picture 4">
            <a:extLst>
              <a:ext uri="{FF2B5EF4-FFF2-40B4-BE49-F238E27FC236}">
                <a16:creationId xmlns:a16="http://schemas.microsoft.com/office/drawing/2014/main" id="{050B1708-53CA-C747-9227-17C4BFDF8804}"/>
              </a:ext>
            </a:extLst>
          </p:cNvPr>
          <p:cNvPicPr>
            <a:picLocks noChangeAspect="1"/>
          </p:cNvPicPr>
          <p:nvPr/>
        </p:nvPicPr>
        <p:blipFill>
          <a:blip r:embed="rId2"/>
          <a:stretch>
            <a:fillRect/>
          </a:stretch>
        </p:blipFill>
        <p:spPr>
          <a:xfrm>
            <a:off x="6724650" y="2021840"/>
            <a:ext cx="4339590" cy="3717340"/>
          </a:xfrm>
          <a:prstGeom prst="rect">
            <a:avLst/>
          </a:prstGeom>
        </p:spPr>
      </p:pic>
    </p:spTree>
    <p:extLst>
      <p:ext uri="{BB962C8B-B14F-4D97-AF65-F5344CB8AC3E}">
        <p14:creationId xmlns:p14="http://schemas.microsoft.com/office/powerpoint/2010/main" val="426371639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720</TotalTime>
  <Words>1058</Words>
  <Application>Microsoft Macintosh PowerPoint</Application>
  <PresentationFormat>Widescreen</PresentationFormat>
  <Paragraphs>86</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Franklin Gothic Book</vt:lpstr>
      <vt:lpstr>Crop</vt:lpstr>
      <vt:lpstr>#6: Tactical Domain driven design</vt:lpstr>
      <vt:lpstr>Concepts</vt:lpstr>
      <vt:lpstr>PowerPoint Presentation</vt:lpstr>
      <vt:lpstr>PowerPoint Presentation</vt:lpstr>
      <vt:lpstr>Value object</vt:lpstr>
      <vt:lpstr>Entity</vt:lpstr>
      <vt:lpstr>Entity or Value Object?</vt:lpstr>
      <vt:lpstr>Aggregates </vt:lpstr>
      <vt:lpstr>Aggregate restrictions</vt:lpstr>
      <vt:lpstr>Domain Events   </vt:lpstr>
      <vt:lpstr>Distributing Domain Events   </vt:lpstr>
      <vt:lpstr>Repositories </vt:lpstr>
      <vt:lpstr>Domain Services  </vt:lpstr>
      <vt:lpstr>Factories</vt:lpstr>
      <vt:lpstr>Modules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Khoá học</dc:title>
  <dc:creator>Toan Bach</dc:creator>
  <cp:lastModifiedBy>Toan Bach</cp:lastModifiedBy>
  <cp:revision>7</cp:revision>
  <dcterms:created xsi:type="dcterms:W3CDTF">2021-06-14T22:24:28Z</dcterms:created>
  <dcterms:modified xsi:type="dcterms:W3CDTF">2021-06-21T01:47:07Z</dcterms:modified>
</cp:coreProperties>
</file>