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2"/>
    <p:restoredTop sz="96327"/>
  </p:normalViewPr>
  <p:slideViewPr>
    <p:cSldViewPr snapToGrid="0" snapToObjects="1">
      <p:cViewPr varScale="1">
        <p:scale>
          <a:sx n="131" d="100"/>
          <a:sy n="131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29BCC-AFAA-394D-AFB2-C1AC1F28673A}" type="datetimeFigureOut">
              <a:rPr lang="en-US" smtClean="0"/>
              <a:t>7/4/21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CA384-63C9-6B48-9687-2E598D62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3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CA384-63C9-6B48-9687-2E598D62A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CA384-63C9-6B48-9687-2E598D62A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5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CA384-63C9-6B48-9687-2E598D62AC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CA384-63C9-6B48-9687-2E598D62AC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4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CA384-63C9-6B48-9687-2E598D62AC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3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machine/relea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machine/driver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how-to-provision-and-manage-remote-docker-hosts-with-docker-machine-on-ubuntu-16-0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859C-404A-8549-A627-09F2340CD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6 – Deploying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A681D-E0BB-9D40-9100-B4F10EC76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Phạm</a:t>
            </a:r>
            <a:r>
              <a:rPr lang="en-US" dirty="0"/>
              <a:t> Quang Anh </a:t>
            </a:r>
            <a:r>
              <a:rPr lang="en-US" dirty="0" err="1"/>
              <a:t>Kiệt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 err="1"/>
              <a:t>kietpham.dev@gmail.com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0893A-C353-E740-8F6B-B6E0F6E7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3" y="4599282"/>
            <a:ext cx="2107163" cy="21071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3225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4880-4AB3-7D46-8F43-0B53AA3F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5ED3C-37C5-0C4A-ACCE-F127882A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Deploy application and host to the cloud</a:t>
            </a:r>
          </a:p>
          <a:p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options deployment</a:t>
            </a:r>
          </a:p>
          <a:p>
            <a:r>
              <a:rPr lang="en-US" dirty="0"/>
              <a:t>-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VPS (Virtual Private Server)</a:t>
            </a:r>
          </a:p>
          <a:p>
            <a:r>
              <a:rPr lang="en-US" dirty="0"/>
              <a:t>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Docker Machine</a:t>
            </a:r>
          </a:p>
          <a:p>
            <a:r>
              <a:rPr lang="en-US" dirty="0"/>
              <a:t>- Optimized production images</a:t>
            </a:r>
          </a:p>
          <a:p>
            <a:r>
              <a:rPr lang="en-US" dirty="0"/>
              <a:t>- Deploying the application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0D68-69A9-984A-BD50-6C4ECA25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567BC-0BA3-6B48-B250-1EED71E2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Single-host</a:t>
            </a:r>
          </a:p>
          <a:p>
            <a:r>
              <a:rPr lang="en-US" dirty="0"/>
              <a:t>Cluster</a:t>
            </a:r>
          </a:p>
          <a:p>
            <a:pPr lvl="1"/>
            <a:r>
              <a:rPr lang="en-US" dirty="0"/>
              <a:t>Docker Swarm</a:t>
            </a:r>
          </a:p>
          <a:p>
            <a:pPr lvl="1"/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66663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AAC6-DF3C-3D4C-A935-95428D56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Server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33DA-28FD-0C43-8644-2ECA953C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Ocean</a:t>
            </a:r>
          </a:p>
          <a:p>
            <a:r>
              <a:rPr lang="en-US" dirty="0"/>
              <a:t>Google Cloud Platform (GCP)</a:t>
            </a:r>
          </a:p>
          <a:p>
            <a:r>
              <a:rPr lang="en-US" dirty="0"/>
              <a:t>Microsoft Azure</a:t>
            </a:r>
          </a:p>
          <a:p>
            <a:r>
              <a:rPr lang="en-US" dirty="0"/>
              <a:t>Amazon Web Services (AWS)</a:t>
            </a:r>
          </a:p>
        </p:txBody>
      </p:sp>
    </p:spTree>
    <p:extLst>
      <p:ext uri="{BB962C8B-B14F-4D97-AF65-F5344CB8AC3E}">
        <p14:creationId xmlns:p14="http://schemas.microsoft.com/office/powerpoint/2010/main" val="27542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754F-F732-104C-9478-5449AECD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Docker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99CF-17CB-BC43-9EA4-4892AE780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/>
              <a:t>Docker Machine Install: </a:t>
            </a:r>
            <a:r>
              <a:rPr lang="en-US" dirty="0">
                <a:hlinkClick r:id="rId3"/>
              </a:rPr>
              <a:t>https://github.com/docker/machine/releases</a:t>
            </a:r>
            <a:endParaRPr lang="en-US" dirty="0"/>
          </a:p>
          <a:p>
            <a:r>
              <a:rPr lang="en-US" dirty="0"/>
              <a:t>Docker Machine Driver: </a:t>
            </a:r>
            <a:r>
              <a:rPr lang="en-US" dirty="0">
                <a:hlinkClick r:id="rId4"/>
              </a:rPr>
              <a:t>https://docs.docker.com/machine/drivers/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8541-B5C0-D746-B334-E942358C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(provisioning) to the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06A2-4B5F-5046-9A6B-EE651ED4D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/>
              <a:t>docker-machine create \         </a:t>
            </a:r>
          </a:p>
          <a:p>
            <a:pPr marL="0" indent="0">
              <a:buNone/>
            </a:pPr>
            <a:r>
              <a:rPr lang="en-AU" b="1" dirty="0"/>
              <a:t>--driver </a:t>
            </a:r>
            <a:r>
              <a:rPr lang="en-AU" b="1" dirty="0" err="1"/>
              <a:t>digitalocean</a:t>
            </a:r>
            <a:r>
              <a:rPr lang="en-AU" b="1" dirty="0"/>
              <a:t> \</a:t>
            </a:r>
          </a:p>
          <a:p>
            <a:pPr marL="0" indent="0">
              <a:buNone/>
            </a:pPr>
            <a:r>
              <a:rPr lang="en-AU" b="1" dirty="0"/>
              <a:t>--</a:t>
            </a:r>
            <a:r>
              <a:rPr lang="en-AU" b="1" dirty="0" err="1"/>
              <a:t>digitalocean</a:t>
            </a:r>
            <a:r>
              <a:rPr lang="en-AU" b="1" dirty="0"/>
              <a:t>-image ubuntu-18-04-x64 \</a:t>
            </a:r>
          </a:p>
          <a:p>
            <a:pPr marL="0" indent="0">
              <a:buNone/>
            </a:pPr>
            <a:r>
              <a:rPr lang="en-AU" b="1" dirty="0"/>
              <a:t>--</a:t>
            </a:r>
            <a:r>
              <a:rPr lang="en-AU" b="1" dirty="0" err="1"/>
              <a:t>digitalocean</a:t>
            </a:r>
            <a:r>
              <a:rPr lang="en-AU" b="1" dirty="0"/>
              <a:t>-access-token {token}\</a:t>
            </a:r>
          </a:p>
          <a:p>
            <a:pPr marL="0" indent="0">
              <a:buNone/>
            </a:pPr>
            <a:r>
              <a:rPr lang="en-AU" b="1" dirty="0"/>
              <a:t>--engine-install-</a:t>
            </a:r>
            <a:r>
              <a:rPr lang="en-AU" b="1" dirty="0" err="1"/>
              <a:t>url</a:t>
            </a:r>
            <a:r>
              <a:rPr lang="en-AU" b="1" dirty="0"/>
              <a:t> "https://</a:t>
            </a:r>
            <a:r>
              <a:rPr lang="en-AU" b="1" dirty="0" err="1"/>
              <a:t>releases.rancher.com</a:t>
            </a:r>
            <a:r>
              <a:rPr lang="en-AU" b="1" dirty="0"/>
              <a:t>/install-docker/19.03.9.sh" \</a:t>
            </a:r>
          </a:p>
          <a:p>
            <a:pPr marL="0" indent="0">
              <a:buNone/>
            </a:pPr>
            <a:r>
              <a:rPr lang="en-AU" b="1" dirty="0"/>
              <a:t>{app name}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Problem: </a:t>
            </a:r>
            <a:r>
              <a:rPr lang="en-US" dirty="0">
                <a:hlinkClick r:id="rId2"/>
              </a:rPr>
              <a:t>https://www.digitalocean.com/community/tutorials/how-to-provision-and-manage-remote-docker-hosts-with-docker-machine-on-ubuntu-16-04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5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B512-EB72-0A49-BDAE-0AA5E717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F5DA9-A689-2744-B845-DB13807B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docker-machine ls </a:t>
            </a:r>
            <a:r>
              <a:rPr lang="en-US" dirty="0"/>
              <a:t>: List all machines</a:t>
            </a:r>
          </a:p>
          <a:p>
            <a:r>
              <a:rPr lang="en-US" b="1" dirty="0"/>
              <a:t>docker-machine </a:t>
            </a:r>
            <a:r>
              <a:rPr lang="en-US" b="1" dirty="0" err="1"/>
              <a:t>ssh</a:t>
            </a:r>
            <a:r>
              <a:rPr lang="en-US" dirty="0"/>
              <a:t> {app name}: Log into or run a command on a machine with SSH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1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086F-8298-6B49-94BF-A3CCCEA1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4CD7-529B-004B-9DFD-7D4647DFF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docker-machine env {name}: Get </a:t>
            </a:r>
            <a:r>
              <a:rPr lang="en-AU" dirty="0" err="1"/>
              <a:t>các</a:t>
            </a:r>
            <a:r>
              <a:rPr lang="en-AU" dirty="0"/>
              <a:t> </a:t>
            </a:r>
            <a:r>
              <a:rPr lang="en-AU" dirty="0" err="1"/>
              <a:t>biến</a:t>
            </a:r>
            <a:r>
              <a:rPr lang="en-AU" dirty="0"/>
              <a:t> </a:t>
            </a:r>
            <a:r>
              <a:rPr lang="en-AU" dirty="0" err="1"/>
              <a:t>môi</a:t>
            </a:r>
            <a:r>
              <a:rPr lang="en-AU" dirty="0"/>
              <a:t> </a:t>
            </a:r>
            <a:r>
              <a:rPr lang="en-AU" dirty="0" err="1"/>
              <a:t>trường</a:t>
            </a:r>
            <a:r>
              <a:rPr lang="en-AU" dirty="0"/>
              <a:t> </a:t>
            </a:r>
            <a:r>
              <a:rPr lang="en-AU" dirty="0" err="1"/>
              <a:t>của</a:t>
            </a:r>
            <a:r>
              <a:rPr lang="en-AU" dirty="0"/>
              <a:t> docker-machine {name}</a:t>
            </a:r>
          </a:p>
          <a:p>
            <a:pPr marL="0" indent="0">
              <a:buNone/>
            </a:pPr>
            <a:r>
              <a:rPr lang="en-AU" dirty="0"/>
              <a:t>eval $(docker-machine env {name}) : Export </a:t>
            </a:r>
            <a:r>
              <a:rPr lang="en-AU" dirty="0" err="1"/>
              <a:t>các</a:t>
            </a:r>
            <a:r>
              <a:rPr lang="en-AU" dirty="0"/>
              <a:t> </a:t>
            </a:r>
            <a:r>
              <a:rPr lang="en-AU" dirty="0" err="1"/>
              <a:t>biến</a:t>
            </a:r>
            <a:r>
              <a:rPr lang="en-AU" dirty="0"/>
              <a:t> </a:t>
            </a:r>
            <a:r>
              <a:rPr lang="en-AU" dirty="0" err="1"/>
              <a:t>môi</a:t>
            </a:r>
            <a:r>
              <a:rPr lang="en-AU" dirty="0"/>
              <a:t> </a:t>
            </a:r>
            <a:r>
              <a:rPr lang="en-AU" dirty="0" err="1"/>
              <a:t>trường</a:t>
            </a:r>
            <a:r>
              <a:rPr lang="en-AU" dirty="0"/>
              <a:t> </a:t>
            </a:r>
            <a:r>
              <a:rPr lang="en-AU" dirty="0" err="1"/>
              <a:t>của</a:t>
            </a:r>
            <a:r>
              <a:rPr lang="en-AU" dirty="0"/>
              <a:t> </a:t>
            </a:r>
            <a:r>
              <a:rPr lang="en-AU" dirty="0" err="1"/>
              <a:t>ứng</a:t>
            </a:r>
            <a:r>
              <a:rPr lang="en-AU" dirty="0"/>
              <a:t> dung </a:t>
            </a:r>
            <a:r>
              <a:rPr lang="en-AU" dirty="0" err="1"/>
              <a:t>vào</a:t>
            </a:r>
            <a:r>
              <a:rPr lang="en-AU" dirty="0"/>
              <a:t> terminal process </a:t>
            </a:r>
            <a:r>
              <a:rPr lang="en-AU" dirty="0" err="1"/>
              <a:t>hiện</a:t>
            </a:r>
            <a:r>
              <a:rPr lang="en-AU" dirty="0"/>
              <a:t> </a:t>
            </a:r>
            <a:r>
              <a:rPr lang="en-AU" dirty="0" err="1"/>
              <a:t>tại</a:t>
            </a:r>
            <a:r>
              <a:rPr lang="en-AU" dirty="0"/>
              <a:t> </a:t>
            </a:r>
            <a:r>
              <a:rPr lang="en-AU" dirty="0" err="1"/>
              <a:t>và</a:t>
            </a:r>
            <a:r>
              <a:rPr lang="en-AU" dirty="0"/>
              <a:t> active docker machine</a:t>
            </a:r>
          </a:p>
          <a:p>
            <a:pPr marL="0" indent="0">
              <a:buNone/>
            </a:pPr>
            <a:r>
              <a:rPr lang="en-AU" dirty="0"/>
              <a:t>docker-compose -f docker-</a:t>
            </a:r>
            <a:r>
              <a:rPr lang="en-AU" dirty="0" err="1"/>
              <a:t>compose.prod.yml</a:t>
            </a:r>
            <a:r>
              <a:rPr lang="en-AU" dirty="0"/>
              <a:t> up -d –build : Up and running docker compose file </a:t>
            </a:r>
            <a:r>
              <a:rPr lang="en-AU" dirty="0" err="1"/>
              <a:t>sử</a:t>
            </a:r>
            <a:r>
              <a:rPr lang="en-AU" dirty="0"/>
              <a:t> </a:t>
            </a:r>
            <a:r>
              <a:rPr lang="en-AU" dirty="0" err="1"/>
              <a:t>dụng</a:t>
            </a:r>
            <a:r>
              <a:rPr lang="en-AU" dirty="0"/>
              <a:t> Production.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257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278</Words>
  <Application>Microsoft Macintosh PowerPoint</Application>
  <PresentationFormat>Widescreen</PresentationFormat>
  <Paragraphs>45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Section 6 – Deploying Applications</vt:lpstr>
      <vt:lpstr>Deployment</vt:lpstr>
      <vt:lpstr>Deployment Options</vt:lpstr>
      <vt:lpstr>Virtual Private Server Options</vt:lpstr>
      <vt:lpstr>Install Docker Machine</vt:lpstr>
      <vt:lpstr>Cấp phép (provisioning) to the Host</vt:lpstr>
      <vt:lpstr>Kết nối tới Host</vt:lpstr>
      <vt:lpstr>Deploying the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 – Giới Thiệu khoá học CI-CD</dc:title>
  <dc:creator>Kiet Pham</dc:creator>
  <cp:lastModifiedBy>Microsoft Office User</cp:lastModifiedBy>
  <cp:revision>205</cp:revision>
  <dcterms:created xsi:type="dcterms:W3CDTF">2020-05-10T01:39:12Z</dcterms:created>
  <dcterms:modified xsi:type="dcterms:W3CDTF">2021-07-05T02:52:57Z</dcterms:modified>
</cp:coreProperties>
</file>