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5982"/>
  </p:normalViewPr>
  <p:slideViewPr>
    <p:cSldViewPr snapToGrid="0" snapToObjects="1">
      <p:cViewPr varScale="1">
        <p:scale>
          <a:sx n="112" d="100"/>
          <a:sy n="112" d="100"/>
        </p:scale>
        <p:origin x="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an Bach" userId="08b07716a116443f" providerId="LiveId" clId="{AA2874C3-DC5D-4640-B519-24816C6EB152}"/>
    <pc:docChg chg="delSld modSld">
      <pc:chgData name="Toan Bach" userId="08b07716a116443f" providerId="LiveId" clId="{AA2874C3-DC5D-4640-B519-24816C6EB152}" dt="2021-06-14T23:15:44.551" v="47" actId="20577"/>
      <pc:docMkLst>
        <pc:docMk/>
      </pc:docMkLst>
      <pc:sldChg chg="modSp mod">
        <pc:chgData name="Toan Bach" userId="08b07716a116443f" providerId="LiveId" clId="{AA2874C3-DC5D-4640-B519-24816C6EB152}" dt="2021-06-14T23:15:44.551" v="47" actId="20577"/>
        <pc:sldMkLst>
          <pc:docMk/>
          <pc:sldMk cId="4238449618" sldId="256"/>
        </pc:sldMkLst>
        <pc:spChg chg="mod">
          <ac:chgData name="Toan Bach" userId="08b07716a116443f" providerId="LiveId" clId="{AA2874C3-DC5D-4640-B519-24816C6EB152}" dt="2021-06-14T23:15:44.551" v="47" actId="20577"/>
          <ac:spMkLst>
            <pc:docMk/>
            <pc:sldMk cId="4238449618" sldId="256"/>
            <ac:spMk id="2" creationId="{0E361B53-9D3D-4E40-B34E-9C102A0DFCE0}"/>
          </ac:spMkLst>
        </pc:spChg>
      </pc:sldChg>
      <pc:sldChg chg="del">
        <pc:chgData name="Toan Bach" userId="08b07716a116443f" providerId="LiveId" clId="{AA2874C3-DC5D-4640-B519-24816C6EB152}" dt="2021-06-14T23:14:28.695" v="45" actId="2696"/>
        <pc:sldMkLst>
          <pc:docMk/>
          <pc:sldMk cId="514991312" sldId="257"/>
        </pc:sldMkLst>
      </pc:sldChg>
      <pc:sldChg chg="del">
        <pc:chgData name="Toan Bach" userId="08b07716a116443f" providerId="LiveId" clId="{AA2874C3-DC5D-4640-B519-24816C6EB152}" dt="2021-06-14T23:14:28.695" v="45" actId="2696"/>
        <pc:sldMkLst>
          <pc:docMk/>
          <pc:sldMk cId="2377660487" sldId="258"/>
        </pc:sldMkLst>
      </pc:sldChg>
      <pc:sldChg chg="del">
        <pc:chgData name="Toan Bach" userId="08b07716a116443f" providerId="LiveId" clId="{AA2874C3-DC5D-4640-B519-24816C6EB152}" dt="2021-06-14T23:14:28.695" v="45" actId="2696"/>
        <pc:sldMkLst>
          <pc:docMk/>
          <pc:sldMk cId="129174805" sldId="259"/>
        </pc:sldMkLst>
      </pc:sldChg>
      <pc:sldChg chg="del">
        <pc:chgData name="Toan Bach" userId="08b07716a116443f" providerId="LiveId" clId="{AA2874C3-DC5D-4640-B519-24816C6EB152}" dt="2021-06-14T23:14:28.695" v="45" actId="2696"/>
        <pc:sldMkLst>
          <pc:docMk/>
          <pc:sldMk cId="2096618951" sldId="260"/>
        </pc:sldMkLst>
      </pc:sldChg>
      <pc:sldChg chg="del">
        <pc:chgData name="Toan Bach" userId="08b07716a116443f" providerId="LiveId" clId="{AA2874C3-DC5D-4640-B519-24816C6EB152}" dt="2021-06-14T23:14:33.941" v="46" actId="2696"/>
        <pc:sldMkLst>
          <pc:docMk/>
          <pc:sldMk cId="726340793" sldId="261"/>
        </pc:sldMkLst>
      </pc:sldChg>
    </pc:docChg>
  </pc:docChgLst>
  <pc:docChgLst>
    <pc:chgData name="Toan Bach" userId="08b07716a116443f" providerId="LiveId" clId="{A72F6A28-016C-E140-86CB-2B0E2E36C472}"/>
    <pc:docChg chg="addSld modSld">
      <pc:chgData name="Toan Bach" userId="08b07716a116443f" providerId="LiveId" clId="{A72F6A28-016C-E140-86CB-2B0E2E36C472}" dt="2021-06-20T01:19:57.504" v="40"/>
      <pc:docMkLst>
        <pc:docMk/>
      </pc:docMkLst>
      <pc:sldChg chg="modSp mod">
        <pc:chgData name="Toan Bach" userId="08b07716a116443f" providerId="LiveId" clId="{A72F6A28-016C-E140-86CB-2B0E2E36C472}" dt="2021-06-20T01:19:12.665" v="22" actId="20577"/>
        <pc:sldMkLst>
          <pc:docMk/>
          <pc:sldMk cId="4238449618" sldId="256"/>
        </pc:sldMkLst>
        <pc:spChg chg="mod">
          <ac:chgData name="Toan Bach" userId="08b07716a116443f" providerId="LiveId" clId="{A72F6A28-016C-E140-86CB-2B0E2E36C472}" dt="2021-06-20T01:19:12.665" v="22" actId="20577"/>
          <ac:spMkLst>
            <pc:docMk/>
            <pc:sldMk cId="4238449618" sldId="256"/>
            <ac:spMk id="2" creationId="{0E361B53-9D3D-4E40-B34E-9C102A0DFCE0}"/>
          </ac:spMkLst>
        </pc:spChg>
      </pc:sldChg>
      <pc:sldChg chg="modSp new mod">
        <pc:chgData name="Toan Bach" userId="08b07716a116443f" providerId="LiveId" clId="{A72F6A28-016C-E140-86CB-2B0E2E36C472}" dt="2021-06-20T01:19:57.504" v="40"/>
        <pc:sldMkLst>
          <pc:docMk/>
          <pc:sldMk cId="4145705115" sldId="257"/>
        </pc:sldMkLst>
        <pc:spChg chg="mod">
          <ac:chgData name="Toan Bach" userId="08b07716a116443f" providerId="LiveId" clId="{A72F6A28-016C-E140-86CB-2B0E2E36C472}" dt="2021-06-20T01:19:23.678" v="39" actId="20577"/>
          <ac:spMkLst>
            <pc:docMk/>
            <pc:sldMk cId="4145705115" sldId="257"/>
            <ac:spMk id="2" creationId="{DE9DA6B8-FC5B-0949-BA00-9D536E68D46F}"/>
          </ac:spMkLst>
        </pc:spChg>
        <pc:spChg chg="mod">
          <ac:chgData name="Toan Bach" userId="08b07716a116443f" providerId="LiveId" clId="{A72F6A28-016C-E140-86CB-2B0E2E36C472}" dt="2021-06-20T01:19:57.504" v="40"/>
          <ac:spMkLst>
            <pc:docMk/>
            <pc:sldMk cId="4145705115" sldId="257"/>
            <ac:spMk id="3" creationId="{4DFC423D-A6D5-EE49-AF21-DAF5FBD4CEF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61B53-9D3D-4E40-B34E-9C102A0DF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6" y="2061723"/>
            <a:ext cx="8361229" cy="209822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VN" sz="4400" b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#3: Business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287A6D-1A83-9042-B8E6-ADE690900F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5126" y="4498428"/>
            <a:ext cx="8361229" cy="636915"/>
          </a:xfrm>
        </p:spPr>
        <p:txBody>
          <a:bodyPr>
            <a:noAutofit/>
          </a:bodyPr>
          <a:lstStyle/>
          <a:p>
            <a:r>
              <a:rPr lang="en-VN" sz="2000"/>
              <a:t>Trainer: Bach Ngoc Toan - Phát hành tại: www.tedu.com.vn</a:t>
            </a:r>
          </a:p>
          <a:p>
            <a:endParaRPr lang="en-VN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8A157A-1314-8048-91B2-CFE4F7EAB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0087" y="541204"/>
            <a:ext cx="1229390" cy="122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449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A6B8-FC5B-0949-BA00-9D536E68D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Quiz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C423D-A6D5-EE49-AF21-DAF5FBD4C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/>
              <a:t>We will build a quiz application.</a:t>
            </a:r>
          </a:p>
          <a:p>
            <a:r>
              <a:rPr lang="en-VN"/>
              <a:t>We need to manage question bank.</a:t>
            </a:r>
          </a:p>
          <a:p>
            <a:r>
              <a:rPr lang="en-VN"/>
              <a:t>We need to create an exam for users.</a:t>
            </a:r>
          </a:p>
          <a:p>
            <a:r>
              <a:rPr lang="en-VN"/>
              <a:t>We need to add new more applications in the future.</a:t>
            </a:r>
          </a:p>
          <a:p>
            <a:r>
              <a:rPr lang="en-VN"/>
              <a:t>We want to help user can login and take exam.</a:t>
            </a:r>
          </a:p>
          <a:p>
            <a:r>
              <a:rPr lang="en-VN"/>
              <a:t>Users want to view exam history.</a:t>
            </a:r>
          </a:p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45705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5765F-3747-D847-9B66-190FC0713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99E9D-4F7C-034D-9207-9D1CDA369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/>
              <a:t>Admin</a:t>
            </a:r>
          </a:p>
          <a:p>
            <a:pPr lvl="1"/>
            <a:r>
              <a:rPr lang="en-VN"/>
              <a:t>Manage questions</a:t>
            </a:r>
          </a:p>
          <a:p>
            <a:pPr lvl="1"/>
            <a:r>
              <a:rPr lang="en-VN"/>
              <a:t>Manages exam</a:t>
            </a:r>
          </a:p>
          <a:p>
            <a:pPr lvl="1"/>
            <a:r>
              <a:rPr lang="en-VN"/>
              <a:t>Manage Exam History </a:t>
            </a:r>
          </a:p>
          <a:p>
            <a:r>
              <a:rPr lang="en-VN"/>
              <a:t>User</a:t>
            </a:r>
          </a:p>
          <a:p>
            <a:pPr lvl="1"/>
            <a:r>
              <a:rPr lang="en-VN"/>
              <a:t>View list exams</a:t>
            </a:r>
          </a:p>
          <a:p>
            <a:pPr lvl="1"/>
            <a:r>
              <a:rPr lang="en-VN"/>
              <a:t>Take exams</a:t>
            </a:r>
          </a:p>
          <a:p>
            <a:pPr lvl="1"/>
            <a:r>
              <a:rPr lang="en-VN"/>
              <a:t>View exam histories</a:t>
            </a:r>
          </a:p>
          <a:p>
            <a:pPr lvl="1"/>
            <a:r>
              <a:rPr lang="en-VN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423637919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56</TotalTime>
  <Words>95</Words>
  <Application>Microsoft Macintosh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Franklin Gothic Book</vt:lpstr>
      <vt:lpstr>Crop</vt:lpstr>
      <vt:lpstr>#3: Business introduction</vt:lpstr>
      <vt:lpstr>Quiz application</vt:lpstr>
      <vt:lpstr>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Khoá học</dc:title>
  <dc:creator>Toan Bach</dc:creator>
  <cp:lastModifiedBy>Toan Bach</cp:lastModifiedBy>
  <cp:revision>4</cp:revision>
  <dcterms:created xsi:type="dcterms:W3CDTF">2021-06-14T22:24:28Z</dcterms:created>
  <dcterms:modified xsi:type="dcterms:W3CDTF">2021-06-25T06:27:10Z</dcterms:modified>
</cp:coreProperties>
</file>