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Bach" userId="08b07716a116443f" providerId="LiveId" clId="{AA2874C3-DC5D-4640-B519-24816C6EB152}"/>
    <pc:docChg chg="delSld modSld">
      <pc:chgData name="Toan Bach" userId="08b07716a116443f" providerId="LiveId" clId="{AA2874C3-DC5D-4640-B519-24816C6EB152}" dt="2021-06-14T23:15:44.551" v="47" actId="20577"/>
      <pc:docMkLst>
        <pc:docMk/>
      </pc:docMkLst>
      <pc:sldChg chg="modSp mod">
        <pc:chgData name="Toan Bach" userId="08b07716a116443f" providerId="LiveId" clId="{AA2874C3-DC5D-4640-B519-24816C6EB152}" dt="2021-06-14T23:15:44.551" v="47" actId="20577"/>
        <pc:sldMkLst>
          <pc:docMk/>
          <pc:sldMk cId="4238449618" sldId="256"/>
        </pc:sldMkLst>
        <pc:spChg chg="mod">
          <ac:chgData name="Toan Bach" userId="08b07716a116443f" providerId="LiveId" clId="{AA2874C3-DC5D-4640-B519-24816C6EB152}" dt="2021-06-14T23:15:44.551" v="47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514991312" sldId="257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377660487" sldId="258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129174805" sldId="259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096618951" sldId="260"/>
        </pc:sldMkLst>
      </pc:sldChg>
      <pc:sldChg chg="del">
        <pc:chgData name="Toan Bach" userId="08b07716a116443f" providerId="LiveId" clId="{AA2874C3-DC5D-4640-B519-24816C6EB152}" dt="2021-06-14T23:14:33.941" v="46" actId="2696"/>
        <pc:sldMkLst>
          <pc:docMk/>
          <pc:sldMk cId="726340793" sldId="261"/>
        </pc:sldMkLst>
      </pc:sldChg>
    </pc:docChg>
  </pc:docChgLst>
  <pc:docChgLst>
    <pc:chgData name="Toan Bach" userId="08b07716a116443f" providerId="LiveId" clId="{A72F6A28-016C-E140-86CB-2B0E2E36C472}"/>
    <pc:docChg chg="addSld modSld">
      <pc:chgData name="Toan Bach" userId="08b07716a116443f" providerId="LiveId" clId="{A72F6A28-016C-E140-86CB-2B0E2E36C472}" dt="2021-06-20T01:19:57.504" v="40"/>
      <pc:docMkLst>
        <pc:docMk/>
      </pc:docMkLst>
      <pc:sldChg chg="modSp mod">
        <pc:chgData name="Toan Bach" userId="08b07716a116443f" providerId="LiveId" clId="{A72F6A28-016C-E140-86CB-2B0E2E36C472}" dt="2021-06-20T01:19:12.665" v="22" actId="20577"/>
        <pc:sldMkLst>
          <pc:docMk/>
          <pc:sldMk cId="4238449618" sldId="256"/>
        </pc:sldMkLst>
        <pc:spChg chg="mod">
          <ac:chgData name="Toan Bach" userId="08b07716a116443f" providerId="LiveId" clId="{A72F6A28-016C-E140-86CB-2B0E2E36C472}" dt="2021-06-20T01:19:12.665" v="22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new mod">
        <pc:chgData name="Toan Bach" userId="08b07716a116443f" providerId="LiveId" clId="{A72F6A28-016C-E140-86CB-2B0E2E36C472}" dt="2021-06-20T01:19:57.504" v="40"/>
        <pc:sldMkLst>
          <pc:docMk/>
          <pc:sldMk cId="4145705115" sldId="257"/>
        </pc:sldMkLst>
        <pc:spChg chg="mod">
          <ac:chgData name="Toan Bach" userId="08b07716a116443f" providerId="LiveId" clId="{A72F6A28-016C-E140-86CB-2B0E2E36C472}" dt="2021-06-20T01:19:23.678" v="39" actId="20577"/>
          <ac:spMkLst>
            <pc:docMk/>
            <pc:sldMk cId="4145705115" sldId="257"/>
            <ac:spMk id="2" creationId="{DE9DA6B8-FC5B-0949-BA00-9D536E68D46F}"/>
          </ac:spMkLst>
        </pc:spChg>
        <pc:spChg chg="mod">
          <ac:chgData name="Toan Bach" userId="08b07716a116443f" providerId="LiveId" clId="{A72F6A28-016C-E140-86CB-2B0E2E36C472}" dt="2021-06-20T01:19:57.504" v="40"/>
          <ac:spMkLst>
            <pc:docMk/>
            <pc:sldMk cId="4145705115" sldId="257"/>
            <ac:spMk id="3" creationId="{4DFC423D-A6D5-EE49-AF21-DAF5FBD4CEFC}"/>
          </ac:spMkLst>
        </pc:spChg>
      </pc:sldChg>
    </pc:docChg>
  </pc:docChgLst>
  <pc:docChgLst>
    <pc:chgData name="Toan Bach" userId="08b07716a116443f" providerId="LiveId" clId="{085C3434-6A66-6C42-8951-840B19564393}"/>
    <pc:docChg chg="custSel modSld">
      <pc:chgData name="Toan Bach" userId="08b07716a116443f" providerId="LiveId" clId="{085C3434-6A66-6C42-8951-840B19564393}" dt="2021-06-20T01:22:44.771" v="39" actId="1076"/>
      <pc:docMkLst>
        <pc:docMk/>
      </pc:docMkLst>
      <pc:sldChg chg="modSp mod">
        <pc:chgData name="Toan Bach" userId="08b07716a116443f" providerId="LiveId" clId="{085C3434-6A66-6C42-8951-840B19564393}" dt="2021-06-20T01:22:04.386" v="21" actId="20577"/>
        <pc:sldMkLst>
          <pc:docMk/>
          <pc:sldMk cId="4238449618" sldId="256"/>
        </pc:sldMkLst>
        <pc:spChg chg="mod">
          <ac:chgData name="Toan Bach" userId="08b07716a116443f" providerId="LiveId" clId="{085C3434-6A66-6C42-8951-840B19564393}" dt="2021-06-20T01:22:04.386" v="21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addSp delSp modSp mod">
        <pc:chgData name="Toan Bach" userId="08b07716a116443f" providerId="LiveId" clId="{085C3434-6A66-6C42-8951-840B19564393}" dt="2021-06-20T01:22:44.771" v="39" actId="1076"/>
        <pc:sldMkLst>
          <pc:docMk/>
          <pc:sldMk cId="4145705115" sldId="257"/>
        </pc:sldMkLst>
        <pc:spChg chg="mod">
          <ac:chgData name="Toan Bach" userId="08b07716a116443f" providerId="LiveId" clId="{085C3434-6A66-6C42-8951-840B19564393}" dt="2021-06-20T01:22:27.370" v="35" actId="20577"/>
          <ac:spMkLst>
            <pc:docMk/>
            <pc:sldMk cId="4145705115" sldId="257"/>
            <ac:spMk id="2" creationId="{DE9DA6B8-FC5B-0949-BA00-9D536E68D46F}"/>
          </ac:spMkLst>
        </pc:spChg>
        <pc:spChg chg="del">
          <ac:chgData name="Toan Bach" userId="08b07716a116443f" providerId="LiveId" clId="{085C3434-6A66-6C42-8951-840B19564393}" dt="2021-06-20T01:22:22.447" v="22" actId="478"/>
          <ac:spMkLst>
            <pc:docMk/>
            <pc:sldMk cId="4145705115" sldId="257"/>
            <ac:spMk id="3" creationId="{4DFC423D-A6D5-EE49-AF21-DAF5FBD4CEFC}"/>
          </ac:spMkLst>
        </pc:spChg>
        <pc:spChg chg="add del mod">
          <ac:chgData name="Toan Bach" userId="08b07716a116443f" providerId="LiveId" clId="{085C3434-6A66-6C42-8951-840B19564393}" dt="2021-06-20T01:22:39.893" v="36" actId="931"/>
          <ac:spMkLst>
            <pc:docMk/>
            <pc:sldMk cId="4145705115" sldId="257"/>
            <ac:spMk id="5" creationId="{B5047CBE-42C7-9247-BDFB-8D9C1E71355B}"/>
          </ac:spMkLst>
        </pc:spChg>
        <pc:picChg chg="add mod">
          <ac:chgData name="Toan Bach" userId="08b07716a116443f" providerId="LiveId" clId="{085C3434-6A66-6C42-8951-840B19564393}" dt="2021-06-20T01:22:44.771" v="39" actId="1076"/>
          <ac:picMkLst>
            <pc:docMk/>
            <pc:sldMk cId="4145705115" sldId="257"/>
            <ac:picMk id="7" creationId="{B8BFFEE2-7F28-5C41-AD40-415AD15051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541937"/>
            <a:ext cx="8361229" cy="12293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#4: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14D5-029D-0A4F-9665-17553A84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95FFD-201F-644D-BA4F-EC453D9B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606" y="1851659"/>
            <a:ext cx="4831494" cy="4652249"/>
          </a:xfrm>
        </p:spPr>
      </p:pic>
    </p:spTree>
    <p:extLst>
      <p:ext uri="{BB962C8B-B14F-4D97-AF65-F5344CB8AC3E}">
        <p14:creationId xmlns:p14="http://schemas.microsoft.com/office/powerpoint/2010/main" val="144147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A6B8-FC5B-0949-BA00-9D536E6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BFFEE2-7F28-5C41-AD40-415AD150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474321"/>
            <a:ext cx="7829550" cy="4880759"/>
          </a:xfrm>
        </p:spPr>
      </p:pic>
    </p:spTree>
    <p:extLst>
      <p:ext uri="{BB962C8B-B14F-4D97-AF65-F5344CB8AC3E}">
        <p14:creationId xmlns:p14="http://schemas.microsoft.com/office/powerpoint/2010/main" val="41457051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</TotalTime>
  <Words>26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#4: System architecture</vt:lpstr>
      <vt:lpstr>Use case diagram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4</cp:revision>
  <dcterms:created xsi:type="dcterms:W3CDTF">2021-06-14T22:24:28Z</dcterms:created>
  <dcterms:modified xsi:type="dcterms:W3CDTF">2021-06-25T06:36:00Z</dcterms:modified>
</cp:coreProperties>
</file>