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2" r:id="rId5"/>
    <p:sldId id="258" r:id="rId6"/>
    <p:sldId id="261" r:id="rId7"/>
    <p:sldId id="259" r:id="rId8"/>
    <p:sldId id="264" r:id="rId9"/>
    <p:sldId id="265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6" r:id="rId18"/>
    <p:sldId id="267" r:id="rId19"/>
    <p:sldId id="268" r:id="rId20"/>
    <p:sldId id="269" r:id="rId21"/>
    <p:sldId id="270" r:id="rId22"/>
    <p:sldId id="271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95982"/>
  </p:normalViewPr>
  <p:slideViewPr>
    <p:cSldViewPr snapToGrid="0" snapToObjects="1">
      <p:cViewPr varScale="1">
        <p:scale>
          <a:sx n="112" d="100"/>
          <a:sy n="112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Bach" userId="08b07716a116443f" providerId="LiveId" clId="{AA2874C3-DC5D-4640-B519-24816C6EB152}"/>
    <pc:docChg chg="delSld modSld">
      <pc:chgData name="Toan Bach" userId="08b07716a116443f" providerId="LiveId" clId="{AA2874C3-DC5D-4640-B519-24816C6EB152}" dt="2021-06-14T23:15:44.551" v="47" actId="20577"/>
      <pc:docMkLst>
        <pc:docMk/>
      </pc:docMkLst>
      <pc:sldChg chg="modSp mod">
        <pc:chgData name="Toan Bach" userId="08b07716a116443f" providerId="LiveId" clId="{AA2874C3-DC5D-4640-B519-24816C6EB152}" dt="2021-06-14T23:15:44.551" v="47" actId="20577"/>
        <pc:sldMkLst>
          <pc:docMk/>
          <pc:sldMk cId="4238449618" sldId="256"/>
        </pc:sldMkLst>
        <pc:spChg chg="mod">
          <ac:chgData name="Toan Bach" userId="08b07716a116443f" providerId="LiveId" clId="{AA2874C3-DC5D-4640-B519-24816C6EB152}" dt="2021-06-14T23:15:44.551" v="47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514991312" sldId="257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377660487" sldId="258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129174805" sldId="259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096618951" sldId="260"/>
        </pc:sldMkLst>
      </pc:sldChg>
      <pc:sldChg chg="del">
        <pc:chgData name="Toan Bach" userId="08b07716a116443f" providerId="LiveId" clId="{AA2874C3-DC5D-4640-B519-24816C6EB152}" dt="2021-06-14T23:14:33.941" v="46" actId="2696"/>
        <pc:sldMkLst>
          <pc:docMk/>
          <pc:sldMk cId="726340793" sldId="261"/>
        </pc:sldMkLst>
      </pc:sldChg>
    </pc:docChg>
  </pc:docChgLst>
  <pc:docChgLst>
    <pc:chgData name="Toan Bach" userId="08b07716a116443f" providerId="LiveId" clId="{26C53340-1F05-5141-A5C5-0B630D33F899}"/>
    <pc:docChg chg="undo custSel addSld delSld modSld sldOrd">
      <pc:chgData name="Toan Bach" userId="08b07716a116443f" providerId="LiveId" clId="{26C53340-1F05-5141-A5C5-0B630D33F899}" dt="2021-06-21T01:00:01.093" v="988" actId="1076"/>
      <pc:docMkLst>
        <pc:docMk/>
      </pc:docMkLst>
      <pc:sldChg chg="modSp mod">
        <pc:chgData name="Toan Bach" userId="08b07716a116443f" providerId="LiveId" clId="{26C53340-1F05-5141-A5C5-0B630D33F899}" dt="2021-06-21T00:49:31.670" v="713" actId="20577"/>
        <pc:sldMkLst>
          <pc:docMk/>
          <pc:sldMk cId="4238449618" sldId="256"/>
        </pc:sldMkLst>
        <pc:spChg chg="mod">
          <ac:chgData name="Toan Bach" userId="08b07716a116443f" providerId="LiveId" clId="{26C53340-1F05-5141-A5C5-0B630D33F899}" dt="2021-06-21T00:49:31.670" v="713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addSp delSp modSp mod">
        <pc:chgData name="Toan Bach" userId="08b07716a116443f" providerId="LiveId" clId="{26C53340-1F05-5141-A5C5-0B630D33F899}" dt="2021-06-20T11:15:29.533" v="77"/>
        <pc:sldMkLst>
          <pc:docMk/>
          <pc:sldMk cId="4145705115" sldId="257"/>
        </pc:sldMkLst>
        <pc:spChg chg="mod">
          <ac:chgData name="Toan Bach" userId="08b07716a116443f" providerId="LiveId" clId="{26C53340-1F05-5141-A5C5-0B630D33F899}" dt="2021-06-20T01:30:51.563" v="60" actId="20577"/>
          <ac:spMkLst>
            <pc:docMk/>
            <pc:sldMk cId="4145705115" sldId="257"/>
            <ac:spMk id="2" creationId="{DE9DA6B8-FC5B-0949-BA00-9D536E68D46F}"/>
          </ac:spMkLst>
        </pc:spChg>
        <pc:spChg chg="add mod">
          <ac:chgData name="Toan Bach" userId="08b07716a116443f" providerId="LiveId" clId="{26C53340-1F05-5141-A5C5-0B630D33F899}" dt="2021-06-20T11:15:29.533" v="77"/>
          <ac:spMkLst>
            <pc:docMk/>
            <pc:sldMk cId="4145705115" sldId="257"/>
            <ac:spMk id="4" creationId="{35B2760F-B669-1347-A9B8-DE82CE8FAFC0}"/>
          </ac:spMkLst>
        </pc:spChg>
        <pc:picChg chg="del">
          <ac:chgData name="Toan Bach" userId="08b07716a116443f" providerId="LiveId" clId="{26C53340-1F05-5141-A5C5-0B630D33F899}" dt="2021-06-20T01:27:24.944" v="39" actId="478"/>
          <ac:picMkLst>
            <pc:docMk/>
            <pc:sldMk cId="4145705115" sldId="257"/>
            <ac:picMk id="7" creationId="{B8BFFEE2-7F28-5C41-AD40-415AD1505192}"/>
          </ac:picMkLst>
        </pc:picChg>
      </pc:sldChg>
      <pc:sldChg chg="modSp new mod">
        <pc:chgData name="Toan Bach" userId="08b07716a116443f" providerId="LiveId" clId="{26C53340-1F05-5141-A5C5-0B630D33F899}" dt="2021-06-21T00:22:48.374" v="500" actId="20577"/>
        <pc:sldMkLst>
          <pc:docMk/>
          <pc:sldMk cId="470268704" sldId="258"/>
        </pc:sldMkLst>
        <pc:spChg chg="mod">
          <ac:chgData name="Toan Bach" userId="08b07716a116443f" providerId="LiveId" clId="{26C53340-1F05-5141-A5C5-0B630D33F899}" dt="2021-06-20T11:15:54.614" v="86" actId="20577"/>
          <ac:spMkLst>
            <pc:docMk/>
            <pc:sldMk cId="470268704" sldId="258"/>
            <ac:spMk id="2" creationId="{C2425870-28D5-C444-9C8B-55B5EF05B6B3}"/>
          </ac:spMkLst>
        </pc:spChg>
        <pc:spChg chg="mod">
          <ac:chgData name="Toan Bach" userId="08b07716a116443f" providerId="LiveId" clId="{26C53340-1F05-5141-A5C5-0B630D33F899}" dt="2021-06-21T00:22:48.374" v="500" actId="20577"/>
          <ac:spMkLst>
            <pc:docMk/>
            <pc:sldMk cId="470268704" sldId="258"/>
            <ac:spMk id="3" creationId="{4D957030-9B59-A64D-A350-07D3A8748CB1}"/>
          </ac:spMkLst>
        </pc:spChg>
      </pc:sldChg>
      <pc:sldChg chg="addSp delSp modSp new mod ord">
        <pc:chgData name="Toan Bach" userId="08b07716a116443f" providerId="LiveId" clId="{26C53340-1F05-5141-A5C5-0B630D33F899}" dt="2021-06-21T00:09:40.172" v="365" actId="20578"/>
        <pc:sldMkLst>
          <pc:docMk/>
          <pc:sldMk cId="80535913" sldId="259"/>
        </pc:sldMkLst>
        <pc:spChg chg="mod">
          <ac:chgData name="Toan Bach" userId="08b07716a116443f" providerId="LiveId" clId="{26C53340-1F05-5141-A5C5-0B630D33F899}" dt="2021-06-20T23:56:14.295" v="163" actId="20577"/>
          <ac:spMkLst>
            <pc:docMk/>
            <pc:sldMk cId="80535913" sldId="259"/>
            <ac:spMk id="2" creationId="{B3156DC1-4737-B044-A3B2-7B2017E91AA7}"/>
          </ac:spMkLst>
        </pc:spChg>
        <pc:spChg chg="mod">
          <ac:chgData name="Toan Bach" userId="08b07716a116443f" providerId="LiveId" clId="{26C53340-1F05-5141-A5C5-0B630D33F899}" dt="2021-06-20T23:57:43.300" v="169" actId="20577"/>
          <ac:spMkLst>
            <pc:docMk/>
            <pc:sldMk cId="80535913" sldId="259"/>
            <ac:spMk id="3" creationId="{EB7D7BBF-C3B0-0A47-9E24-0589F7D0308F}"/>
          </ac:spMkLst>
        </pc:spChg>
        <pc:spChg chg="add del mod">
          <ac:chgData name="Toan Bach" userId="08b07716a116443f" providerId="LiveId" clId="{26C53340-1F05-5141-A5C5-0B630D33F899}" dt="2021-06-20T23:58:34.988" v="172"/>
          <ac:spMkLst>
            <pc:docMk/>
            <pc:sldMk cId="80535913" sldId="259"/>
            <ac:spMk id="4" creationId="{D174D94C-6299-984C-9C12-B74D6AA7359D}"/>
          </ac:spMkLst>
        </pc:spChg>
      </pc:sldChg>
      <pc:sldChg chg="modSp new mod ord">
        <pc:chgData name="Toan Bach" userId="08b07716a116443f" providerId="LiveId" clId="{26C53340-1F05-5141-A5C5-0B630D33F899}" dt="2021-06-21T00:03:26.118" v="250" actId="20578"/>
        <pc:sldMkLst>
          <pc:docMk/>
          <pc:sldMk cId="3103980784" sldId="260"/>
        </pc:sldMkLst>
        <pc:spChg chg="mod">
          <ac:chgData name="Toan Bach" userId="08b07716a116443f" providerId="LiveId" clId="{26C53340-1F05-5141-A5C5-0B630D33F899}" dt="2021-06-20T23:58:57.146" v="205" actId="20577"/>
          <ac:spMkLst>
            <pc:docMk/>
            <pc:sldMk cId="3103980784" sldId="260"/>
            <ac:spMk id="2" creationId="{622D864F-D80D-924A-800C-61767DE4DB40}"/>
          </ac:spMkLst>
        </pc:spChg>
        <pc:spChg chg="mod">
          <ac:chgData name="Toan Bach" userId="08b07716a116443f" providerId="LiveId" clId="{26C53340-1F05-5141-A5C5-0B630D33F899}" dt="2021-06-20T23:59:45.955" v="207" actId="5793"/>
          <ac:spMkLst>
            <pc:docMk/>
            <pc:sldMk cId="3103980784" sldId="260"/>
            <ac:spMk id="3" creationId="{117F91FB-1AC6-784D-8507-6A333E94252D}"/>
          </ac:spMkLst>
        </pc:spChg>
      </pc:sldChg>
      <pc:sldChg chg="modSp new del">
        <pc:chgData name="Toan Bach" userId="08b07716a116443f" providerId="LiveId" clId="{26C53340-1F05-5141-A5C5-0B630D33F899}" dt="2021-06-21T00:02:10.772" v="247" actId="2696"/>
        <pc:sldMkLst>
          <pc:docMk/>
          <pc:sldMk cId="618706496" sldId="261"/>
        </pc:sldMkLst>
        <pc:spChg chg="mod">
          <ac:chgData name="Toan Bach" userId="08b07716a116443f" providerId="LiveId" clId="{26C53340-1F05-5141-A5C5-0B630D33F899}" dt="2021-06-21T00:00:17.804" v="209"/>
          <ac:spMkLst>
            <pc:docMk/>
            <pc:sldMk cId="618706496" sldId="261"/>
            <ac:spMk id="3" creationId="{30FFE7E3-6852-7F4F-ACCE-7F982FDC6A0F}"/>
          </ac:spMkLst>
        </pc:spChg>
      </pc:sldChg>
      <pc:sldChg chg="modSp new mod">
        <pc:chgData name="Toan Bach" userId="08b07716a116443f" providerId="LiveId" clId="{26C53340-1F05-5141-A5C5-0B630D33F899}" dt="2021-06-21T00:04:04.642" v="345" actId="20577"/>
        <pc:sldMkLst>
          <pc:docMk/>
          <pc:sldMk cId="3113225833" sldId="261"/>
        </pc:sldMkLst>
        <pc:spChg chg="mod">
          <ac:chgData name="Toan Bach" userId="08b07716a116443f" providerId="LiveId" clId="{26C53340-1F05-5141-A5C5-0B630D33F899}" dt="2021-06-21T00:03:34.411" v="265" actId="20577"/>
          <ac:spMkLst>
            <pc:docMk/>
            <pc:sldMk cId="3113225833" sldId="261"/>
            <ac:spMk id="2" creationId="{86B038A5-1D56-DA4A-9C78-20A1F25D3631}"/>
          </ac:spMkLst>
        </pc:spChg>
        <pc:spChg chg="mod">
          <ac:chgData name="Toan Bach" userId="08b07716a116443f" providerId="LiveId" clId="{26C53340-1F05-5141-A5C5-0B630D33F899}" dt="2021-06-21T00:04:04.642" v="345" actId="20577"/>
          <ac:spMkLst>
            <pc:docMk/>
            <pc:sldMk cId="3113225833" sldId="261"/>
            <ac:spMk id="3" creationId="{EBDD6A53-B5DB-534A-B873-AAA7E4E30357}"/>
          </ac:spMkLst>
        </pc:spChg>
      </pc:sldChg>
      <pc:sldChg chg="modSp new mod">
        <pc:chgData name="Toan Bach" userId="08b07716a116443f" providerId="LiveId" clId="{26C53340-1F05-5141-A5C5-0B630D33F899}" dt="2021-06-21T00:04:43.382" v="353"/>
        <pc:sldMkLst>
          <pc:docMk/>
          <pc:sldMk cId="43778179" sldId="262"/>
        </pc:sldMkLst>
        <pc:spChg chg="mod">
          <ac:chgData name="Toan Bach" userId="08b07716a116443f" providerId="LiveId" clId="{26C53340-1F05-5141-A5C5-0B630D33F899}" dt="2021-06-21T00:04:26.537" v="348"/>
          <ac:spMkLst>
            <pc:docMk/>
            <pc:sldMk cId="43778179" sldId="262"/>
            <ac:spMk id="2" creationId="{3470A943-5654-3A40-9E7D-2FB111B92E17}"/>
          </ac:spMkLst>
        </pc:spChg>
        <pc:spChg chg="mod">
          <ac:chgData name="Toan Bach" userId="08b07716a116443f" providerId="LiveId" clId="{26C53340-1F05-5141-A5C5-0B630D33F899}" dt="2021-06-21T00:04:43.382" v="353"/>
          <ac:spMkLst>
            <pc:docMk/>
            <pc:sldMk cId="43778179" sldId="262"/>
            <ac:spMk id="3" creationId="{F566C79B-BE77-394D-BB4E-D09B49EC5D7A}"/>
          </ac:spMkLst>
        </pc:spChg>
      </pc:sldChg>
      <pc:sldChg chg="modSp new mod">
        <pc:chgData name="Toan Bach" userId="08b07716a116443f" providerId="LiveId" clId="{26C53340-1F05-5141-A5C5-0B630D33F899}" dt="2021-06-21T00:06:07.315" v="362"/>
        <pc:sldMkLst>
          <pc:docMk/>
          <pc:sldMk cId="986254060" sldId="263"/>
        </pc:sldMkLst>
        <pc:spChg chg="mod">
          <ac:chgData name="Toan Bach" userId="08b07716a116443f" providerId="LiveId" clId="{26C53340-1F05-5141-A5C5-0B630D33F899}" dt="2021-06-21T00:05:47.338" v="357"/>
          <ac:spMkLst>
            <pc:docMk/>
            <pc:sldMk cId="986254060" sldId="263"/>
            <ac:spMk id="2" creationId="{ADEFB93F-AAC8-DB4F-9A65-C121F0F97B46}"/>
          </ac:spMkLst>
        </pc:spChg>
        <pc:spChg chg="mod">
          <ac:chgData name="Toan Bach" userId="08b07716a116443f" providerId="LiveId" clId="{26C53340-1F05-5141-A5C5-0B630D33F899}" dt="2021-06-21T00:06:07.315" v="362"/>
          <ac:spMkLst>
            <pc:docMk/>
            <pc:sldMk cId="986254060" sldId="263"/>
            <ac:spMk id="3" creationId="{14615F5D-8409-424B-A3CB-ED1D0E1E999F}"/>
          </ac:spMkLst>
        </pc:spChg>
      </pc:sldChg>
      <pc:sldChg chg="modSp new mod">
        <pc:chgData name="Toan Bach" userId="08b07716a116443f" providerId="LiveId" clId="{26C53340-1F05-5141-A5C5-0B630D33F899}" dt="2021-06-21T00:10:40.151" v="388" actId="15"/>
        <pc:sldMkLst>
          <pc:docMk/>
          <pc:sldMk cId="2856117471" sldId="264"/>
        </pc:sldMkLst>
        <pc:spChg chg="mod">
          <ac:chgData name="Toan Bach" userId="08b07716a116443f" providerId="LiveId" clId="{26C53340-1F05-5141-A5C5-0B630D33F899}" dt="2021-06-21T00:10:05.177" v="380" actId="20577"/>
          <ac:spMkLst>
            <pc:docMk/>
            <pc:sldMk cId="2856117471" sldId="264"/>
            <ac:spMk id="2" creationId="{674EAC7A-8398-4C4A-AD5B-6BE6D17B944C}"/>
          </ac:spMkLst>
        </pc:spChg>
        <pc:spChg chg="mod">
          <ac:chgData name="Toan Bach" userId="08b07716a116443f" providerId="LiveId" clId="{26C53340-1F05-5141-A5C5-0B630D33F899}" dt="2021-06-21T00:10:40.151" v="388" actId="15"/>
          <ac:spMkLst>
            <pc:docMk/>
            <pc:sldMk cId="2856117471" sldId="264"/>
            <ac:spMk id="3" creationId="{47B578AB-A638-5C47-AAF5-F6772EA0D656}"/>
          </ac:spMkLst>
        </pc:spChg>
      </pc:sldChg>
      <pc:sldChg chg="addSp modSp new mod">
        <pc:chgData name="Toan Bach" userId="08b07716a116443f" providerId="LiveId" clId="{26C53340-1F05-5141-A5C5-0B630D33F899}" dt="2021-06-21T00:58:58.795" v="971" actId="1076"/>
        <pc:sldMkLst>
          <pc:docMk/>
          <pc:sldMk cId="3763567656" sldId="265"/>
        </pc:sldMkLst>
        <pc:spChg chg="mod">
          <ac:chgData name="Toan Bach" userId="08b07716a116443f" providerId="LiveId" clId="{26C53340-1F05-5141-A5C5-0B630D33F899}" dt="2021-06-21T00:10:52.614" v="401" actId="20577"/>
          <ac:spMkLst>
            <pc:docMk/>
            <pc:sldMk cId="3763567656" sldId="265"/>
            <ac:spMk id="2" creationId="{6F661055-8AF0-CA49-96B1-33181309399A}"/>
          </ac:spMkLst>
        </pc:spChg>
        <pc:spChg chg="mod">
          <ac:chgData name="Toan Bach" userId="08b07716a116443f" providerId="LiveId" clId="{26C53340-1F05-5141-A5C5-0B630D33F899}" dt="2021-06-21T00:22:27.417" v="497" actId="14100"/>
          <ac:spMkLst>
            <pc:docMk/>
            <pc:sldMk cId="3763567656" sldId="265"/>
            <ac:spMk id="3" creationId="{4B46269B-5608-364C-9FFE-11ED346EE01D}"/>
          </ac:spMkLst>
        </pc:spChg>
        <pc:spChg chg="add mod">
          <ac:chgData name="Toan Bach" userId="08b07716a116443f" providerId="LiveId" clId="{26C53340-1F05-5141-A5C5-0B630D33F899}" dt="2021-06-21T00:58:58.795" v="971" actId="1076"/>
          <ac:spMkLst>
            <pc:docMk/>
            <pc:sldMk cId="3763567656" sldId="265"/>
            <ac:spMk id="4" creationId="{6F0E503D-6198-294A-80E9-34B8EF0FDD20}"/>
          </ac:spMkLst>
        </pc:spChg>
        <pc:picChg chg="add mod">
          <ac:chgData name="Toan Bach" userId="08b07716a116443f" providerId="LiveId" clId="{26C53340-1F05-5141-A5C5-0B630D33F899}" dt="2021-06-21T00:12:26.085" v="428" actId="1076"/>
          <ac:picMkLst>
            <pc:docMk/>
            <pc:sldMk cId="3763567656" sldId="265"/>
            <ac:picMk id="5" creationId="{489A9C89-7655-5440-8AA7-04E8A5F0D9EB}"/>
          </ac:picMkLst>
        </pc:picChg>
      </pc:sldChg>
      <pc:sldChg chg="addSp delSp modSp new mod">
        <pc:chgData name="Toan Bach" userId="08b07716a116443f" providerId="LiveId" clId="{26C53340-1F05-5141-A5C5-0B630D33F899}" dt="2021-06-21T00:59:37.929" v="982" actId="1076"/>
        <pc:sldMkLst>
          <pc:docMk/>
          <pc:sldMk cId="2551640851" sldId="266"/>
        </pc:sldMkLst>
        <pc:spChg chg="mod">
          <ac:chgData name="Toan Bach" userId="08b07716a116443f" providerId="LiveId" clId="{26C53340-1F05-5141-A5C5-0B630D33F899}" dt="2021-06-21T00:15:49.238" v="448" actId="20577"/>
          <ac:spMkLst>
            <pc:docMk/>
            <pc:sldMk cId="2551640851" sldId="266"/>
            <ac:spMk id="2" creationId="{4258E4BB-FAE3-0149-ABC5-CB891AF7903F}"/>
          </ac:spMkLst>
        </pc:spChg>
        <pc:spChg chg="del">
          <ac:chgData name="Toan Bach" userId="08b07716a116443f" providerId="LiveId" clId="{26C53340-1F05-5141-A5C5-0B630D33F899}" dt="2021-06-21T00:15:52.468" v="449" actId="931"/>
          <ac:spMkLst>
            <pc:docMk/>
            <pc:sldMk cId="2551640851" sldId="266"/>
            <ac:spMk id="3" creationId="{E2AEA8BA-12EB-1E49-A32A-423A077D5121}"/>
          </ac:spMkLst>
        </pc:spChg>
        <pc:spChg chg="add mod">
          <ac:chgData name="Toan Bach" userId="08b07716a116443f" providerId="LiveId" clId="{26C53340-1F05-5141-A5C5-0B630D33F899}" dt="2021-06-21T00:59:37.929" v="982" actId="1076"/>
          <ac:spMkLst>
            <pc:docMk/>
            <pc:sldMk cId="2551640851" sldId="266"/>
            <ac:spMk id="4" creationId="{BD4B83DA-E97D-F54D-BE97-8E4D8E8E2BE1}"/>
          </ac:spMkLst>
        </pc:spChg>
        <pc:picChg chg="add mod">
          <ac:chgData name="Toan Bach" userId="08b07716a116443f" providerId="LiveId" clId="{26C53340-1F05-5141-A5C5-0B630D33F899}" dt="2021-06-21T00:15:58.679" v="452" actId="1076"/>
          <ac:picMkLst>
            <pc:docMk/>
            <pc:sldMk cId="2551640851" sldId="266"/>
            <ac:picMk id="5" creationId="{0E3CFE32-23C7-D24E-BF83-77D9529AC0EC}"/>
          </ac:picMkLst>
        </pc:picChg>
      </pc:sldChg>
      <pc:sldChg chg="addSp delSp modSp new mod">
        <pc:chgData name="Toan Bach" userId="08b07716a116443f" providerId="LiveId" clId="{26C53340-1F05-5141-A5C5-0B630D33F899}" dt="2021-06-21T00:22:18.650" v="496" actId="1076"/>
        <pc:sldMkLst>
          <pc:docMk/>
          <pc:sldMk cId="3802879018" sldId="267"/>
        </pc:sldMkLst>
        <pc:spChg chg="mod">
          <ac:chgData name="Toan Bach" userId="08b07716a116443f" providerId="LiveId" clId="{26C53340-1F05-5141-A5C5-0B630D33F899}" dt="2021-06-21T00:16:30.493" v="455"/>
          <ac:spMkLst>
            <pc:docMk/>
            <pc:sldMk cId="3802879018" sldId="267"/>
            <ac:spMk id="2" creationId="{E595621E-7A0D-2A4F-8BC2-FEDF5C7204FF}"/>
          </ac:spMkLst>
        </pc:spChg>
        <pc:spChg chg="mod">
          <ac:chgData name="Toan Bach" userId="08b07716a116443f" providerId="LiveId" clId="{26C53340-1F05-5141-A5C5-0B630D33F899}" dt="2021-06-21T00:22:16.356" v="495" actId="27636"/>
          <ac:spMkLst>
            <pc:docMk/>
            <pc:sldMk cId="3802879018" sldId="267"/>
            <ac:spMk id="3" creationId="{F46DDD64-146B-634D-9145-E7800E37388D}"/>
          </ac:spMkLst>
        </pc:spChg>
        <pc:spChg chg="add del mod">
          <ac:chgData name="Toan Bach" userId="08b07716a116443f" providerId="LiveId" clId="{26C53340-1F05-5141-A5C5-0B630D33F899}" dt="2021-06-21T00:17:59.885" v="466"/>
          <ac:spMkLst>
            <pc:docMk/>
            <pc:sldMk cId="3802879018" sldId="267"/>
            <ac:spMk id="4" creationId="{295982D1-19A4-9744-B03C-B7FED3A4FC3E}"/>
          </ac:spMkLst>
        </pc:spChg>
        <pc:picChg chg="add mod">
          <ac:chgData name="Toan Bach" userId="08b07716a116443f" providerId="LiveId" clId="{26C53340-1F05-5141-A5C5-0B630D33F899}" dt="2021-06-21T00:22:18.650" v="496" actId="1076"/>
          <ac:picMkLst>
            <pc:docMk/>
            <pc:sldMk cId="3802879018" sldId="267"/>
            <ac:picMk id="6" creationId="{5C3FDF51-EB34-0141-B0FE-9A8DF230002B}"/>
          </ac:picMkLst>
        </pc:picChg>
      </pc:sldChg>
      <pc:sldChg chg="addSp delSp modSp new mod">
        <pc:chgData name="Toan Bach" userId="08b07716a116443f" providerId="LiveId" clId="{26C53340-1F05-5141-A5C5-0B630D33F899}" dt="2021-06-21T00:19:28.796" v="473" actId="1076"/>
        <pc:sldMkLst>
          <pc:docMk/>
          <pc:sldMk cId="1663687226" sldId="268"/>
        </pc:sldMkLst>
        <pc:spChg chg="mod">
          <ac:chgData name="Toan Bach" userId="08b07716a116443f" providerId="LiveId" clId="{26C53340-1F05-5141-A5C5-0B630D33F899}" dt="2021-06-21T00:18:10.057" v="470"/>
          <ac:spMkLst>
            <pc:docMk/>
            <pc:sldMk cId="1663687226" sldId="268"/>
            <ac:spMk id="2" creationId="{75E7C4D5-E564-A14C-812F-7565688D6A7E}"/>
          </ac:spMkLst>
        </pc:spChg>
        <pc:spChg chg="del">
          <ac:chgData name="Toan Bach" userId="08b07716a116443f" providerId="LiveId" clId="{26C53340-1F05-5141-A5C5-0B630D33F899}" dt="2021-06-21T00:19:22.206" v="471" actId="931"/>
          <ac:spMkLst>
            <pc:docMk/>
            <pc:sldMk cId="1663687226" sldId="268"/>
            <ac:spMk id="3" creationId="{2F5F9681-9D1A-9B40-8890-6CDCD946B569}"/>
          </ac:spMkLst>
        </pc:spChg>
        <pc:picChg chg="add mod">
          <ac:chgData name="Toan Bach" userId="08b07716a116443f" providerId="LiveId" clId="{26C53340-1F05-5141-A5C5-0B630D33F899}" dt="2021-06-21T00:19:28.796" v="473" actId="1076"/>
          <ac:picMkLst>
            <pc:docMk/>
            <pc:sldMk cId="1663687226" sldId="268"/>
            <ac:picMk id="5" creationId="{1F4D418E-9C08-E042-9050-BEE05722455C}"/>
          </ac:picMkLst>
        </pc:picChg>
      </pc:sldChg>
      <pc:sldChg chg="addSp modSp new mod">
        <pc:chgData name="Toan Bach" userId="08b07716a116443f" providerId="LiveId" clId="{26C53340-1F05-5141-A5C5-0B630D33F899}" dt="2021-06-21T00:51:48.126" v="903" actId="1076"/>
        <pc:sldMkLst>
          <pc:docMk/>
          <pc:sldMk cId="2614171412" sldId="269"/>
        </pc:sldMkLst>
        <pc:spChg chg="mod">
          <ac:chgData name="Toan Bach" userId="08b07716a116443f" providerId="LiveId" clId="{26C53340-1F05-5141-A5C5-0B630D33F899}" dt="2021-06-21T00:20:31.577" v="481" actId="20577"/>
          <ac:spMkLst>
            <pc:docMk/>
            <pc:sldMk cId="2614171412" sldId="269"/>
            <ac:spMk id="2" creationId="{B2B77D73-97E8-DF4C-9100-45F40462F2D2}"/>
          </ac:spMkLst>
        </pc:spChg>
        <pc:spChg chg="mod">
          <ac:chgData name="Toan Bach" userId="08b07716a116443f" providerId="LiveId" clId="{26C53340-1F05-5141-A5C5-0B630D33F899}" dt="2021-06-21T00:51:45.738" v="902" actId="14100"/>
          <ac:spMkLst>
            <pc:docMk/>
            <pc:sldMk cId="2614171412" sldId="269"/>
            <ac:spMk id="3" creationId="{2FF5342B-E503-4249-B81C-722D73F83863}"/>
          </ac:spMkLst>
        </pc:spChg>
        <pc:picChg chg="add mod">
          <ac:chgData name="Toan Bach" userId="08b07716a116443f" providerId="LiveId" clId="{26C53340-1F05-5141-A5C5-0B630D33F899}" dt="2021-06-21T00:51:48.126" v="903" actId="1076"/>
          <ac:picMkLst>
            <pc:docMk/>
            <pc:sldMk cId="2614171412" sldId="269"/>
            <ac:picMk id="5" creationId="{57EE0FEE-9C32-1E42-955C-3064E976DEED}"/>
          </ac:picMkLst>
        </pc:picChg>
      </pc:sldChg>
      <pc:sldChg chg="addSp delSp modSp new mod ord">
        <pc:chgData name="Toan Bach" userId="08b07716a116443f" providerId="LiveId" clId="{26C53340-1F05-5141-A5C5-0B630D33F899}" dt="2021-06-21T00:59:48.719" v="985" actId="1076"/>
        <pc:sldMkLst>
          <pc:docMk/>
          <pc:sldMk cId="3957000465" sldId="270"/>
        </pc:sldMkLst>
        <pc:spChg chg="mod">
          <ac:chgData name="Toan Bach" userId="08b07716a116443f" providerId="LiveId" clId="{26C53340-1F05-5141-A5C5-0B630D33F899}" dt="2021-06-21T00:27:42.920" v="509" actId="20577"/>
          <ac:spMkLst>
            <pc:docMk/>
            <pc:sldMk cId="3957000465" sldId="270"/>
            <ac:spMk id="2" creationId="{2EF5DDA4-1B0B-6C4B-B882-3B0791AA466E}"/>
          </ac:spMkLst>
        </pc:spChg>
        <pc:spChg chg="del">
          <ac:chgData name="Toan Bach" userId="08b07716a116443f" providerId="LiveId" clId="{26C53340-1F05-5141-A5C5-0B630D33F899}" dt="2021-06-21T00:27:57.184" v="510" actId="931"/>
          <ac:spMkLst>
            <pc:docMk/>
            <pc:sldMk cId="3957000465" sldId="270"/>
            <ac:spMk id="3" creationId="{A9DB11A7-F4F3-5143-832F-D94133636B24}"/>
          </ac:spMkLst>
        </pc:spChg>
        <pc:spChg chg="add mod">
          <ac:chgData name="Toan Bach" userId="08b07716a116443f" providerId="LiveId" clId="{26C53340-1F05-5141-A5C5-0B630D33F899}" dt="2021-06-21T00:59:48.719" v="985" actId="1076"/>
          <ac:spMkLst>
            <pc:docMk/>
            <pc:sldMk cId="3957000465" sldId="270"/>
            <ac:spMk id="4" creationId="{C7BC25C4-BC39-9349-A496-72CEEFF33D85}"/>
          </ac:spMkLst>
        </pc:spChg>
        <pc:picChg chg="add mod">
          <ac:chgData name="Toan Bach" userId="08b07716a116443f" providerId="LiveId" clId="{26C53340-1F05-5141-A5C5-0B630D33F899}" dt="2021-06-21T00:29:53.688" v="518" actId="1076"/>
          <ac:picMkLst>
            <pc:docMk/>
            <pc:sldMk cId="3957000465" sldId="270"/>
            <ac:picMk id="5" creationId="{3E80AF38-EF6C-6C41-A11E-389152F17887}"/>
          </ac:picMkLst>
        </pc:picChg>
      </pc:sldChg>
      <pc:sldChg chg="addSp delSp modSp new mod">
        <pc:chgData name="Toan Bach" userId="08b07716a116443f" providerId="LiveId" clId="{26C53340-1F05-5141-A5C5-0B630D33F899}" dt="2021-06-21T01:00:01.093" v="988" actId="1076"/>
        <pc:sldMkLst>
          <pc:docMk/>
          <pc:sldMk cId="3421917429" sldId="271"/>
        </pc:sldMkLst>
        <pc:spChg chg="del mod">
          <ac:chgData name="Toan Bach" userId="08b07716a116443f" providerId="LiveId" clId="{26C53340-1F05-5141-A5C5-0B630D33F899}" dt="2021-06-21T00:31:54.073" v="551" actId="478"/>
          <ac:spMkLst>
            <pc:docMk/>
            <pc:sldMk cId="3421917429" sldId="271"/>
            <ac:spMk id="2" creationId="{46686193-1987-784E-8F10-35393108CB5B}"/>
          </ac:spMkLst>
        </pc:spChg>
        <pc:spChg chg="del">
          <ac:chgData name="Toan Bach" userId="08b07716a116443f" providerId="LiveId" clId="{26C53340-1F05-5141-A5C5-0B630D33F899}" dt="2021-06-21T00:28:39.527" v="512" actId="931"/>
          <ac:spMkLst>
            <pc:docMk/>
            <pc:sldMk cId="3421917429" sldId="271"/>
            <ac:spMk id="3" creationId="{363C7CA0-032B-0949-B1CC-295D30555A5C}"/>
          </ac:spMkLst>
        </pc:spChg>
        <pc:spChg chg="add mod">
          <ac:chgData name="Toan Bach" userId="08b07716a116443f" providerId="LiveId" clId="{26C53340-1F05-5141-A5C5-0B630D33F899}" dt="2021-06-21T01:00:01.093" v="988" actId="1076"/>
          <ac:spMkLst>
            <pc:docMk/>
            <pc:sldMk cId="3421917429" sldId="271"/>
            <ac:spMk id="3" creationId="{F86FBE1C-D5F7-5246-8A7A-4C728EB37D12}"/>
          </ac:spMkLst>
        </pc:spChg>
        <pc:spChg chg="add del mod">
          <ac:chgData name="Toan Bach" userId="08b07716a116443f" providerId="LiveId" clId="{26C53340-1F05-5141-A5C5-0B630D33F899}" dt="2021-06-21T00:31:56.178" v="552" actId="478"/>
          <ac:spMkLst>
            <pc:docMk/>
            <pc:sldMk cId="3421917429" sldId="271"/>
            <ac:spMk id="7" creationId="{4262F05E-D8A3-5944-9ED7-D92DF3C651E8}"/>
          </ac:spMkLst>
        </pc:spChg>
        <pc:picChg chg="add mod">
          <ac:chgData name="Toan Bach" userId="08b07716a116443f" providerId="LiveId" clId="{26C53340-1F05-5141-A5C5-0B630D33F899}" dt="2021-06-21T00:32:02.731" v="555" actId="1076"/>
          <ac:picMkLst>
            <pc:docMk/>
            <pc:sldMk cId="3421917429" sldId="271"/>
            <ac:picMk id="5" creationId="{0A2FF5E1-7D02-D74A-ABE5-67C6C20C0493}"/>
          </ac:picMkLst>
        </pc:picChg>
      </pc:sldChg>
      <pc:sldChg chg="addSp delSp modSp new del mod">
        <pc:chgData name="Toan Bach" userId="08b07716a116443f" providerId="LiveId" clId="{26C53340-1F05-5141-A5C5-0B630D33F899}" dt="2021-06-21T00:52:29.812" v="905" actId="2696"/>
        <pc:sldMkLst>
          <pc:docMk/>
          <pc:sldMk cId="2972948082" sldId="272"/>
        </pc:sldMkLst>
        <pc:spChg chg="del">
          <ac:chgData name="Toan Bach" userId="08b07716a116443f" providerId="LiveId" clId="{26C53340-1F05-5141-A5C5-0B630D33F899}" dt="2021-06-21T00:31:31.820" v="546" actId="478"/>
          <ac:spMkLst>
            <pc:docMk/>
            <pc:sldMk cId="2972948082" sldId="272"/>
            <ac:spMk id="2" creationId="{3BB18932-70E6-954F-871D-D4A2ABF7DC8F}"/>
          </ac:spMkLst>
        </pc:spChg>
        <pc:spChg chg="del">
          <ac:chgData name="Toan Bach" userId="08b07716a116443f" providerId="LiveId" clId="{26C53340-1F05-5141-A5C5-0B630D33F899}" dt="2021-06-21T00:30:19.081" v="543" actId="931"/>
          <ac:spMkLst>
            <pc:docMk/>
            <pc:sldMk cId="2972948082" sldId="272"/>
            <ac:spMk id="3" creationId="{54673737-0E07-6047-A0FF-9A22C9545A13}"/>
          </ac:spMkLst>
        </pc:spChg>
        <pc:spChg chg="add del mod">
          <ac:chgData name="Toan Bach" userId="08b07716a116443f" providerId="LiveId" clId="{26C53340-1F05-5141-A5C5-0B630D33F899}" dt="2021-06-21T00:31:26.028" v="545" actId="931"/>
          <ac:spMkLst>
            <pc:docMk/>
            <pc:sldMk cId="2972948082" sldId="272"/>
            <ac:spMk id="7" creationId="{B20D723A-839B-584A-91B2-982C703CD4DE}"/>
          </ac:spMkLst>
        </pc:spChg>
        <pc:picChg chg="add del mod">
          <ac:chgData name="Toan Bach" userId="08b07716a116443f" providerId="LiveId" clId="{26C53340-1F05-5141-A5C5-0B630D33F899}" dt="2021-06-21T00:30:21.387" v="544" actId="478"/>
          <ac:picMkLst>
            <pc:docMk/>
            <pc:sldMk cId="2972948082" sldId="272"/>
            <ac:picMk id="5" creationId="{4661656C-4E14-4640-AFBA-F72F9796130A}"/>
          </ac:picMkLst>
        </pc:picChg>
        <pc:picChg chg="add mod">
          <ac:chgData name="Toan Bach" userId="08b07716a116443f" providerId="LiveId" clId="{26C53340-1F05-5141-A5C5-0B630D33F899}" dt="2021-06-21T00:31:38.307" v="549" actId="1076"/>
          <ac:picMkLst>
            <pc:docMk/>
            <pc:sldMk cId="2972948082" sldId="272"/>
            <ac:picMk id="9" creationId="{79ED8AA2-5CF0-6944-A1E6-882A069A5CE1}"/>
          </ac:picMkLst>
        </pc:picChg>
      </pc:sldChg>
      <pc:sldChg chg="addSp delSp modSp new mod">
        <pc:chgData name="Toan Bach" userId="08b07716a116443f" providerId="LiveId" clId="{26C53340-1F05-5141-A5C5-0B630D33F899}" dt="2021-06-21T00:59:05.496" v="973" actId="1076"/>
        <pc:sldMkLst>
          <pc:docMk/>
          <pc:sldMk cId="4127662398" sldId="273"/>
        </pc:sldMkLst>
        <pc:spChg chg="mod">
          <ac:chgData name="Toan Bach" userId="08b07716a116443f" providerId="LiveId" clId="{26C53340-1F05-5141-A5C5-0B630D33F899}" dt="2021-06-21T00:33:26.079" v="561" actId="20577"/>
          <ac:spMkLst>
            <pc:docMk/>
            <pc:sldMk cId="4127662398" sldId="273"/>
            <ac:spMk id="2" creationId="{C50BD9B9-22BD-964F-8732-3AB921BE915C}"/>
          </ac:spMkLst>
        </pc:spChg>
        <pc:spChg chg="del">
          <ac:chgData name="Toan Bach" userId="08b07716a116443f" providerId="LiveId" clId="{26C53340-1F05-5141-A5C5-0B630D33F899}" dt="2021-06-21T00:40:45.037" v="562" actId="931"/>
          <ac:spMkLst>
            <pc:docMk/>
            <pc:sldMk cId="4127662398" sldId="273"/>
            <ac:spMk id="3" creationId="{0DCAE84B-1817-5A49-AD10-31609A9EEF69}"/>
          </ac:spMkLst>
        </pc:spChg>
        <pc:spChg chg="add mod">
          <ac:chgData name="Toan Bach" userId="08b07716a116443f" providerId="LiveId" clId="{26C53340-1F05-5141-A5C5-0B630D33F899}" dt="2021-06-21T00:59:05.496" v="973" actId="1076"/>
          <ac:spMkLst>
            <pc:docMk/>
            <pc:sldMk cId="4127662398" sldId="273"/>
            <ac:spMk id="5" creationId="{7308F16F-B93D-0149-BE1A-842E6CFBDCCD}"/>
          </ac:spMkLst>
        </pc:spChg>
        <pc:spChg chg="add del mod">
          <ac:chgData name="Toan Bach" userId="08b07716a116443f" providerId="LiveId" clId="{26C53340-1F05-5141-A5C5-0B630D33F899}" dt="2021-06-21T00:40:53.199" v="564" actId="931"/>
          <ac:spMkLst>
            <pc:docMk/>
            <pc:sldMk cId="4127662398" sldId="273"/>
            <ac:spMk id="7" creationId="{1DE17CE6-A9BF-C544-A4B9-43AFFB86B247}"/>
          </ac:spMkLst>
        </pc:spChg>
        <pc:picChg chg="add del mod">
          <ac:chgData name="Toan Bach" userId="08b07716a116443f" providerId="LiveId" clId="{26C53340-1F05-5141-A5C5-0B630D33F899}" dt="2021-06-21T00:40:46.275" v="563" actId="478"/>
          <ac:picMkLst>
            <pc:docMk/>
            <pc:sldMk cId="4127662398" sldId="273"/>
            <ac:picMk id="5" creationId="{4F8D013C-8EF0-5249-8FF8-BFCFEE9C737C}"/>
          </ac:picMkLst>
        </pc:picChg>
        <pc:picChg chg="add mod">
          <ac:chgData name="Toan Bach" userId="08b07716a116443f" providerId="LiveId" clId="{26C53340-1F05-5141-A5C5-0B630D33F899}" dt="2021-06-21T00:41:09.317" v="568" actId="1076"/>
          <ac:picMkLst>
            <pc:docMk/>
            <pc:sldMk cId="4127662398" sldId="273"/>
            <ac:picMk id="9" creationId="{B0AB4C91-2969-B04B-8ACD-5A9E26030126}"/>
          </ac:picMkLst>
        </pc:picChg>
        <pc:picChg chg="add mod">
          <ac:chgData name="Toan Bach" userId="08b07716a116443f" providerId="LiveId" clId="{26C53340-1F05-5141-A5C5-0B630D33F899}" dt="2021-06-21T00:41:18.430" v="572" actId="14100"/>
          <ac:picMkLst>
            <pc:docMk/>
            <pc:sldMk cId="4127662398" sldId="273"/>
            <ac:picMk id="11" creationId="{20B63F73-B386-D74B-AE53-7D9A1F95D30D}"/>
          </ac:picMkLst>
        </pc:picChg>
      </pc:sldChg>
      <pc:sldChg chg="addSp delSp modSp new mod">
        <pc:chgData name="Toan Bach" userId="08b07716a116443f" providerId="LiveId" clId="{26C53340-1F05-5141-A5C5-0B630D33F899}" dt="2021-06-21T00:59:11.570" v="975" actId="1076"/>
        <pc:sldMkLst>
          <pc:docMk/>
          <pc:sldMk cId="1869488021" sldId="274"/>
        </pc:sldMkLst>
        <pc:spChg chg="mod">
          <ac:chgData name="Toan Bach" userId="08b07716a116443f" providerId="LiveId" clId="{26C53340-1F05-5141-A5C5-0B630D33F899}" dt="2021-06-21T00:41:32.978" v="574"/>
          <ac:spMkLst>
            <pc:docMk/>
            <pc:sldMk cId="1869488021" sldId="274"/>
            <ac:spMk id="2" creationId="{C0550402-AE3F-8B4B-A5D3-A7A48FC3E21E}"/>
          </ac:spMkLst>
        </pc:spChg>
        <pc:spChg chg="del">
          <ac:chgData name="Toan Bach" userId="08b07716a116443f" providerId="LiveId" clId="{26C53340-1F05-5141-A5C5-0B630D33F899}" dt="2021-06-21T00:42:31.266" v="575" actId="931"/>
          <ac:spMkLst>
            <pc:docMk/>
            <pc:sldMk cId="1869488021" sldId="274"/>
            <ac:spMk id="3" creationId="{8179846D-CAF9-8F44-BA84-9FA6B5968E83}"/>
          </ac:spMkLst>
        </pc:spChg>
        <pc:spChg chg="add mod">
          <ac:chgData name="Toan Bach" userId="08b07716a116443f" providerId="LiveId" clId="{26C53340-1F05-5141-A5C5-0B630D33F899}" dt="2021-06-21T00:59:11.570" v="975" actId="1076"/>
          <ac:spMkLst>
            <pc:docMk/>
            <pc:sldMk cId="1869488021" sldId="274"/>
            <ac:spMk id="6" creationId="{FF7539B7-C2A2-3E4B-99EA-C5B3A4D38796}"/>
          </ac:spMkLst>
        </pc:spChg>
        <pc:picChg chg="add mod">
          <ac:chgData name="Toan Bach" userId="08b07716a116443f" providerId="LiveId" clId="{26C53340-1F05-5141-A5C5-0B630D33F899}" dt="2021-06-21T00:43:15.034" v="584" actId="1076"/>
          <ac:picMkLst>
            <pc:docMk/>
            <pc:sldMk cId="1869488021" sldId="274"/>
            <ac:picMk id="5" creationId="{19544034-A279-EE40-B1F4-E347E852BF8B}"/>
          </ac:picMkLst>
        </pc:picChg>
        <pc:picChg chg="add mod">
          <ac:chgData name="Toan Bach" userId="08b07716a116443f" providerId="LiveId" clId="{26C53340-1F05-5141-A5C5-0B630D33F899}" dt="2021-06-21T00:43:19.187" v="586" actId="1076"/>
          <ac:picMkLst>
            <pc:docMk/>
            <pc:sldMk cId="1869488021" sldId="274"/>
            <ac:picMk id="7" creationId="{25D4BA3A-3915-9D4A-992E-55722D78C70D}"/>
          </ac:picMkLst>
        </pc:picChg>
      </pc:sldChg>
      <pc:sldChg chg="addSp delSp modSp new mod">
        <pc:chgData name="Toan Bach" userId="08b07716a116443f" providerId="LiveId" clId="{26C53340-1F05-5141-A5C5-0B630D33F899}" dt="2021-06-21T00:59:19.107" v="977" actId="1076"/>
        <pc:sldMkLst>
          <pc:docMk/>
          <pc:sldMk cId="2578770973" sldId="275"/>
        </pc:sldMkLst>
        <pc:spChg chg="del mod">
          <ac:chgData name="Toan Bach" userId="08b07716a116443f" providerId="LiveId" clId="{26C53340-1F05-5141-A5C5-0B630D33F899}" dt="2021-06-21T00:43:50.422" v="609" actId="478"/>
          <ac:spMkLst>
            <pc:docMk/>
            <pc:sldMk cId="2578770973" sldId="275"/>
            <ac:spMk id="2" creationId="{8D2DB1CC-1D19-0B42-8B4E-23D8661C2CAF}"/>
          </ac:spMkLst>
        </pc:spChg>
        <pc:spChg chg="del">
          <ac:chgData name="Toan Bach" userId="08b07716a116443f" providerId="LiveId" clId="{26C53340-1F05-5141-A5C5-0B630D33F899}" dt="2021-06-21T00:43:42.939" v="606" actId="931"/>
          <ac:spMkLst>
            <pc:docMk/>
            <pc:sldMk cId="2578770973" sldId="275"/>
            <ac:spMk id="3" creationId="{5F088530-6EA5-AF46-8E26-E57304550C86}"/>
          </ac:spMkLst>
        </pc:spChg>
        <pc:spChg chg="add mod">
          <ac:chgData name="Toan Bach" userId="08b07716a116443f" providerId="LiveId" clId="{26C53340-1F05-5141-A5C5-0B630D33F899}" dt="2021-06-21T00:59:19.107" v="977" actId="1076"/>
          <ac:spMkLst>
            <pc:docMk/>
            <pc:sldMk cId="2578770973" sldId="275"/>
            <ac:spMk id="3" creationId="{95D51316-5F36-2246-9681-726F6D62AEDD}"/>
          </ac:spMkLst>
        </pc:spChg>
        <pc:spChg chg="add del mod">
          <ac:chgData name="Toan Bach" userId="08b07716a116443f" providerId="LiveId" clId="{26C53340-1F05-5141-A5C5-0B630D33F899}" dt="2021-06-21T00:43:51.907" v="610" actId="478"/>
          <ac:spMkLst>
            <pc:docMk/>
            <pc:sldMk cId="2578770973" sldId="275"/>
            <ac:spMk id="7" creationId="{E229E097-9D46-A848-9D6A-43AE55F9E55D}"/>
          </ac:spMkLst>
        </pc:spChg>
        <pc:picChg chg="add mod">
          <ac:chgData name="Toan Bach" userId="08b07716a116443f" providerId="LiveId" clId="{26C53340-1F05-5141-A5C5-0B630D33F899}" dt="2021-06-21T00:43:55.570" v="612" actId="1076"/>
          <ac:picMkLst>
            <pc:docMk/>
            <pc:sldMk cId="2578770973" sldId="275"/>
            <ac:picMk id="5" creationId="{F7CADADE-B5B7-6C4B-A080-3099D8B630F2}"/>
          </ac:picMkLst>
        </pc:picChg>
      </pc:sldChg>
      <pc:sldChg chg="addSp delSp modSp new mod">
        <pc:chgData name="Toan Bach" userId="08b07716a116443f" providerId="LiveId" clId="{26C53340-1F05-5141-A5C5-0B630D33F899}" dt="2021-06-21T00:59:28.261" v="980" actId="1076"/>
        <pc:sldMkLst>
          <pc:docMk/>
          <pc:sldMk cId="3346936398" sldId="276"/>
        </pc:sldMkLst>
        <pc:spChg chg="del">
          <ac:chgData name="Toan Bach" userId="08b07716a116443f" providerId="LiveId" clId="{26C53340-1F05-5141-A5C5-0B630D33F899}" dt="2021-06-21T00:44:29.201" v="615" actId="478"/>
          <ac:spMkLst>
            <pc:docMk/>
            <pc:sldMk cId="3346936398" sldId="276"/>
            <ac:spMk id="2" creationId="{824B22FF-A24A-AA4E-A242-84CD3F7FC29E}"/>
          </ac:spMkLst>
        </pc:spChg>
        <pc:spChg chg="del">
          <ac:chgData name="Toan Bach" userId="08b07716a116443f" providerId="LiveId" clId="{26C53340-1F05-5141-A5C5-0B630D33F899}" dt="2021-06-21T00:44:26.777" v="614" actId="931"/>
          <ac:spMkLst>
            <pc:docMk/>
            <pc:sldMk cId="3346936398" sldId="276"/>
            <ac:spMk id="3" creationId="{0E0B156E-F46B-0040-BDC7-7FF6DFB8BC31}"/>
          </ac:spMkLst>
        </pc:spChg>
        <pc:spChg chg="add mod">
          <ac:chgData name="Toan Bach" userId="08b07716a116443f" providerId="LiveId" clId="{26C53340-1F05-5141-A5C5-0B630D33F899}" dt="2021-06-21T00:59:28.261" v="980" actId="1076"/>
          <ac:spMkLst>
            <pc:docMk/>
            <pc:sldMk cId="3346936398" sldId="276"/>
            <ac:spMk id="3" creationId="{1A4D930E-4751-4F49-BD65-18B31078E78C}"/>
          </ac:spMkLst>
        </pc:spChg>
        <pc:picChg chg="add mod">
          <ac:chgData name="Toan Bach" userId="08b07716a116443f" providerId="LiveId" clId="{26C53340-1F05-5141-A5C5-0B630D33F899}" dt="2021-06-21T00:44:36.970" v="619" actId="1076"/>
          <ac:picMkLst>
            <pc:docMk/>
            <pc:sldMk cId="3346936398" sldId="276"/>
            <ac:picMk id="5" creationId="{52AFD806-5354-DD40-882C-B98555D3BA2F}"/>
          </ac:picMkLst>
        </pc:picChg>
      </pc:sldChg>
      <pc:sldChg chg="addSp delSp modSp new mod">
        <pc:chgData name="Toan Bach" userId="08b07716a116443f" providerId="LiveId" clId="{26C53340-1F05-5141-A5C5-0B630D33F899}" dt="2021-06-21T00:47:09.834" v="646" actId="1076"/>
        <pc:sldMkLst>
          <pc:docMk/>
          <pc:sldMk cId="2913504260" sldId="277"/>
        </pc:sldMkLst>
        <pc:spChg chg="del">
          <ac:chgData name="Toan Bach" userId="08b07716a116443f" providerId="LiveId" clId="{26C53340-1F05-5141-A5C5-0B630D33F899}" dt="2021-06-21T00:45:19.103" v="622" actId="478"/>
          <ac:spMkLst>
            <pc:docMk/>
            <pc:sldMk cId="2913504260" sldId="277"/>
            <ac:spMk id="2" creationId="{5462E1EE-2DDD-2540-8D73-06C1C4DD9A07}"/>
          </ac:spMkLst>
        </pc:spChg>
        <pc:spChg chg="del">
          <ac:chgData name="Toan Bach" userId="08b07716a116443f" providerId="LiveId" clId="{26C53340-1F05-5141-A5C5-0B630D33F899}" dt="2021-06-21T00:45:16.947" v="621" actId="931"/>
          <ac:spMkLst>
            <pc:docMk/>
            <pc:sldMk cId="2913504260" sldId="277"/>
            <ac:spMk id="3" creationId="{4C29F377-745E-EA4C-A759-8BD591BDC879}"/>
          </ac:spMkLst>
        </pc:spChg>
        <pc:picChg chg="add mod">
          <ac:chgData name="Toan Bach" userId="08b07716a116443f" providerId="LiveId" clId="{26C53340-1F05-5141-A5C5-0B630D33F899}" dt="2021-06-21T00:47:08.291" v="645" actId="1076"/>
          <ac:picMkLst>
            <pc:docMk/>
            <pc:sldMk cId="2913504260" sldId="277"/>
            <ac:picMk id="5" creationId="{76AC6815-6FDB-9944-9D4F-D69CDAD8E03F}"/>
          </ac:picMkLst>
        </pc:picChg>
        <pc:picChg chg="add mod">
          <ac:chgData name="Toan Bach" userId="08b07716a116443f" providerId="LiveId" clId="{26C53340-1F05-5141-A5C5-0B630D33F899}" dt="2021-06-21T00:47:09.834" v="646" actId="1076"/>
          <ac:picMkLst>
            <pc:docMk/>
            <pc:sldMk cId="2913504260" sldId="277"/>
            <ac:picMk id="7" creationId="{BEC6165C-10F8-A345-B2EB-3C76D8AFB00C}"/>
          </ac:picMkLst>
        </pc:picChg>
      </pc:sldChg>
      <pc:sldChg chg="addSp delSp modSp new mod">
        <pc:chgData name="Toan Bach" userId="08b07716a116443f" providerId="LiveId" clId="{26C53340-1F05-5141-A5C5-0B630D33F899}" dt="2021-06-21T00:46:46.360" v="639" actId="1076"/>
        <pc:sldMkLst>
          <pc:docMk/>
          <pc:sldMk cId="1637727163" sldId="278"/>
        </pc:sldMkLst>
        <pc:spChg chg="del">
          <ac:chgData name="Toan Bach" userId="08b07716a116443f" providerId="LiveId" clId="{26C53340-1F05-5141-A5C5-0B630D33F899}" dt="2021-06-21T00:45:57.542" v="628" actId="478"/>
          <ac:spMkLst>
            <pc:docMk/>
            <pc:sldMk cId="1637727163" sldId="278"/>
            <ac:spMk id="2" creationId="{854039D7-31EF-D740-908C-59090F6CF9DE}"/>
          </ac:spMkLst>
        </pc:spChg>
        <pc:spChg chg="del">
          <ac:chgData name="Toan Bach" userId="08b07716a116443f" providerId="LiveId" clId="{26C53340-1F05-5141-A5C5-0B630D33F899}" dt="2021-06-21T00:45:53.596" v="627" actId="931"/>
          <ac:spMkLst>
            <pc:docMk/>
            <pc:sldMk cId="1637727163" sldId="278"/>
            <ac:spMk id="3" creationId="{2C324905-6BA4-CC4A-AA83-4CC7DDCDFAA8}"/>
          </ac:spMkLst>
        </pc:spChg>
        <pc:picChg chg="add mod">
          <ac:chgData name="Toan Bach" userId="08b07716a116443f" providerId="LiveId" clId="{26C53340-1F05-5141-A5C5-0B630D33F899}" dt="2021-06-21T00:46:43.181" v="638" actId="1076"/>
          <ac:picMkLst>
            <pc:docMk/>
            <pc:sldMk cId="1637727163" sldId="278"/>
            <ac:picMk id="5" creationId="{0D2B0405-7B77-4646-883F-28F7772D887F}"/>
          </ac:picMkLst>
        </pc:picChg>
        <pc:picChg chg="add mod">
          <ac:chgData name="Toan Bach" userId="08b07716a116443f" providerId="LiveId" clId="{26C53340-1F05-5141-A5C5-0B630D33F899}" dt="2021-06-21T00:46:46.360" v="639" actId="1076"/>
          <ac:picMkLst>
            <pc:docMk/>
            <pc:sldMk cId="1637727163" sldId="278"/>
            <ac:picMk id="7" creationId="{4CB396D2-E39C-664B-8BB1-671C45A533E0}"/>
          </ac:picMkLst>
        </pc:picChg>
      </pc:sldChg>
      <pc:sldChg chg="addSp delSp modSp new mod">
        <pc:chgData name="Toan Bach" userId="08b07716a116443f" providerId="LiveId" clId="{26C53340-1F05-5141-A5C5-0B630D33F899}" dt="2021-06-21T00:49:12.430" v="682" actId="1076"/>
        <pc:sldMkLst>
          <pc:docMk/>
          <pc:sldMk cId="4176420462" sldId="279"/>
        </pc:sldMkLst>
        <pc:spChg chg="mod">
          <ac:chgData name="Toan Bach" userId="08b07716a116443f" providerId="LiveId" clId="{26C53340-1F05-5141-A5C5-0B630D33F899}" dt="2021-06-21T00:48:11.878" v="674" actId="20577"/>
          <ac:spMkLst>
            <pc:docMk/>
            <pc:sldMk cId="4176420462" sldId="279"/>
            <ac:spMk id="2" creationId="{8DBF9BB0-9004-FD47-A67F-DC73E7D6FA22}"/>
          </ac:spMkLst>
        </pc:spChg>
        <pc:spChg chg="del">
          <ac:chgData name="Toan Bach" userId="08b07716a116443f" providerId="LiveId" clId="{26C53340-1F05-5141-A5C5-0B630D33F899}" dt="2021-06-21T00:47:57.413" v="657" actId="931"/>
          <ac:spMkLst>
            <pc:docMk/>
            <pc:sldMk cId="4176420462" sldId="279"/>
            <ac:spMk id="3" creationId="{429A08C2-A282-B742-844C-131F50ED5CC3}"/>
          </ac:spMkLst>
        </pc:spChg>
        <pc:picChg chg="add mod">
          <ac:chgData name="Toan Bach" userId="08b07716a116443f" providerId="LiveId" clId="{26C53340-1F05-5141-A5C5-0B630D33F899}" dt="2021-06-21T00:49:10.586" v="681" actId="1076"/>
          <ac:picMkLst>
            <pc:docMk/>
            <pc:sldMk cId="4176420462" sldId="279"/>
            <ac:picMk id="5" creationId="{06651864-B580-2B48-B774-198BD17B3FB8}"/>
          </ac:picMkLst>
        </pc:picChg>
        <pc:picChg chg="add mod">
          <ac:chgData name="Toan Bach" userId="08b07716a116443f" providerId="LiveId" clId="{26C53340-1F05-5141-A5C5-0B630D33F899}" dt="2021-06-21T00:49:12.430" v="682" actId="1076"/>
          <ac:picMkLst>
            <pc:docMk/>
            <pc:sldMk cId="4176420462" sldId="279"/>
            <ac:picMk id="7" creationId="{128EED98-A431-514C-9AD6-B545719ECF0C}"/>
          </ac:picMkLst>
        </pc:picChg>
      </pc:sldChg>
      <pc:sldChg chg="addSp delSp modSp new mod">
        <pc:chgData name="Toan Bach" userId="08b07716a116443f" providerId="LiveId" clId="{26C53340-1F05-5141-A5C5-0B630D33F899}" dt="2021-06-21T00:56:19.302" v="913" actId="1076"/>
        <pc:sldMkLst>
          <pc:docMk/>
          <pc:sldMk cId="1973234704" sldId="280"/>
        </pc:sldMkLst>
        <pc:spChg chg="del">
          <ac:chgData name="Toan Bach" userId="08b07716a116443f" providerId="LiveId" clId="{26C53340-1F05-5141-A5C5-0B630D33F899}" dt="2021-06-21T00:56:05.741" v="908" actId="478"/>
          <ac:spMkLst>
            <pc:docMk/>
            <pc:sldMk cId="1973234704" sldId="280"/>
            <ac:spMk id="2" creationId="{E3B09841-A3B2-8842-BF1D-C2822EA65BCE}"/>
          </ac:spMkLst>
        </pc:spChg>
        <pc:spChg chg="del">
          <ac:chgData name="Toan Bach" userId="08b07716a116443f" providerId="LiveId" clId="{26C53340-1F05-5141-A5C5-0B630D33F899}" dt="2021-06-21T00:56:02.500" v="907" actId="931"/>
          <ac:spMkLst>
            <pc:docMk/>
            <pc:sldMk cId="1973234704" sldId="280"/>
            <ac:spMk id="3" creationId="{53410B98-5E85-6C4A-A9C1-464A9F0C5C24}"/>
          </ac:spMkLst>
        </pc:spChg>
        <pc:picChg chg="add mod">
          <ac:chgData name="Toan Bach" userId="08b07716a116443f" providerId="LiveId" clId="{26C53340-1F05-5141-A5C5-0B630D33F899}" dt="2021-06-21T00:56:19.302" v="913" actId="1076"/>
          <ac:picMkLst>
            <pc:docMk/>
            <pc:sldMk cId="1973234704" sldId="280"/>
            <ac:picMk id="5" creationId="{CCD75ED8-FA57-814E-B860-602E2EB3A99B}"/>
          </ac:picMkLst>
        </pc:picChg>
      </pc:sldChg>
      <pc:sldChg chg="modSp new mod">
        <pc:chgData name="Toan Bach" userId="08b07716a116443f" providerId="LiveId" clId="{26C53340-1F05-5141-A5C5-0B630D33F899}" dt="2021-06-21T00:58:27.888" v="935" actId="20577"/>
        <pc:sldMkLst>
          <pc:docMk/>
          <pc:sldMk cId="3508272887" sldId="281"/>
        </pc:sldMkLst>
        <pc:spChg chg="mod">
          <ac:chgData name="Toan Bach" userId="08b07716a116443f" providerId="LiveId" clId="{26C53340-1F05-5141-A5C5-0B630D33F899}" dt="2021-06-21T00:58:00.882" v="930" actId="20577"/>
          <ac:spMkLst>
            <pc:docMk/>
            <pc:sldMk cId="3508272887" sldId="281"/>
            <ac:spMk id="2" creationId="{9B0DAFD2-E259-C44C-999F-26EA70405919}"/>
          </ac:spMkLst>
        </pc:spChg>
        <pc:spChg chg="mod">
          <ac:chgData name="Toan Bach" userId="08b07716a116443f" providerId="LiveId" clId="{26C53340-1F05-5141-A5C5-0B630D33F899}" dt="2021-06-21T00:58:27.888" v="935" actId="20577"/>
          <ac:spMkLst>
            <pc:docMk/>
            <pc:sldMk cId="3508272887" sldId="281"/>
            <ac:spMk id="3" creationId="{6AE1163C-8530-B046-8F32-A97FA65BDBA2}"/>
          </ac:spMkLst>
        </pc:spChg>
      </pc:sldChg>
    </pc:docChg>
  </pc:docChgLst>
  <pc:docChgLst>
    <pc:chgData name="Toan Bach" userId="08b07716a116443f" providerId="LiveId" clId="{A72F6A28-016C-E140-86CB-2B0E2E36C472}"/>
    <pc:docChg chg="addSld modSld">
      <pc:chgData name="Toan Bach" userId="08b07716a116443f" providerId="LiveId" clId="{A72F6A28-016C-E140-86CB-2B0E2E36C472}" dt="2021-06-20T01:19:57.504" v="40"/>
      <pc:docMkLst>
        <pc:docMk/>
      </pc:docMkLst>
      <pc:sldChg chg="modSp mod">
        <pc:chgData name="Toan Bach" userId="08b07716a116443f" providerId="LiveId" clId="{A72F6A28-016C-E140-86CB-2B0E2E36C472}" dt="2021-06-20T01:19:12.665" v="22" actId="20577"/>
        <pc:sldMkLst>
          <pc:docMk/>
          <pc:sldMk cId="4238449618" sldId="256"/>
        </pc:sldMkLst>
        <pc:spChg chg="mod">
          <ac:chgData name="Toan Bach" userId="08b07716a116443f" providerId="LiveId" clId="{A72F6A28-016C-E140-86CB-2B0E2E36C472}" dt="2021-06-20T01:19:12.665" v="22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new mod">
        <pc:chgData name="Toan Bach" userId="08b07716a116443f" providerId="LiveId" clId="{A72F6A28-016C-E140-86CB-2B0E2E36C472}" dt="2021-06-20T01:19:57.504" v="40"/>
        <pc:sldMkLst>
          <pc:docMk/>
          <pc:sldMk cId="4145705115" sldId="257"/>
        </pc:sldMkLst>
        <pc:spChg chg="mod">
          <ac:chgData name="Toan Bach" userId="08b07716a116443f" providerId="LiveId" clId="{A72F6A28-016C-E140-86CB-2B0E2E36C472}" dt="2021-06-20T01:19:23.678" v="39" actId="20577"/>
          <ac:spMkLst>
            <pc:docMk/>
            <pc:sldMk cId="4145705115" sldId="257"/>
            <ac:spMk id="2" creationId="{DE9DA6B8-FC5B-0949-BA00-9D536E68D46F}"/>
          </ac:spMkLst>
        </pc:spChg>
        <pc:spChg chg="mod">
          <ac:chgData name="Toan Bach" userId="08b07716a116443f" providerId="LiveId" clId="{A72F6A28-016C-E140-86CB-2B0E2E36C472}" dt="2021-06-20T01:19:57.504" v="40"/>
          <ac:spMkLst>
            <pc:docMk/>
            <pc:sldMk cId="4145705115" sldId="257"/>
            <ac:spMk id="3" creationId="{4DFC423D-A6D5-EE49-AF21-DAF5FBD4CEFC}"/>
          </ac:spMkLst>
        </pc:spChg>
      </pc:sldChg>
    </pc:docChg>
  </pc:docChgLst>
  <pc:docChgLst>
    <pc:chgData name="Toan Bach" userId="08b07716a116443f" providerId="LiveId" clId="{085C3434-6A66-6C42-8951-840B19564393}"/>
    <pc:docChg chg="custSel modSld">
      <pc:chgData name="Toan Bach" userId="08b07716a116443f" providerId="LiveId" clId="{085C3434-6A66-6C42-8951-840B19564393}" dt="2021-06-20T01:22:44.771" v="39" actId="1076"/>
      <pc:docMkLst>
        <pc:docMk/>
      </pc:docMkLst>
      <pc:sldChg chg="modSp mod">
        <pc:chgData name="Toan Bach" userId="08b07716a116443f" providerId="LiveId" clId="{085C3434-6A66-6C42-8951-840B19564393}" dt="2021-06-20T01:22:04.386" v="21" actId="20577"/>
        <pc:sldMkLst>
          <pc:docMk/>
          <pc:sldMk cId="4238449618" sldId="256"/>
        </pc:sldMkLst>
        <pc:spChg chg="mod">
          <ac:chgData name="Toan Bach" userId="08b07716a116443f" providerId="LiveId" clId="{085C3434-6A66-6C42-8951-840B19564393}" dt="2021-06-20T01:22:04.386" v="21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addSp delSp modSp mod">
        <pc:chgData name="Toan Bach" userId="08b07716a116443f" providerId="LiveId" clId="{085C3434-6A66-6C42-8951-840B19564393}" dt="2021-06-20T01:22:44.771" v="39" actId="1076"/>
        <pc:sldMkLst>
          <pc:docMk/>
          <pc:sldMk cId="4145705115" sldId="257"/>
        </pc:sldMkLst>
        <pc:spChg chg="mod">
          <ac:chgData name="Toan Bach" userId="08b07716a116443f" providerId="LiveId" clId="{085C3434-6A66-6C42-8951-840B19564393}" dt="2021-06-20T01:22:27.370" v="35" actId="20577"/>
          <ac:spMkLst>
            <pc:docMk/>
            <pc:sldMk cId="4145705115" sldId="257"/>
            <ac:spMk id="2" creationId="{DE9DA6B8-FC5B-0949-BA00-9D536E68D46F}"/>
          </ac:spMkLst>
        </pc:spChg>
        <pc:spChg chg="del">
          <ac:chgData name="Toan Bach" userId="08b07716a116443f" providerId="LiveId" clId="{085C3434-6A66-6C42-8951-840B19564393}" dt="2021-06-20T01:22:22.447" v="22" actId="478"/>
          <ac:spMkLst>
            <pc:docMk/>
            <pc:sldMk cId="4145705115" sldId="257"/>
            <ac:spMk id="3" creationId="{4DFC423D-A6D5-EE49-AF21-DAF5FBD4CEFC}"/>
          </ac:spMkLst>
        </pc:spChg>
        <pc:spChg chg="add del mod">
          <ac:chgData name="Toan Bach" userId="08b07716a116443f" providerId="LiveId" clId="{085C3434-6A66-6C42-8951-840B19564393}" dt="2021-06-20T01:22:39.893" v="36" actId="931"/>
          <ac:spMkLst>
            <pc:docMk/>
            <pc:sldMk cId="4145705115" sldId="257"/>
            <ac:spMk id="5" creationId="{B5047CBE-42C7-9247-BDFB-8D9C1E71355B}"/>
          </ac:spMkLst>
        </pc:spChg>
        <pc:picChg chg="add mod">
          <ac:chgData name="Toan Bach" userId="08b07716a116443f" providerId="LiveId" clId="{085C3434-6A66-6C42-8951-840B19564393}" dt="2021-06-20T01:22:44.771" v="39" actId="1076"/>
          <ac:picMkLst>
            <pc:docMk/>
            <pc:sldMk cId="4145705115" sldId="257"/>
            <ac:picMk id="7" creationId="{B8BFFEE2-7F28-5C41-AD40-415AD15051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A433E-795F-6C49-B0C8-05F79E7A0D87}" type="datetimeFigureOut">
              <a:t>25/06/2021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8BA54-2CD5-204B-BB12-0FE3F1D216D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076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rake.io/blog/design-patterns/object-oriented-analysis-and-desig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common term used during software development is the </a:t>
            </a:r>
            <a:r>
              <a:rPr lang="en-US"/>
              <a:t>domain layer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/>
              <a:t>domain logic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may be better known to many developers as the </a:t>
            </a:r>
            <a:r>
              <a:rPr lang="en-US"/>
              <a:t>business logic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US"/>
              <a:t>business logic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 application refers to the higher-level rules for how </a:t>
            </a:r>
            <a:r>
              <a:rPr lang="en-US"/>
              <a:t>business objects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(see: </a:t>
            </a:r>
            <a:r>
              <a:rPr lang="en-US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OOAD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interact with one another to create and modify modelled data.</a:t>
            </a:r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A54-2CD5-204B-BB12-0FE3F1D216D0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70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/>
              <a:t>Where are the context boundaries?</a:t>
            </a:r>
          </a:p>
          <a:p>
            <a:pPr fontAlgn="base"/>
            <a:r>
              <a:rPr lang="en-US"/>
              <a:t>How are the contexts going to communicate technically?</a:t>
            </a:r>
          </a:p>
          <a:p>
            <a:pPr fontAlgn="base"/>
            <a:r>
              <a:rPr lang="en-US"/>
              <a:t>How are we going to map between the contexts' domain models (i.e. how are we translating from one ubiquitous language to another)?</a:t>
            </a:r>
          </a:p>
          <a:p>
            <a:pPr fontAlgn="base"/>
            <a:r>
              <a:rPr lang="en-US"/>
              <a:t>How are we going to guard against unwanted or problematic changes occurring upstream?</a:t>
            </a:r>
          </a:p>
          <a:p>
            <a:pPr fontAlgn="base"/>
            <a:r>
              <a:rPr lang="en-US"/>
              <a:t>How are we going to avoid causing trouble for downstream contexts?</a:t>
            </a: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8BA54-2CD5-204B-BB12-0FE3F1D216D0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133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rake.io/blog/software-design/domain-driven-design" TargetMode="External"/><Relationship Id="rId2" Type="http://schemas.openxmlformats.org/officeDocument/2006/relationships/hyperlink" Target="https://vaadin.com/learn/tutorials/ddd/strategic_domain_driven_desig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allineoliveira/ubiquitous-langu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#5: Strategic Domain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D9B9-22BD-964F-8732-3AB921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Ubiquitous Language </a:t>
            </a:r>
            <a:endParaRPr lang="en-V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AB4C91-2969-B04B-8ACD-5A9E26030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200" y="1965325"/>
            <a:ext cx="4622800" cy="34671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63F73-B386-D74B-AE53-7D9A1F95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70" y="1965325"/>
            <a:ext cx="5768910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08F16F-B93D-0149-BE1A-842E6CFBDCCD}"/>
              </a:ext>
            </a:extLst>
          </p:cNvPr>
          <p:cNvSpPr txBox="1"/>
          <p:nvPr/>
        </p:nvSpPr>
        <p:spPr>
          <a:xfrm>
            <a:off x="10008984" y="564642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412766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0402-AE3F-8B4B-A5D3-A7A48FC3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Ubiquitous Language </a:t>
            </a:r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44034-A279-EE40-B1F4-E347E852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257" y="1690007"/>
            <a:ext cx="5250543" cy="39379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D4BA3A-3915-9D4A-992E-55722D78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690008"/>
            <a:ext cx="5250543" cy="3937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539B7-C2A2-3E4B-99EA-C5B3A4D38796}"/>
              </a:ext>
            </a:extLst>
          </p:cNvPr>
          <p:cNvSpPr txBox="1"/>
          <p:nvPr/>
        </p:nvSpPr>
        <p:spPr>
          <a:xfrm>
            <a:off x="10104902" y="5802868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18694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ADADE-B5B7-6C4B-A080-3099D8B6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543" y="631373"/>
            <a:ext cx="7166428" cy="537482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51316-5F36-2246-9681-726F6D62AEDD}"/>
              </a:ext>
            </a:extLst>
          </p:cNvPr>
          <p:cNvSpPr txBox="1"/>
          <p:nvPr/>
        </p:nvSpPr>
        <p:spPr>
          <a:xfrm>
            <a:off x="10123952" y="5636863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25787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FD806-5354-DD40-882C-B98555D3B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842" y="478971"/>
            <a:ext cx="7866744" cy="59000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4D930E-4751-4F49-BD65-18B31078E78C}"/>
              </a:ext>
            </a:extLst>
          </p:cNvPr>
          <p:cNvSpPr txBox="1"/>
          <p:nvPr/>
        </p:nvSpPr>
        <p:spPr>
          <a:xfrm>
            <a:off x="10456204" y="6009697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34693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C6815-6FDB-9944-9D4F-D69CDAD8E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1279072"/>
            <a:ext cx="6016171" cy="4512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6165C-10F8-A345-B2EB-3C76D8AFB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457" y="1695450"/>
            <a:ext cx="462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0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B0405-7B77-4646-883F-28F7772D8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544" y="1322615"/>
            <a:ext cx="4622800" cy="3467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396D2-E39C-664B-8BB1-671C45A5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840922"/>
            <a:ext cx="6135915" cy="46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9BB0-9004-FD47-A67F-DC73E7D6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UL 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51864-B580-2B48-B774-198BD17B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14715"/>
            <a:ext cx="5142592" cy="4738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EED98-A431-514C-9AD6-B545719E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92" y="1614715"/>
            <a:ext cx="5007588" cy="47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2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E4BB-FAE3-0149-ABC5-CB891AF7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Problem to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CFE32-23C7-D24E-BF83-77D9529A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235" y="1910147"/>
            <a:ext cx="8627165" cy="39109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B83DA-E97D-F54D-BE97-8E4D8E8E2BE1}"/>
              </a:ext>
            </a:extLst>
          </p:cNvPr>
          <p:cNvSpPr txBox="1"/>
          <p:nvPr/>
        </p:nvSpPr>
        <p:spPr>
          <a:xfrm>
            <a:off x="9861062" y="617220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255164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621E-7A0D-2A4F-8BC2-FEDF5C7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Contexts</a:t>
            </a: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DD64-146B-634D-9145-E7800E37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374086" cy="3581400"/>
          </a:xfrm>
        </p:spPr>
        <p:txBody>
          <a:bodyPr>
            <a:normAutofit/>
          </a:bodyPr>
          <a:lstStyle/>
          <a:p>
            <a:pPr fontAlgn="base"/>
            <a:r>
              <a:rPr lang="en-US" b="1">
                <a:effectLst/>
              </a:rPr>
              <a:t>Personal information</a:t>
            </a:r>
            <a:r>
              <a:rPr lang="en-US">
                <a:effectLst/>
              </a:rPr>
              <a:t> for managing the patient’s personal information (name, address, financial information, medical background, etc).</a:t>
            </a:r>
          </a:p>
          <a:p>
            <a:pPr fontAlgn="base"/>
            <a:r>
              <a:rPr lang="en-US" b="1">
                <a:effectLst/>
              </a:rPr>
              <a:t>Onboarding</a:t>
            </a:r>
            <a:r>
              <a:rPr lang="en-US">
                <a:effectLst/>
              </a:rPr>
              <a:t> for introducing new patients into the system.</a:t>
            </a:r>
          </a:p>
          <a:p>
            <a:pPr fontAlgn="base"/>
            <a:r>
              <a:rPr lang="en-US" b="1">
                <a:effectLst/>
              </a:rPr>
              <a:t>Medical Exams</a:t>
            </a:r>
            <a:r>
              <a:rPr lang="en-US">
                <a:effectLst/>
              </a:rPr>
              <a:t> used by doctors when examining and treating the patient.</a:t>
            </a:r>
          </a:p>
          <a:p>
            <a:pPr fontAlgn="base"/>
            <a:r>
              <a:rPr lang="en-US" b="1">
                <a:effectLst/>
              </a:rPr>
              <a:t>Physiotherapy</a:t>
            </a:r>
            <a:r>
              <a:rPr lang="en-US">
                <a:effectLst/>
              </a:rPr>
              <a:t> used by physiotherapists when examining and treating the patient.</a:t>
            </a:r>
          </a:p>
          <a:p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FDF51-EB34-0141-B0FE-9A8DF230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4" y="4518478"/>
            <a:ext cx="5926838" cy="18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7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C4D5-E564-A14C-812F-7565688D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Relationships Between Contexts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D418E-9C08-E042-9050-BEE05722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387" y="1920422"/>
            <a:ext cx="6197226" cy="3282950"/>
          </a:xfrm>
        </p:spPr>
      </p:pic>
    </p:spTree>
    <p:extLst>
      <p:ext uri="{BB962C8B-B14F-4D97-AF65-F5344CB8AC3E}">
        <p14:creationId xmlns:p14="http://schemas.microsoft.com/office/powerpoint/2010/main" val="166368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6B8-FC5B-0949-BA00-9D536E6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Domain Driven Desgin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760F-B669-1347-A9B8-DE82CE8F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Domain-Driven Design</a:t>
            </a:r>
            <a:r>
              <a:rPr lang="en-US"/>
              <a:t> (DDD) has been around since </a:t>
            </a:r>
            <a:r>
              <a:rPr lang="en-US" b="1"/>
              <a:t>Eric Evans</a:t>
            </a:r>
            <a:r>
              <a:rPr lang="en-US"/>
              <a:t> published his book about the subject in 2003.</a:t>
            </a:r>
          </a:p>
          <a:p>
            <a:r>
              <a:rPr lang="en-US"/>
              <a:t>Domain-Driven Design: Tackling Complexity in the Heart of Software </a:t>
            </a:r>
          </a:p>
          <a:p>
            <a:r>
              <a:rPr lang="en-US"/>
              <a:t>Implementing Domain-Driven Design by Vaughn Vernon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570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D73-97E8-DF4C-9100-45F40462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 Maps and Integration Patterns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342B-E503-4249-B81C-722D73F8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486400" cy="3581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/>
              <a:t>Partnership</a:t>
            </a:r>
          </a:p>
          <a:p>
            <a:pPr fontAlgn="base"/>
            <a:r>
              <a:rPr lang="en-US"/>
              <a:t>Shared Kernel</a:t>
            </a:r>
          </a:p>
          <a:p>
            <a:pPr fontAlgn="base"/>
            <a:r>
              <a:rPr lang="en-US"/>
              <a:t>Customer-supplier</a:t>
            </a:r>
          </a:p>
          <a:p>
            <a:pPr fontAlgn="base"/>
            <a:r>
              <a:rPr lang="en-US"/>
              <a:t>Conformist</a:t>
            </a:r>
          </a:p>
          <a:p>
            <a:pPr fontAlgn="base"/>
            <a:r>
              <a:rPr lang="en-US"/>
              <a:t>Anticorruption Layer</a:t>
            </a:r>
          </a:p>
          <a:p>
            <a:pPr fontAlgn="base"/>
            <a:r>
              <a:rPr lang="en-US"/>
              <a:t>Open Host Service</a:t>
            </a:r>
          </a:p>
          <a:p>
            <a:pPr fontAlgn="base"/>
            <a:r>
              <a:rPr lang="en-US"/>
              <a:t>Published Language</a:t>
            </a:r>
          </a:p>
          <a:p>
            <a:pPr fontAlgn="base"/>
            <a:r>
              <a:rPr lang="en-US"/>
              <a:t>Separate Ways</a:t>
            </a:r>
            <a:br>
              <a:rPr lang="en-US"/>
            </a:br>
            <a:endParaRPr lang="en-US"/>
          </a:p>
          <a:p>
            <a:pPr fontAlgn="base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E0FEE-9C32-1E42-955C-3064E976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0" y="3289300"/>
            <a:ext cx="6591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7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DDA4-1B0B-6C4B-B882-3B0791A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AF38-EF6C-6C41-A11E-389152F1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092" y="1600200"/>
            <a:ext cx="8890556" cy="408214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C25C4-BC39-9349-A496-72CEEFF33D85}"/>
              </a:ext>
            </a:extLst>
          </p:cNvPr>
          <p:cNvSpPr txBox="1"/>
          <p:nvPr/>
        </p:nvSpPr>
        <p:spPr>
          <a:xfrm>
            <a:off x="10456204" y="5313011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95700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FF5E1-7D02-D74A-ABE5-67C6C20C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68" y="353786"/>
            <a:ext cx="10919239" cy="61504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6FBE1C-D5F7-5246-8A7A-4C728EB37D12}"/>
              </a:ext>
            </a:extLst>
          </p:cNvPr>
          <p:cNvSpPr txBox="1"/>
          <p:nvPr/>
        </p:nvSpPr>
        <p:spPr>
          <a:xfrm>
            <a:off x="10153711" y="6516188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42191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AFD2-E259-C44C-999F-26EA7040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163C-8530-B046-8F32-A97FA65B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https://vaadin.com/learn/tutorials/ddd/strategic_domain_driven_design</a:t>
            </a:r>
            <a:endParaRPr lang="en-US"/>
          </a:p>
          <a:p>
            <a:r>
              <a:rPr lang="en-US">
                <a:hlinkClick r:id="rId3"/>
              </a:rPr>
              <a:t>https://airbrake.io/blog/software-design/domain-driven-design</a:t>
            </a:r>
            <a:endParaRPr lang="en-US"/>
          </a:p>
          <a:p>
            <a:r>
              <a:rPr lang="en-US">
                <a:hlinkClick r:id="rId4"/>
              </a:rPr>
              <a:t>https://www.slideshare.net/allineoliveira/ubiquitous-language</a:t>
            </a:r>
            <a:endParaRPr lang="en-US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082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864F-D80D-924A-800C-61767DE4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What is domain driven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91FB-1AC6-784D-8507-6A333E94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Focus on the core domain and domain logic.</a:t>
            </a:r>
          </a:p>
          <a:p>
            <a:r>
              <a:rPr lang="en-US"/>
              <a:t>Base complex designs on models of the domain.</a:t>
            </a:r>
          </a:p>
          <a:p>
            <a:r>
              <a:rPr lang="en-US"/>
              <a:t>Constantly collaborate with domain experts, in order to improve the application model and resolve any emerging domain-related issues.</a:t>
            </a:r>
          </a:p>
          <a:p>
            <a:pPr marL="0" indent="0">
              <a:buNone/>
            </a:pP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39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A943-5654-3A40-9E7D-2FB111B9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Domain-Driven Design</a:t>
            </a: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C79B-BE77-394D-BB4E-D09B49EC5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Eases Communication</a:t>
            </a:r>
          </a:p>
          <a:p>
            <a:r>
              <a:rPr lang="en-US"/>
              <a:t>Improves Flexibility</a:t>
            </a:r>
          </a:p>
          <a:p>
            <a:r>
              <a:rPr lang="en-US"/>
              <a:t>Emphasizes Domain Over Interface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3778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5870-28D5-C444-9C8B-55B5EF0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7030-9B59-A64D-A350-07D3A874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/>
              <a:t>Domain</a:t>
            </a:r>
          </a:p>
          <a:p>
            <a:r>
              <a:rPr lang="en-VN"/>
              <a:t>Subdomains</a:t>
            </a:r>
          </a:p>
          <a:p>
            <a:pPr fontAlgn="base"/>
            <a:r>
              <a:rPr lang="en-US"/>
              <a:t>The Ubiquitous Language</a:t>
            </a:r>
          </a:p>
          <a:p>
            <a:pPr fontAlgn="base"/>
            <a:r>
              <a:rPr lang="en-US"/>
              <a:t>Bounded Context</a:t>
            </a:r>
          </a:p>
          <a:p>
            <a:pPr fontAlgn="base"/>
            <a:r>
              <a:rPr lang="en-US"/>
              <a:t>Relationships Between Contexts</a:t>
            </a:r>
          </a:p>
          <a:p>
            <a:pPr fontAlgn="base"/>
            <a:r>
              <a:rPr lang="en-US"/>
              <a:t>Context Map</a:t>
            </a:r>
            <a:br>
              <a:rPr lang="en-US"/>
            </a:br>
            <a:endParaRPr lang="en-US"/>
          </a:p>
          <a:p>
            <a:pPr fontAlgn="base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38A5-1D56-DA4A-9C78-20A1F25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6A53-B5DB-534A-B873-AAA7E4E3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Entity</a:t>
            </a:r>
          </a:p>
          <a:p>
            <a:r>
              <a:rPr lang="en-VN"/>
              <a:t>Value Object</a:t>
            </a:r>
          </a:p>
          <a:p>
            <a:r>
              <a:rPr lang="en-VN"/>
              <a:t>Domain Event</a:t>
            </a:r>
          </a:p>
          <a:p>
            <a:r>
              <a:rPr lang="en-VN"/>
              <a:t>Aggregate</a:t>
            </a:r>
          </a:p>
          <a:p>
            <a:r>
              <a:rPr lang="en-VN"/>
              <a:t>Service</a:t>
            </a:r>
          </a:p>
          <a:p>
            <a:r>
              <a:rPr lang="en-VN"/>
              <a:t>Repositoríe</a:t>
            </a:r>
          </a:p>
          <a:p>
            <a:r>
              <a:rPr lang="en-VN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311322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6DC1-4737-B044-A3B2-7B2017E9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BBF-C3B0-0A47-9E24-0589F7D03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common dictionary definition of domain is: “A sphere of knowledge or activity.”</a:t>
            </a:r>
          </a:p>
          <a:p>
            <a:r>
              <a:rPr lang="en-US"/>
              <a:t>Drilling down a bit from that, domain in the realm of software engineering commonly refers to the subject area on which the application is intended to apply.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3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AC7A-8398-4C4A-AD5B-6BE6D17B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Subdomains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78AB-A638-5C47-AAF5-F6772EA0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domain concept is very broad and abstract. </a:t>
            </a:r>
          </a:p>
          <a:p>
            <a:r>
              <a:rPr lang="en-US"/>
              <a:t>To make it more concrete and tangible, it makes sense to split it up into smaller parts called </a:t>
            </a:r>
            <a:r>
              <a:rPr lang="en-US" i="1"/>
              <a:t>subdomains</a:t>
            </a:r>
            <a:r>
              <a:rPr lang="en-US"/>
              <a:t>. </a:t>
            </a:r>
          </a:p>
          <a:p>
            <a:r>
              <a:rPr lang="en-US"/>
              <a:t>All subdomains can be divided into three categories:</a:t>
            </a:r>
          </a:p>
          <a:p>
            <a:pPr lvl="1" fontAlgn="base"/>
            <a:r>
              <a:rPr lang="en-US"/>
              <a:t>Core domains</a:t>
            </a:r>
          </a:p>
          <a:p>
            <a:pPr lvl="1" fontAlgn="base"/>
            <a:r>
              <a:rPr lang="en-US"/>
              <a:t>Supporting subdomains</a:t>
            </a:r>
          </a:p>
          <a:p>
            <a:pPr lvl="1" fontAlgn="base"/>
            <a:r>
              <a:rPr lang="en-US"/>
              <a:t>Generic subdomains</a:t>
            </a:r>
          </a:p>
          <a:p>
            <a:pPr lvl="1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611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1055-8AF0-CA49-96B1-33181309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269B-5608-364C-9FFE-11ED346E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6765"/>
            <a:ext cx="5116285" cy="425063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Let’s say we are building an EMR (Electronic Medical Records) system for smaller clinics. We have identified the following subdomains:</a:t>
            </a:r>
          </a:p>
          <a:p>
            <a:pPr lvl="1"/>
            <a:r>
              <a:rPr lang="en-US" b="1"/>
              <a:t>Patient Records </a:t>
            </a:r>
            <a:r>
              <a:rPr lang="en-US"/>
              <a:t>for managing patient medical records (personal information, medical history, etc.).</a:t>
            </a:r>
          </a:p>
          <a:p>
            <a:pPr lvl="1"/>
            <a:r>
              <a:rPr lang="en-US" b="1"/>
              <a:t>Lab</a:t>
            </a:r>
            <a:r>
              <a:rPr lang="en-US"/>
              <a:t> for ordering lab tests and managing test results.</a:t>
            </a:r>
          </a:p>
          <a:p>
            <a:pPr lvl="1"/>
            <a:r>
              <a:rPr lang="en-US" b="1"/>
              <a:t>Scheduling</a:t>
            </a:r>
            <a:r>
              <a:rPr lang="en-US"/>
              <a:t> for scheduling appointments.</a:t>
            </a:r>
          </a:p>
          <a:p>
            <a:pPr lvl="1"/>
            <a:r>
              <a:rPr lang="en-US" b="1"/>
              <a:t>File Archive </a:t>
            </a:r>
            <a:r>
              <a:rPr lang="en-US"/>
              <a:t>for storing and managing files that are attached to the patient records (such as different documents, X-ray pictures, scanned paper documents).</a:t>
            </a:r>
          </a:p>
          <a:p>
            <a:pPr lvl="1"/>
            <a:r>
              <a:rPr lang="en-US" b="1"/>
              <a:t>Identity Management </a:t>
            </a:r>
            <a:r>
              <a:rPr lang="en-US"/>
              <a:t>for making sure the right people have access to the right information.</a:t>
            </a:r>
            <a:br>
              <a:rPr lang="en-US"/>
            </a:br>
            <a:endParaRPr lang="en-US"/>
          </a:p>
          <a:p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A9C89-7655-5440-8AA7-04E8A5F0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6" y="1823831"/>
            <a:ext cx="5286587" cy="2955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E503D-6198-294A-80E9-34B8EF0FDD20}"/>
              </a:ext>
            </a:extLst>
          </p:cNvPr>
          <p:cNvSpPr txBox="1"/>
          <p:nvPr/>
        </p:nvSpPr>
        <p:spPr>
          <a:xfrm>
            <a:off x="9952502" y="4880610"/>
            <a:ext cx="173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</a:t>
            </a:r>
            <a:r>
              <a:rPr lang="en-VN" i="1"/>
              <a:t>ource: Internet</a:t>
            </a:r>
          </a:p>
        </p:txBody>
      </p:sp>
    </p:spTree>
    <p:extLst>
      <p:ext uri="{BB962C8B-B14F-4D97-AF65-F5344CB8AC3E}">
        <p14:creationId xmlns:p14="http://schemas.microsoft.com/office/powerpoint/2010/main" val="37635676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635</Words>
  <Application>Microsoft Macintosh PowerPoint</Application>
  <PresentationFormat>Widescreen</PresentationFormat>
  <Paragraphs>86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Franklin Gothic Book</vt:lpstr>
      <vt:lpstr>Crop</vt:lpstr>
      <vt:lpstr>#5: Strategic Domain Driven Design</vt:lpstr>
      <vt:lpstr>Domain Driven Desgin</vt:lpstr>
      <vt:lpstr>What is domain driven design?</vt:lpstr>
      <vt:lpstr>Advantages of Domain-Driven Design </vt:lpstr>
      <vt:lpstr>Concepts</vt:lpstr>
      <vt:lpstr>Building Blocks</vt:lpstr>
      <vt:lpstr>Domain</vt:lpstr>
      <vt:lpstr>Subdomains</vt:lpstr>
      <vt:lpstr>Example</vt:lpstr>
      <vt:lpstr>Ubiquitous Language </vt:lpstr>
      <vt:lpstr>Ubiquitous Language </vt:lpstr>
      <vt:lpstr>PowerPoint Presentation</vt:lpstr>
      <vt:lpstr>PowerPoint Presentation</vt:lpstr>
      <vt:lpstr>PowerPoint Presentation</vt:lpstr>
      <vt:lpstr>PowerPoint Presentation</vt:lpstr>
      <vt:lpstr>UL Summary</vt:lpstr>
      <vt:lpstr>Problem to solution</vt:lpstr>
      <vt:lpstr>Bounded Contexts </vt:lpstr>
      <vt:lpstr>Relationships Between Contexts   </vt:lpstr>
      <vt:lpstr>Context Maps and Integration Patterns   </vt:lpstr>
      <vt:lpstr>Example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9</cp:revision>
  <dcterms:created xsi:type="dcterms:W3CDTF">2021-06-14T22:24:28Z</dcterms:created>
  <dcterms:modified xsi:type="dcterms:W3CDTF">2021-06-25T15:43:49Z</dcterms:modified>
</cp:coreProperties>
</file>