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82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Bach" userId="08b07716a116443f" providerId="LiveId" clId="{0224A820-DF50-B443-9218-4319B6FA3ACE}"/>
    <pc:docChg chg="custSel addSld delSld modSld">
      <pc:chgData name="Toan Bach" userId="08b07716a116443f" providerId="LiveId" clId="{0224A820-DF50-B443-9218-4319B6FA3ACE}" dt="2021-06-22T01:39:19.019" v="168" actId="20577"/>
      <pc:docMkLst>
        <pc:docMk/>
      </pc:docMkLst>
      <pc:sldChg chg="modSp mod">
        <pc:chgData name="Toan Bach" userId="08b07716a116443f" providerId="LiveId" clId="{0224A820-DF50-B443-9218-4319B6FA3ACE}" dt="2021-06-22T00:58:06.590" v="19" actId="20577"/>
        <pc:sldMkLst>
          <pc:docMk/>
          <pc:sldMk cId="4238449618" sldId="256"/>
        </pc:sldMkLst>
        <pc:spChg chg="mod">
          <ac:chgData name="Toan Bach" userId="08b07716a116443f" providerId="LiveId" clId="{0224A820-DF50-B443-9218-4319B6FA3ACE}" dt="2021-06-22T00:58:06.590" v="19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modSp new mod">
        <pc:chgData name="Toan Bach" userId="08b07716a116443f" providerId="LiveId" clId="{0224A820-DF50-B443-9218-4319B6FA3ACE}" dt="2021-06-22T01:35:22.910" v="71" actId="20577"/>
        <pc:sldMkLst>
          <pc:docMk/>
          <pc:sldMk cId="2788345137" sldId="257"/>
        </pc:sldMkLst>
        <pc:spChg chg="mod">
          <ac:chgData name="Toan Bach" userId="08b07716a116443f" providerId="LiveId" clId="{0224A820-DF50-B443-9218-4319B6FA3ACE}" dt="2021-06-22T01:32:22.136" v="34" actId="20577"/>
          <ac:spMkLst>
            <pc:docMk/>
            <pc:sldMk cId="2788345137" sldId="257"/>
            <ac:spMk id="2" creationId="{06975009-96C5-524C-9164-1F2666C41A24}"/>
          </ac:spMkLst>
        </pc:spChg>
        <pc:spChg chg="mod">
          <ac:chgData name="Toan Bach" userId="08b07716a116443f" providerId="LiveId" clId="{0224A820-DF50-B443-9218-4319B6FA3ACE}" dt="2021-06-22T01:35:22.910" v="71" actId="20577"/>
          <ac:spMkLst>
            <pc:docMk/>
            <pc:sldMk cId="2788345137" sldId="257"/>
            <ac:spMk id="3" creationId="{482BDBAE-B466-5246-BA48-E17B1E519C80}"/>
          </ac:spMkLst>
        </pc:spChg>
      </pc:sldChg>
      <pc:sldChg chg="addSp delSp modSp del mod">
        <pc:chgData name="Toan Bach" userId="08b07716a116443f" providerId="LiveId" clId="{0224A820-DF50-B443-9218-4319B6FA3ACE}" dt="2021-06-22T01:32:15.575" v="22" actId="2696"/>
        <pc:sldMkLst>
          <pc:docMk/>
          <pc:sldMk cId="3373268735" sldId="257"/>
        </pc:sldMkLst>
        <pc:spChg chg="add mod">
          <ac:chgData name="Toan Bach" userId="08b07716a116443f" providerId="LiveId" clId="{0224A820-DF50-B443-9218-4319B6FA3ACE}" dt="2021-06-22T00:58:08.901" v="20" actId="478"/>
          <ac:spMkLst>
            <pc:docMk/>
            <pc:sldMk cId="3373268735" sldId="257"/>
            <ac:spMk id="3" creationId="{91CA2238-B0CC-114C-BECF-EA9A1465A3C7}"/>
          </ac:spMkLst>
        </pc:spChg>
        <pc:picChg chg="del">
          <ac:chgData name="Toan Bach" userId="08b07716a116443f" providerId="LiveId" clId="{0224A820-DF50-B443-9218-4319B6FA3ACE}" dt="2021-06-22T00:58:08.901" v="20" actId="478"/>
          <ac:picMkLst>
            <pc:docMk/>
            <pc:sldMk cId="3373268735" sldId="257"/>
            <ac:picMk id="5" creationId="{E997F1D5-AFD0-B849-B8F1-0B96965C533F}"/>
          </ac:picMkLst>
        </pc:picChg>
      </pc:sldChg>
      <pc:sldChg chg="modSp new mod">
        <pc:chgData name="Toan Bach" userId="08b07716a116443f" providerId="LiveId" clId="{0224A820-DF50-B443-9218-4319B6FA3ACE}" dt="2021-06-22T01:34:10.753" v="67" actId="20577"/>
        <pc:sldMkLst>
          <pc:docMk/>
          <pc:sldMk cId="699468333" sldId="258"/>
        </pc:sldMkLst>
        <pc:spChg chg="mod">
          <ac:chgData name="Toan Bach" userId="08b07716a116443f" providerId="LiveId" clId="{0224A820-DF50-B443-9218-4319B6FA3ACE}" dt="2021-06-22T01:33:10.720" v="61" actId="20577"/>
          <ac:spMkLst>
            <pc:docMk/>
            <pc:sldMk cId="699468333" sldId="258"/>
            <ac:spMk id="2" creationId="{1819A7D1-8969-DD45-B91E-1A9F06DFDBE0}"/>
          </ac:spMkLst>
        </pc:spChg>
        <pc:spChg chg="mod">
          <ac:chgData name="Toan Bach" userId="08b07716a116443f" providerId="LiveId" clId="{0224A820-DF50-B443-9218-4319B6FA3ACE}" dt="2021-06-22T01:34:10.753" v="67" actId="20577"/>
          <ac:spMkLst>
            <pc:docMk/>
            <pc:sldMk cId="699468333" sldId="258"/>
            <ac:spMk id="3" creationId="{9AE58E97-3068-3747-A295-C15CFD651634}"/>
          </ac:spMkLst>
        </pc:spChg>
      </pc:sldChg>
      <pc:sldChg chg="del">
        <pc:chgData name="Toan Bach" userId="08b07716a116443f" providerId="LiveId" clId="{0224A820-DF50-B443-9218-4319B6FA3ACE}" dt="2021-06-22T00:58:11.362" v="21" actId="2696"/>
        <pc:sldMkLst>
          <pc:docMk/>
          <pc:sldMk cId="3945613830" sldId="258"/>
        </pc:sldMkLst>
      </pc:sldChg>
      <pc:sldChg chg="addSp delSp modSp new mod">
        <pc:chgData name="Toan Bach" userId="08b07716a116443f" providerId="LiveId" clId="{0224A820-DF50-B443-9218-4319B6FA3ACE}" dt="2021-06-22T01:36:55.777" v="118" actId="14100"/>
        <pc:sldMkLst>
          <pc:docMk/>
          <pc:sldMk cId="391851251" sldId="259"/>
        </pc:sldMkLst>
        <pc:spChg chg="mod">
          <ac:chgData name="Toan Bach" userId="08b07716a116443f" providerId="LiveId" clId="{0224A820-DF50-B443-9218-4319B6FA3ACE}" dt="2021-06-22T01:36:10.863" v="95" actId="20577"/>
          <ac:spMkLst>
            <pc:docMk/>
            <pc:sldMk cId="391851251" sldId="259"/>
            <ac:spMk id="2" creationId="{22785C94-3A1E-1A47-911D-D11214D77E97}"/>
          </ac:spMkLst>
        </pc:spChg>
        <pc:spChg chg="del">
          <ac:chgData name="Toan Bach" userId="08b07716a116443f" providerId="LiveId" clId="{0224A820-DF50-B443-9218-4319B6FA3ACE}" dt="2021-06-22T01:35:36.241" v="72" actId="931"/>
          <ac:spMkLst>
            <pc:docMk/>
            <pc:sldMk cId="391851251" sldId="259"/>
            <ac:spMk id="3" creationId="{80F7D6CC-9A34-E844-9C70-FB6586301583}"/>
          </ac:spMkLst>
        </pc:spChg>
        <pc:spChg chg="add mod">
          <ac:chgData name="Toan Bach" userId="08b07716a116443f" providerId="LiveId" clId="{0224A820-DF50-B443-9218-4319B6FA3ACE}" dt="2021-06-22T01:36:36.260" v="117" actId="1076"/>
          <ac:spMkLst>
            <pc:docMk/>
            <pc:sldMk cId="391851251" sldId="259"/>
            <ac:spMk id="3" creationId="{9D328D9D-67F5-E347-AAFF-0EE980451221}"/>
          </ac:spMkLst>
        </pc:spChg>
        <pc:picChg chg="add mod">
          <ac:chgData name="Toan Bach" userId="08b07716a116443f" providerId="LiveId" clId="{0224A820-DF50-B443-9218-4319B6FA3ACE}" dt="2021-06-22T01:36:55.777" v="118" actId="14100"/>
          <ac:picMkLst>
            <pc:docMk/>
            <pc:sldMk cId="391851251" sldId="259"/>
            <ac:picMk id="5" creationId="{4C06DD27-8C71-054C-AB28-B8BE4374F8FE}"/>
          </ac:picMkLst>
        </pc:picChg>
      </pc:sldChg>
      <pc:sldChg chg="addSp delSp modSp new mod">
        <pc:chgData name="Toan Bach" userId="08b07716a116443f" providerId="LiveId" clId="{0224A820-DF50-B443-9218-4319B6FA3ACE}" dt="2021-06-22T01:38:09.452" v="147" actId="14100"/>
        <pc:sldMkLst>
          <pc:docMk/>
          <pc:sldMk cId="3611986101" sldId="260"/>
        </pc:sldMkLst>
        <pc:spChg chg="mod">
          <ac:chgData name="Toan Bach" userId="08b07716a116443f" providerId="LiveId" clId="{0224A820-DF50-B443-9218-4319B6FA3ACE}" dt="2021-06-22T01:37:17.817" v="140" actId="20577"/>
          <ac:spMkLst>
            <pc:docMk/>
            <pc:sldMk cId="3611986101" sldId="260"/>
            <ac:spMk id="2" creationId="{14093834-ED9F-6043-AD66-48AEB21D68C7}"/>
          </ac:spMkLst>
        </pc:spChg>
        <pc:spChg chg="del">
          <ac:chgData name="Toan Bach" userId="08b07716a116443f" providerId="LiveId" clId="{0224A820-DF50-B443-9218-4319B6FA3ACE}" dt="2021-06-22T01:37:10.695" v="120" actId="931"/>
          <ac:spMkLst>
            <pc:docMk/>
            <pc:sldMk cId="3611986101" sldId="260"/>
            <ac:spMk id="3" creationId="{66778B2C-AE95-2747-8DCE-4573DE8763C4}"/>
          </ac:spMkLst>
        </pc:spChg>
        <pc:picChg chg="add mod">
          <ac:chgData name="Toan Bach" userId="08b07716a116443f" providerId="LiveId" clId="{0224A820-DF50-B443-9218-4319B6FA3ACE}" dt="2021-06-22T01:38:09.452" v="147" actId="14100"/>
          <ac:picMkLst>
            <pc:docMk/>
            <pc:sldMk cId="3611986101" sldId="260"/>
            <ac:picMk id="5" creationId="{11AB6BAB-0C1A-1241-A2EA-782BD18C4854}"/>
          </ac:picMkLst>
        </pc:picChg>
        <pc:picChg chg="add mod">
          <ac:chgData name="Toan Bach" userId="08b07716a116443f" providerId="LiveId" clId="{0224A820-DF50-B443-9218-4319B6FA3ACE}" dt="2021-06-22T01:37:56.849" v="143" actId="1076"/>
          <ac:picMkLst>
            <pc:docMk/>
            <pc:sldMk cId="3611986101" sldId="260"/>
            <ac:picMk id="7" creationId="{624A0705-44D4-D041-A1E7-270B30DA1412}"/>
          </ac:picMkLst>
        </pc:picChg>
      </pc:sldChg>
      <pc:sldChg chg="modSp new mod">
        <pc:chgData name="Toan Bach" userId="08b07716a116443f" providerId="LiveId" clId="{0224A820-DF50-B443-9218-4319B6FA3ACE}" dt="2021-06-22T01:39:19.019" v="168" actId="20577"/>
        <pc:sldMkLst>
          <pc:docMk/>
          <pc:sldMk cId="3331366387" sldId="261"/>
        </pc:sldMkLst>
        <pc:spChg chg="mod">
          <ac:chgData name="Toan Bach" userId="08b07716a116443f" providerId="LiveId" clId="{0224A820-DF50-B443-9218-4319B6FA3ACE}" dt="2021-06-22T01:39:19.019" v="168" actId="20577"/>
          <ac:spMkLst>
            <pc:docMk/>
            <pc:sldMk cId="3331366387" sldId="261"/>
            <ac:spMk id="2" creationId="{13F77753-E445-E741-8175-6A233CA04125}"/>
          </ac:spMkLst>
        </pc:spChg>
        <pc:spChg chg="mod">
          <ac:chgData name="Toan Bach" userId="08b07716a116443f" providerId="LiveId" clId="{0224A820-DF50-B443-9218-4319B6FA3ACE}" dt="2021-06-22T01:39:02.819" v="152" actId="20577"/>
          <ac:spMkLst>
            <pc:docMk/>
            <pc:sldMk cId="3331366387" sldId="261"/>
            <ac:spMk id="3" creationId="{FEC57A4E-F432-CE49-B531-53DD8BC98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C2838-05F2-304C-882B-716152B9B79A}" type="datetimeFigureOut">
              <a:t>29/06/2021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67A6-A791-1442-B944-28FD60C90D5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290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ogard/MediatR" TargetMode="External"/><Relationship Id="rId2" Type="http://schemas.openxmlformats.org/officeDocument/2006/relationships/hyperlink" Target="https://docs.microsoft.com/en-us/ef/c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" TargetMode="External"/><Relationship Id="rId5" Type="http://schemas.openxmlformats.org/officeDocument/2006/relationships/hyperlink" Target="https://fluentvalidation.net/" TargetMode="External"/><Relationship Id="rId4" Type="http://schemas.openxmlformats.org/officeDocument/2006/relationships/hyperlink" Target="https://automappe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ontaylordev/CleanArchitecture" TargetMode="External"/><Relationship Id="rId2" Type="http://schemas.openxmlformats.org/officeDocument/2006/relationships/hyperlink" Target="https://jasontaylor.dev/clean-architecture-getting-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leancoder.com/uncle-bob/2012/08/13/the-clean-architectu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B53-9D3D-4E40-B34E-9C102A0D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892075"/>
            <a:ext cx="8361229" cy="10738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44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#9: clean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7A6D-1A83-9042-B8E6-ADE6909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6" y="4498428"/>
            <a:ext cx="8361229" cy="636915"/>
          </a:xfrm>
        </p:spPr>
        <p:txBody>
          <a:bodyPr>
            <a:noAutofit/>
          </a:bodyPr>
          <a:lstStyle/>
          <a:p>
            <a:r>
              <a:rPr lang="en-VN" sz="2000"/>
              <a:t>Trainer: Bach Ngoc Toan - Phát hành tại: www.tedu.com.vn</a:t>
            </a:r>
          </a:p>
          <a:p>
            <a:endParaRPr lang="en-V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157A-1314-8048-91B2-CFE4F7EA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87" y="541204"/>
            <a:ext cx="1229390" cy="1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3834-ED9F-6043-AD66-48AEB21D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Clean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B6BAB-0C1A-1241-A2EA-782BD18C4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50" y="1749945"/>
            <a:ext cx="4006850" cy="4006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A0705-44D4-D041-A1E7-270B30DA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90" y="1749945"/>
            <a:ext cx="3633470" cy="39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8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7753-E445-E741-8175-6A233CA0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7A4E-F432-CE49-B531-53DD8BC9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Independent of frameworks</a:t>
            </a:r>
            <a:r>
              <a:rPr lang="en-US"/>
              <a:t> it does not require the existence of some tool or framework</a:t>
            </a:r>
          </a:p>
          <a:p>
            <a:r>
              <a:rPr lang="en-US" b="1"/>
              <a:t>Testable</a:t>
            </a:r>
            <a:r>
              <a:rPr lang="en-US"/>
              <a:t> easy to test – </a:t>
            </a:r>
            <a:r>
              <a:rPr lang="en-US" b="1"/>
              <a:t>Core </a:t>
            </a:r>
            <a:r>
              <a:rPr lang="en-US"/>
              <a:t>has no dependencies on anything external, so writing automated tests is much easier</a:t>
            </a:r>
          </a:p>
          <a:p>
            <a:r>
              <a:rPr lang="en-US" b="1"/>
              <a:t>Independent of UI</a:t>
            </a:r>
            <a:r>
              <a:rPr lang="en-US"/>
              <a:t> logic is kept out of the UI so it is easy to change to another technology – right now you might be using Angular, soon Vue, eventually Blazor!</a:t>
            </a:r>
          </a:p>
          <a:p>
            <a:r>
              <a:rPr lang="en-US" b="1"/>
              <a:t>Independent of the database</a:t>
            </a:r>
            <a:r>
              <a:rPr lang="en-US"/>
              <a:t> data-access concerns are cleanly separated so moving from SQL Server to CosmosDB or otherwise is trivial</a:t>
            </a:r>
          </a:p>
          <a:p>
            <a:r>
              <a:rPr lang="en-US" b="1"/>
              <a:t>Independent of anything external</a:t>
            </a:r>
            <a:r>
              <a:rPr lang="en-US"/>
              <a:t> in fact, </a:t>
            </a:r>
            <a:r>
              <a:rPr lang="en-US" b="1"/>
              <a:t>Core </a:t>
            </a:r>
            <a:r>
              <a:rPr lang="en-US"/>
              <a:t>is completely isolated from the outside world – the difference between a system that will last 3 years, and one that will last 20 years</a:t>
            </a:r>
          </a:p>
        </p:txBody>
      </p:sp>
    </p:spTree>
    <p:extLst>
      <p:ext uri="{BB962C8B-B14F-4D97-AF65-F5344CB8AC3E}">
        <p14:creationId xmlns:p14="http://schemas.microsoft.com/office/powerpoint/2010/main" val="333136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A7D1-8969-DD45-B91E-1A9F06DF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8E97-3068-3747-A295-C15CFD65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.NET 5</a:t>
            </a:r>
          </a:p>
          <a:p>
            <a:r>
              <a:rPr lang="en-US">
                <a:hlinkClick r:id="rId2"/>
              </a:rPr>
              <a:t>Entity Framework Core 5</a:t>
            </a:r>
            <a:endParaRPr lang="en-US"/>
          </a:p>
          <a:p>
            <a:r>
              <a:rPr lang="en-US"/>
              <a:t>Blazor</a:t>
            </a:r>
          </a:p>
          <a:p>
            <a:r>
              <a:rPr lang="en-US">
                <a:hlinkClick r:id="rId3"/>
              </a:rPr>
              <a:t>MediatR</a:t>
            </a:r>
            <a:endParaRPr lang="en-US"/>
          </a:p>
          <a:p>
            <a:r>
              <a:rPr lang="en-US">
                <a:hlinkClick r:id="rId4"/>
              </a:rPr>
              <a:t>AutoMapper</a:t>
            </a:r>
            <a:endParaRPr lang="en-US"/>
          </a:p>
          <a:p>
            <a:r>
              <a:rPr lang="en-US">
                <a:hlinkClick r:id="rId5"/>
              </a:rPr>
              <a:t>FluentValidation</a:t>
            </a:r>
            <a:endParaRPr lang="en-US"/>
          </a:p>
          <a:p>
            <a:r>
              <a:rPr lang="en-US"/>
              <a:t>XUnit</a:t>
            </a:r>
          </a:p>
          <a:p>
            <a:r>
              <a:rPr lang="en-US">
                <a:hlinkClick r:id="rId6"/>
              </a:rPr>
              <a:t>Docker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6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5009-96C5-524C-9164-1F2666C4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DBAE-B466-5246-BA48-E17B1E51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Clean Architecture with .NET Core: Getting Started – Jason Taylor</a:t>
            </a:r>
            <a:endParaRPr lang="en-US">
              <a:hlinkClick r:id="rId3"/>
            </a:endParaRPr>
          </a:p>
          <a:p>
            <a:r>
              <a:rPr lang="en-US">
                <a:hlinkClick r:id="rId3"/>
              </a:rPr>
              <a:t>https://github.com/jasontaylordev/CleanArchitecture</a:t>
            </a:r>
            <a:endParaRPr lang="en-US"/>
          </a:p>
          <a:p>
            <a:r>
              <a:rPr lang="en-US">
                <a:hlinkClick r:id="rId4"/>
              </a:rPr>
              <a:t>https://blog.cleancoder.com/uncle-bob/2012/08/13/the-clean-architecture.html</a:t>
            </a:r>
            <a:endParaRPr lang="en-US"/>
          </a:p>
          <a:p>
            <a:endParaRPr lang="en-US"/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83451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794</TotalTime>
  <Words>198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Crop</vt:lpstr>
      <vt:lpstr>#9: clean architecture</vt:lpstr>
      <vt:lpstr>Clean Architecture</vt:lpstr>
      <vt:lpstr>Advantages</vt:lpstr>
      <vt:lpstr>Technologies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Khoá học</dc:title>
  <dc:creator>Toan Bach</dc:creator>
  <cp:lastModifiedBy>Toan Bach</cp:lastModifiedBy>
  <cp:revision>11</cp:revision>
  <dcterms:created xsi:type="dcterms:W3CDTF">2021-06-14T22:24:28Z</dcterms:created>
  <dcterms:modified xsi:type="dcterms:W3CDTF">2021-06-29T15:37:32Z</dcterms:modified>
</cp:coreProperties>
</file>