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982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C2838-05F2-304C-882B-716152B9B79A}" type="datetimeFigureOut">
              <a:t>01/07/2021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867A6-A791-1442-B944-28FD60C90D5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290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1B53-9D3D-4E40-B34E-9C102A0D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892075"/>
            <a:ext cx="8361229" cy="10738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44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#14: MVC Application and Integrate wITH is4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7A6D-1A83-9042-B8E6-ADE69090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6" y="4498428"/>
            <a:ext cx="8361229" cy="636915"/>
          </a:xfrm>
        </p:spPr>
        <p:txBody>
          <a:bodyPr>
            <a:noAutofit/>
          </a:bodyPr>
          <a:lstStyle/>
          <a:p>
            <a:r>
              <a:rPr lang="en-VN" sz="2000"/>
              <a:t>Trainer: Bach Ngoc Toan - Phát hành tại: www.tedu.com.vn</a:t>
            </a:r>
          </a:p>
          <a:p>
            <a:endParaRPr lang="en-V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157A-1314-8048-91B2-CFE4F7EA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87" y="541204"/>
            <a:ext cx="1229390" cy="1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7F17-3CE2-0D4E-AE5F-D40E38AD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.NET Core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6344C-FE93-DD4C-938C-2EEC5C4B5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54" y="1428750"/>
            <a:ext cx="10089745" cy="53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1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98EF-C3E0-1F42-9EB2-A3B33D8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Roadmap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53D7A-103B-E74D-9ABB-0650FE7F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6" y="1566203"/>
            <a:ext cx="8334374" cy="46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4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4F49-FF5F-CA42-B5C7-1390F65A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MVC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A9BEF-1CD9-F241-A77D-FA86E4DE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010" y="1993900"/>
            <a:ext cx="5892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0A24-10D4-8245-8E56-59214B7B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Request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85103-F3E3-E344-A6E5-91F19495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957704"/>
            <a:ext cx="9517380" cy="39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5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89E2-EB80-234E-A7A4-32D6A119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Identity Server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D77DC-9145-544D-A363-E9C4AB15B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43" y="1614180"/>
            <a:ext cx="8894514" cy="42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1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71D1-83BB-0F46-AA21-D8B51A35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Microservices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19549-ADE4-DB49-9C80-BCACBC82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872592"/>
            <a:ext cx="7862570" cy="42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0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9115-D6D8-4244-8FF7-2D5EFAF3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Entity Framework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7B693-7AEB-A546-9375-1BB3AF18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60" y="1609030"/>
            <a:ext cx="4881880" cy="47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34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898</TotalTime>
  <Words>42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#14: MVC Application and Integrate wITH is4</vt:lpstr>
      <vt:lpstr>.NET Core Architecture</vt:lpstr>
      <vt:lpstr>Roadmap</vt:lpstr>
      <vt:lpstr>MVC Application</vt:lpstr>
      <vt:lpstr>Request Pipeline</vt:lpstr>
      <vt:lpstr>Identity Server Flow</vt:lpstr>
      <vt:lpstr>Microservices</vt:lpstr>
      <vt:lpstr>Entity Framework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Khoá học</dc:title>
  <dc:creator>Toan Bach</dc:creator>
  <cp:lastModifiedBy>Toan Bach</cp:lastModifiedBy>
  <cp:revision>26</cp:revision>
  <dcterms:created xsi:type="dcterms:W3CDTF">2021-06-14T22:24:28Z</dcterms:created>
  <dcterms:modified xsi:type="dcterms:W3CDTF">2021-07-01T08:08:10Z</dcterms:modified>
</cp:coreProperties>
</file>