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6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an Bach" initials="TB" lastIdx="1" clrIdx="0">
    <p:extLst>
      <p:ext uri="{19B8F6BF-5375-455C-9EA6-DF929625EA0E}">
        <p15:presenceInfo xmlns:p15="http://schemas.microsoft.com/office/powerpoint/2012/main" userId="08b07716a1164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961"/>
  </p:normalViewPr>
  <p:slideViewPr>
    <p:cSldViewPr snapToGrid="0" snapToObjects="1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10916-99BE-A044-9802-E9281E82CA5B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F0D9B4-BC07-544A-B5B9-371FC2BCE32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Level 200</a:t>
          </a:r>
        </a:p>
      </dgm:t>
    </dgm:pt>
    <dgm:pt modelId="{BB3A34C6-3BA3-FF45-BBF2-E0CC88D97E0F}" type="parTrans" cxnId="{E74C47AA-7DA1-9347-AF85-4A43614EB3B2}">
      <dgm:prSet/>
      <dgm:spPr/>
      <dgm:t>
        <a:bodyPr/>
        <a:lstStyle/>
        <a:p>
          <a:endParaRPr lang="en-US"/>
        </a:p>
      </dgm:t>
    </dgm:pt>
    <dgm:pt modelId="{B49F3F4B-A4E0-7D4D-83CF-5B5150B7728C}" type="sibTrans" cxnId="{E74C47AA-7DA1-9347-AF85-4A43614EB3B2}">
      <dgm:prSet/>
      <dgm:spPr/>
      <dgm:t>
        <a:bodyPr/>
        <a:lstStyle/>
        <a:p>
          <a:endParaRPr lang="en-US"/>
        </a:p>
      </dgm:t>
    </dgm:pt>
    <dgm:pt modelId="{99748A25-6A7B-E847-B674-1D5433D568D9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200 OK</a:t>
          </a:r>
        </a:p>
      </dgm:t>
    </dgm:pt>
    <dgm:pt modelId="{6C19295E-6655-4B47-9EAA-E72500041357}" type="parTrans" cxnId="{B412B5EC-3323-1B4E-8B79-0148D32FF6C8}">
      <dgm:prSet/>
      <dgm:spPr/>
      <dgm:t>
        <a:bodyPr/>
        <a:lstStyle/>
        <a:p>
          <a:endParaRPr lang="en-US"/>
        </a:p>
      </dgm:t>
    </dgm:pt>
    <dgm:pt modelId="{BF107BCE-68FA-134F-B889-852D7B359F8F}" type="sibTrans" cxnId="{B412B5EC-3323-1B4E-8B79-0148D32FF6C8}">
      <dgm:prSet/>
      <dgm:spPr/>
      <dgm:t>
        <a:bodyPr/>
        <a:lstStyle/>
        <a:p>
          <a:endParaRPr lang="en-US"/>
        </a:p>
      </dgm:t>
    </dgm:pt>
    <dgm:pt modelId="{97859910-B007-A748-948E-9AC0B469B6AA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201 Created</a:t>
          </a:r>
        </a:p>
      </dgm:t>
    </dgm:pt>
    <dgm:pt modelId="{FB292B96-606A-854D-9796-180172A8A39E}" type="parTrans" cxnId="{19658873-A6B4-C74F-BC83-D815D3A57B81}">
      <dgm:prSet/>
      <dgm:spPr/>
      <dgm:t>
        <a:bodyPr/>
        <a:lstStyle/>
        <a:p>
          <a:endParaRPr lang="en-US"/>
        </a:p>
      </dgm:t>
    </dgm:pt>
    <dgm:pt modelId="{FCA96BB8-0FD6-C745-B912-3681A6EB0513}" type="sibTrans" cxnId="{19658873-A6B4-C74F-BC83-D815D3A57B81}">
      <dgm:prSet/>
      <dgm:spPr/>
      <dgm:t>
        <a:bodyPr/>
        <a:lstStyle/>
        <a:p>
          <a:endParaRPr lang="en-US"/>
        </a:p>
      </dgm:t>
    </dgm:pt>
    <dgm:pt modelId="{141647A4-FCF1-164E-99A6-19CB7BA146DC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Level 400</a:t>
          </a:r>
        </a:p>
      </dgm:t>
    </dgm:pt>
    <dgm:pt modelId="{467D31B4-769E-5F47-AD0E-DC5DD6686712}" type="parTrans" cxnId="{B4DEEF7F-6AD9-794B-90D8-8A96A9D1BB39}">
      <dgm:prSet/>
      <dgm:spPr/>
      <dgm:t>
        <a:bodyPr/>
        <a:lstStyle/>
        <a:p>
          <a:endParaRPr lang="en-US"/>
        </a:p>
      </dgm:t>
    </dgm:pt>
    <dgm:pt modelId="{9D7C69CF-39D1-A946-AD9D-FEDAC29C9654}" type="sibTrans" cxnId="{B4DEEF7F-6AD9-794B-90D8-8A96A9D1BB39}">
      <dgm:prSet/>
      <dgm:spPr/>
      <dgm:t>
        <a:bodyPr/>
        <a:lstStyle/>
        <a:p>
          <a:endParaRPr lang="en-US"/>
        </a:p>
      </dgm:t>
    </dgm:pt>
    <dgm:pt modelId="{06984283-391B-2843-81F5-9FF89CC1B2C1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400 Bad Request</a:t>
          </a:r>
        </a:p>
      </dgm:t>
    </dgm:pt>
    <dgm:pt modelId="{CFBBC529-8226-774D-A0C3-0ECB3615EF95}" type="parTrans" cxnId="{0F17C2C2-1492-294A-A442-C37C30444602}">
      <dgm:prSet/>
      <dgm:spPr/>
      <dgm:t>
        <a:bodyPr/>
        <a:lstStyle/>
        <a:p>
          <a:endParaRPr lang="en-US"/>
        </a:p>
      </dgm:t>
    </dgm:pt>
    <dgm:pt modelId="{6DBB7833-C80B-0A41-89D5-2523171AD82C}" type="sibTrans" cxnId="{0F17C2C2-1492-294A-A442-C37C30444602}">
      <dgm:prSet/>
      <dgm:spPr/>
      <dgm:t>
        <a:bodyPr/>
        <a:lstStyle/>
        <a:p>
          <a:endParaRPr lang="en-US"/>
        </a:p>
      </dgm:t>
    </dgm:pt>
    <dgm:pt modelId="{64D60AF1-8F79-504B-9286-EABEF13E637B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401 Unauthorized</a:t>
          </a:r>
        </a:p>
      </dgm:t>
    </dgm:pt>
    <dgm:pt modelId="{A7357C85-C041-204A-B7DF-CDBB91BCF920}" type="parTrans" cxnId="{367B58CB-96F0-5849-B8A0-8417D46D34CD}">
      <dgm:prSet/>
      <dgm:spPr/>
      <dgm:t>
        <a:bodyPr/>
        <a:lstStyle/>
        <a:p>
          <a:endParaRPr lang="en-US"/>
        </a:p>
      </dgm:t>
    </dgm:pt>
    <dgm:pt modelId="{ED9961D4-88BD-D64C-A81E-AC83FCCDFD63}" type="sibTrans" cxnId="{367B58CB-96F0-5849-B8A0-8417D46D34CD}">
      <dgm:prSet/>
      <dgm:spPr/>
      <dgm:t>
        <a:bodyPr/>
        <a:lstStyle/>
        <a:p>
          <a:endParaRPr lang="en-US"/>
        </a:p>
      </dgm:t>
    </dgm:pt>
    <dgm:pt modelId="{E2DBCD08-7BE0-5842-9DB5-DD76377DB81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Level 500</a:t>
          </a:r>
        </a:p>
      </dgm:t>
    </dgm:pt>
    <dgm:pt modelId="{95C4D200-53CF-0340-A0B9-D4CCE26A41E7}" type="parTrans" cxnId="{D5E66766-4F85-454D-A1F8-B42418E04438}">
      <dgm:prSet/>
      <dgm:spPr/>
      <dgm:t>
        <a:bodyPr/>
        <a:lstStyle/>
        <a:p>
          <a:endParaRPr lang="en-US"/>
        </a:p>
      </dgm:t>
    </dgm:pt>
    <dgm:pt modelId="{7B9C2C0D-CED5-FC48-8846-D6052ECE868E}" type="sibTrans" cxnId="{D5E66766-4F85-454D-A1F8-B42418E04438}">
      <dgm:prSet/>
      <dgm:spPr/>
      <dgm:t>
        <a:bodyPr/>
        <a:lstStyle/>
        <a:p>
          <a:endParaRPr lang="en-US"/>
        </a:p>
      </dgm:t>
    </dgm:pt>
    <dgm:pt modelId="{8214546D-22F5-F64B-A6DA-5E9FEF42904C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500 Internal Server Error</a:t>
          </a:r>
        </a:p>
      </dgm:t>
    </dgm:pt>
    <dgm:pt modelId="{9A37E15F-4B00-9C41-8FA3-AC382EDA6C7E}" type="parTrans" cxnId="{99E63FCC-A416-8A48-B384-AA60A9F3F115}">
      <dgm:prSet/>
      <dgm:spPr/>
      <dgm:t>
        <a:bodyPr/>
        <a:lstStyle/>
        <a:p>
          <a:endParaRPr lang="en-US"/>
        </a:p>
      </dgm:t>
    </dgm:pt>
    <dgm:pt modelId="{7A1F66E1-B5B5-7E4D-B4DC-2A9CAE6BB1EC}" type="sibTrans" cxnId="{99E63FCC-A416-8A48-B384-AA60A9F3F115}">
      <dgm:prSet/>
      <dgm:spPr/>
      <dgm:t>
        <a:bodyPr/>
        <a:lstStyle/>
        <a:p>
          <a:endParaRPr lang="en-US"/>
        </a:p>
      </dgm:t>
    </dgm:pt>
    <dgm:pt modelId="{8142A030-67E6-6640-91B6-26D853B655C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501 Not Implemented</a:t>
          </a:r>
        </a:p>
      </dgm:t>
    </dgm:pt>
    <dgm:pt modelId="{1392A8BD-3A27-D44E-A641-D0D15F72AFD0}" type="parTrans" cxnId="{059D6F20-22CE-9144-914D-C6CA4FA388E3}">
      <dgm:prSet/>
      <dgm:spPr/>
      <dgm:t>
        <a:bodyPr/>
        <a:lstStyle/>
        <a:p>
          <a:endParaRPr lang="en-US"/>
        </a:p>
      </dgm:t>
    </dgm:pt>
    <dgm:pt modelId="{87F11760-9AEB-304F-9FC7-809280EDDABC}" type="sibTrans" cxnId="{059D6F20-22CE-9144-914D-C6CA4FA388E3}">
      <dgm:prSet/>
      <dgm:spPr/>
      <dgm:t>
        <a:bodyPr/>
        <a:lstStyle/>
        <a:p>
          <a:endParaRPr lang="en-US"/>
        </a:p>
      </dgm:t>
    </dgm:pt>
    <dgm:pt modelId="{2F1A79DB-BC64-7D48-8878-FD3098CB6253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204 No Content</a:t>
          </a:r>
        </a:p>
      </dgm:t>
    </dgm:pt>
    <dgm:pt modelId="{2EAE64D8-F123-DA4E-9E58-D2812E04B0F4}" type="parTrans" cxnId="{71FE67C9-BA30-8E4E-AD2E-17873CE40EE6}">
      <dgm:prSet/>
      <dgm:spPr/>
      <dgm:t>
        <a:bodyPr/>
        <a:lstStyle/>
        <a:p>
          <a:endParaRPr lang="en-US"/>
        </a:p>
      </dgm:t>
    </dgm:pt>
    <dgm:pt modelId="{2A1BAD53-1232-4940-A971-5DB9419E87FE}" type="sibTrans" cxnId="{71FE67C9-BA30-8E4E-AD2E-17873CE40EE6}">
      <dgm:prSet/>
      <dgm:spPr/>
      <dgm:t>
        <a:bodyPr/>
        <a:lstStyle/>
        <a:p>
          <a:endParaRPr lang="en-US"/>
        </a:p>
      </dgm:t>
    </dgm:pt>
    <dgm:pt modelId="{95F75F3A-9296-334C-9D3E-63DFBB1F427D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404 Not Found</a:t>
          </a:r>
        </a:p>
      </dgm:t>
    </dgm:pt>
    <dgm:pt modelId="{A8648DBA-982C-4A42-8DFD-2AE03D43E4F3}" type="parTrans" cxnId="{F9D92520-7DBC-5047-BC81-2FC2DA91EF7B}">
      <dgm:prSet/>
      <dgm:spPr/>
      <dgm:t>
        <a:bodyPr/>
        <a:lstStyle/>
        <a:p>
          <a:endParaRPr lang="en-US"/>
        </a:p>
      </dgm:t>
    </dgm:pt>
    <dgm:pt modelId="{EACD8C6D-583D-914F-9191-4573528AE80D}" type="sibTrans" cxnId="{F9D92520-7DBC-5047-BC81-2FC2DA91EF7B}">
      <dgm:prSet/>
      <dgm:spPr/>
      <dgm:t>
        <a:bodyPr/>
        <a:lstStyle/>
        <a:p>
          <a:endParaRPr lang="en-US"/>
        </a:p>
      </dgm:t>
    </dgm:pt>
    <dgm:pt modelId="{D3C768CC-2209-A846-BF51-3EA05D0530B0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503 Service Unavailable</a:t>
          </a:r>
        </a:p>
      </dgm:t>
    </dgm:pt>
    <dgm:pt modelId="{6823206C-DD23-A240-9F6D-353F2D0CCFBE}" type="parTrans" cxnId="{035B9B99-70FD-E341-8929-0CE355781298}">
      <dgm:prSet/>
      <dgm:spPr/>
      <dgm:t>
        <a:bodyPr/>
        <a:lstStyle/>
        <a:p>
          <a:endParaRPr lang="en-US"/>
        </a:p>
      </dgm:t>
    </dgm:pt>
    <dgm:pt modelId="{8F2FB6BF-B3FA-E549-9D24-6107CB2D925A}" type="sibTrans" cxnId="{035B9B99-70FD-E341-8929-0CE355781298}">
      <dgm:prSet/>
      <dgm:spPr/>
      <dgm:t>
        <a:bodyPr/>
        <a:lstStyle/>
        <a:p>
          <a:endParaRPr lang="en-US"/>
        </a:p>
      </dgm:t>
    </dgm:pt>
    <dgm:pt modelId="{908D5B6A-E1FF-0445-826F-2E704822287E}" type="pres">
      <dgm:prSet presAssocID="{2B910916-99BE-A044-9802-E9281E82CA5B}" presName="Name0" presStyleCnt="0">
        <dgm:presLayoutVars>
          <dgm:dir/>
          <dgm:resizeHandles val="exact"/>
        </dgm:presLayoutVars>
      </dgm:prSet>
      <dgm:spPr/>
    </dgm:pt>
    <dgm:pt modelId="{395F3294-447F-204C-812D-682154761D8C}" type="pres">
      <dgm:prSet presAssocID="{55F0D9B4-BC07-544A-B5B9-371FC2BCE32C}" presName="node" presStyleLbl="node1" presStyleIdx="0" presStyleCnt="3">
        <dgm:presLayoutVars>
          <dgm:bulletEnabled val="1"/>
        </dgm:presLayoutVars>
      </dgm:prSet>
      <dgm:spPr/>
    </dgm:pt>
    <dgm:pt modelId="{41F1D823-BECD-7B48-95E5-81A541ABE007}" type="pres">
      <dgm:prSet presAssocID="{B49F3F4B-A4E0-7D4D-83CF-5B5150B7728C}" presName="sibTrans" presStyleCnt="0"/>
      <dgm:spPr/>
    </dgm:pt>
    <dgm:pt modelId="{B62130A8-6910-D447-8FC9-62D9E3BBA07E}" type="pres">
      <dgm:prSet presAssocID="{141647A4-FCF1-164E-99A6-19CB7BA146DC}" presName="node" presStyleLbl="node1" presStyleIdx="1" presStyleCnt="3">
        <dgm:presLayoutVars>
          <dgm:bulletEnabled val="1"/>
        </dgm:presLayoutVars>
      </dgm:prSet>
      <dgm:spPr/>
    </dgm:pt>
    <dgm:pt modelId="{3101B222-96A9-7D47-88EA-F670EDE4ADBD}" type="pres">
      <dgm:prSet presAssocID="{9D7C69CF-39D1-A946-AD9D-FEDAC29C9654}" presName="sibTrans" presStyleCnt="0"/>
      <dgm:spPr/>
    </dgm:pt>
    <dgm:pt modelId="{449FFA54-316B-0249-A874-DDA965BB8E94}" type="pres">
      <dgm:prSet presAssocID="{E2DBCD08-7BE0-5842-9DB5-DD76377DB81D}" presName="node" presStyleLbl="node1" presStyleIdx="2" presStyleCnt="3">
        <dgm:presLayoutVars>
          <dgm:bulletEnabled val="1"/>
        </dgm:presLayoutVars>
      </dgm:prSet>
      <dgm:spPr/>
    </dgm:pt>
  </dgm:ptLst>
  <dgm:cxnLst>
    <dgm:cxn modelId="{F9D92520-7DBC-5047-BC81-2FC2DA91EF7B}" srcId="{141647A4-FCF1-164E-99A6-19CB7BA146DC}" destId="{95F75F3A-9296-334C-9D3E-63DFBB1F427D}" srcOrd="2" destOrd="0" parTransId="{A8648DBA-982C-4A42-8DFD-2AE03D43E4F3}" sibTransId="{EACD8C6D-583D-914F-9191-4573528AE80D}"/>
    <dgm:cxn modelId="{059D6F20-22CE-9144-914D-C6CA4FA388E3}" srcId="{E2DBCD08-7BE0-5842-9DB5-DD76377DB81D}" destId="{8142A030-67E6-6640-91B6-26D853B655C7}" srcOrd="1" destOrd="0" parTransId="{1392A8BD-3A27-D44E-A641-D0D15F72AFD0}" sibTransId="{87F11760-9AEB-304F-9FC7-809280EDDABC}"/>
    <dgm:cxn modelId="{D3CD6E27-11FD-7347-85D3-71BB7760BF08}" type="presOf" srcId="{8214546D-22F5-F64B-A6DA-5E9FEF42904C}" destId="{449FFA54-316B-0249-A874-DDA965BB8E94}" srcOrd="0" destOrd="1" presId="urn:microsoft.com/office/officeart/2005/8/layout/hList6"/>
    <dgm:cxn modelId="{763AA428-57FF-3243-AE08-F5F934C33AE7}" type="presOf" srcId="{64D60AF1-8F79-504B-9286-EABEF13E637B}" destId="{B62130A8-6910-D447-8FC9-62D9E3BBA07E}" srcOrd="0" destOrd="2" presId="urn:microsoft.com/office/officeart/2005/8/layout/hList6"/>
    <dgm:cxn modelId="{10B74050-915D-CF4D-813B-8155115EC2F2}" type="presOf" srcId="{99748A25-6A7B-E847-B674-1D5433D568D9}" destId="{395F3294-447F-204C-812D-682154761D8C}" srcOrd="0" destOrd="1" presId="urn:microsoft.com/office/officeart/2005/8/layout/hList6"/>
    <dgm:cxn modelId="{1FF17D5E-F123-B742-AF97-05ED099CF26B}" type="presOf" srcId="{97859910-B007-A748-948E-9AC0B469B6AA}" destId="{395F3294-447F-204C-812D-682154761D8C}" srcOrd="0" destOrd="2" presId="urn:microsoft.com/office/officeart/2005/8/layout/hList6"/>
    <dgm:cxn modelId="{D5E66766-4F85-454D-A1F8-B42418E04438}" srcId="{2B910916-99BE-A044-9802-E9281E82CA5B}" destId="{E2DBCD08-7BE0-5842-9DB5-DD76377DB81D}" srcOrd="2" destOrd="0" parTransId="{95C4D200-53CF-0340-A0B9-D4CCE26A41E7}" sibTransId="{7B9C2C0D-CED5-FC48-8846-D6052ECE868E}"/>
    <dgm:cxn modelId="{7AABEB70-64F0-A546-9B26-6E6E160ACCC7}" type="presOf" srcId="{06984283-391B-2843-81F5-9FF89CC1B2C1}" destId="{B62130A8-6910-D447-8FC9-62D9E3BBA07E}" srcOrd="0" destOrd="1" presId="urn:microsoft.com/office/officeart/2005/8/layout/hList6"/>
    <dgm:cxn modelId="{19658873-A6B4-C74F-BC83-D815D3A57B81}" srcId="{55F0D9B4-BC07-544A-B5B9-371FC2BCE32C}" destId="{97859910-B007-A748-948E-9AC0B469B6AA}" srcOrd="1" destOrd="0" parTransId="{FB292B96-606A-854D-9796-180172A8A39E}" sibTransId="{FCA96BB8-0FD6-C745-B912-3681A6EB0513}"/>
    <dgm:cxn modelId="{523E4176-3899-A742-80C4-C2A1F8BBD2B5}" type="presOf" srcId="{141647A4-FCF1-164E-99A6-19CB7BA146DC}" destId="{B62130A8-6910-D447-8FC9-62D9E3BBA07E}" srcOrd="0" destOrd="0" presId="urn:microsoft.com/office/officeart/2005/8/layout/hList6"/>
    <dgm:cxn modelId="{B4DEEF7F-6AD9-794B-90D8-8A96A9D1BB39}" srcId="{2B910916-99BE-A044-9802-E9281E82CA5B}" destId="{141647A4-FCF1-164E-99A6-19CB7BA146DC}" srcOrd="1" destOrd="0" parTransId="{467D31B4-769E-5F47-AD0E-DC5DD6686712}" sibTransId="{9D7C69CF-39D1-A946-AD9D-FEDAC29C9654}"/>
    <dgm:cxn modelId="{035B9B99-70FD-E341-8929-0CE355781298}" srcId="{E2DBCD08-7BE0-5842-9DB5-DD76377DB81D}" destId="{D3C768CC-2209-A846-BF51-3EA05D0530B0}" srcOrd="2" destOrd="0" parTransId="{6823206C-DD23-A240-9F6D-353F2D0CCFBE}" sibTransId="{8F2FB6BF-B3FA-E549-9D24-6107CB2D925A}"/>
    <dgm:cxn modelId="{50038AA7-B58C-CB4B-A566-F68D49B3BA71}" type="presOf" srcId="{55F0D9B4-BC07-544A-B5B9-371FC2BCE32C}" destId="{395F3294-447F-204C-812D-682154761D8C}" srcOrd="0" destOrd="0" presId="urn:microsoft.com/office/officeart/2005/8/layout/hList6"/>
    <dgm:cxn modelId="{E74C47AA-7DA1-9347-AF85-4A43614EB3B2}" srcId="{2B910916-99BE-A044-9802-E9281E82CA5B}" destId="{55F0D9B4-BC07-544A-B5B9-371FC2BCE32C}" srcOrd="0" destOrd="0" parTransId="{BB3A34C6-3BA3-FF45-BBF2-E0CC88D97E0F}" sibTransId="{B49F3F4B-A4E0-7D4D-83CF-5B5150B7728C}"/>
    <dgm:cxn modelId="{0F17C2C2-1492-294A-A442-C37C30444602}" srcId="{141647A4-FCF1-164E-99A6-19CB7BA146DC}" destId="{06984283-391B-2843-81F5-9FF89CC1B2C1}" srcOrd="0" destOrd="0" parTransId="{CFBBC529-8226-774D-A0C3-0ECB3615EF95}" sibTransId="{6DBB7833-C80B-0A41-89D5-2523171AD82C}"/>
    <dgm:cxn modelId="{E3A213C9-562D-E142-9809-DA796BC2207F}" type="presOf" srcId="{2F1A79DB-BC64-7D48-8878-FD3098CB6253}" destId="{395F3294-447F-204C-812D-682154761D8C}" srcOrd="0" destOrd="3" presId="urn:microsoft.com/office/officeart/2005/8/layout/hList6"/>
    <dgm:cxn modelId="{71FE67C9-BA30-8E4E-AD2E-17873CE40EE6}" srcId="{55F0D9B4-BC07-544A-B5B9-371FC2BCE32C}" destId="{2F1A79DB-BC64-7D48-8878-FD3098CB6253}" srcOrd="2" destOrd="0" parTransId="{2EAE64D8-F123-DA4E-9E58-D2812E04B0F4}" sibTransId="{2A1BAD53-1232-4940-A971-5DB9419E87FE}"/>
    <dgm:cxn modelId="{367B58CB-96F0-5849-B8A0-8417D46D34CD}" srcId="{141647A4-FCF1-164E-99A6-19CB7BA146DC}" destId="{64D60AF1-8F79-504B-9286-EABEF13E637B}" srcOrd="1" destOrd="0" parTransId="{A7357C85-C041-204A-B7DF-CDBB91BCF920}" sibTransId="{ED9961D4-88BD-D64C-A81E-AC83FCCDFD63}"/>
    <dgm:cxn modelId="{99E63FCC-A416-8A48-B384-AA60A9F3F115}" srcId="{E2DBCD08-7BE0-5842-9DB5-DD76377DB81D}" destId="{8214546D-22F5-F64B-A6DA-5E9FEF42904C}" srcOrd="0" destOrd="0" parTransId="{9A37E15F-4B00-9C41-8FA3-AC382EDA6C7E}" sibTransId="{7A1F66E1-B5B5-7E4D-B4DC-2A9CAE6BB1EC}"/>
    <dgm:cxn modelId="{A2F2BED3-2132-3E48-B9A9-E6AC946CFCD1}" type="presOf" srcId="{D3C768CC-2209-A846-BF51-3EA05D0530B0}" destId="{449FFA54-316B-0249-A874-DDA965BB8E94}" srcOrd="0" destOrd="3" presId="urn:microsoft.com/office/officeart/2005/8/layout/hList6"/>
    <dgm:cxn modelId="{CEB376E7-0A50-F847-84F1-CD3BC41ADD1E}" type="presOf" srcId="{8142A030-67E6-6640-91B6-26D853B655C7}" destId="{449FFA54-316B-0249-A874-DDA965BB8E94}" srcOrd="0" destOrd="2" presId="urn:microsoft.com/office/officeart/2005/8/layout/hList6"/>
    <dgm:cxn modelId="{74814DEC-DFF8-9348-BE47-E182708A736F}" type="presOf" srcId="{95F75F3A-9296-334C-9D3E-63DFBB1F427D}" destId="{B62130A8-6910-D447-8FC9-62D9E3BBA07E}" srcOrd="0" destOrd="3" presId="urn:microsoft.com/office/officeart/2005/8/layout/hList6"/>
    <dgm:cxn modelId="{B412B5EC-3323-1B4E-8B79-0148D32FF6C8}" srcId="{55F0D9B4-BC07-544A-B5B9-371FC2BCE32C}" destId="{99748A25-6A7B-E847-B674-1D5433D568D9}" srcOrd="0" destOrd="0" parTransId="{6C19295E-6655-4B47-9EAA-E72500041357}" sibTransId="{BF107BCE-68FA-134F-B889-852D7B359F8F}"/>
    <dgm:cxn modelId="{A2F5C4EF-DA42-E04D-8AA9-5D70ABC035CF}" type="presOf" srcId="{E2DBCD08-7BE0-5842-9DB5-DD76377DB81D}" destId="{449FFA54-316B-0249-A874-DDA965BB8E94}" srcOrd="0" destOrd="0" presId="urn:microsoft.com/office/officeart/2005/8/layout/hList6"/>
    <dgm:cxn modelId="{70316EF1-4ED0-F140-A525-B9009B6D2B39}" type="presOf" srcId="{2B910916-99BE-A044-9802-E9281E82CA5B}" destId="{908D5B6A-E1FF-0445-826F-2E704822287E}" srcOrd="0" destOrd="0" presId="urn:microsoft.com/office/officeart/2005/8/layout/hList6"/>
    <dgm:cxn modelId="{8CB546FF-683F-A84B-B1E7-4BBCFC328226}" type="presParOf" srcId="{908D5B6A-E1FF-0445-826F-2E704822287E}" destId="{395F3294-447F-204C-812D-682154761D8C}" srcOrd="0" destOrd="0" presId="urn:microsoft.com/office/officeart/2005/8/layout/hList6"/>
    <dgm:cxn modelId="{4632351A-F50F-4A4F-9204-1F3726506912}" type="presParOf" srcId="{908D5B6A-E1FF-0445-826F-2E704822287E}" destId="{41F1D823-BECD-7B48-95E5-81A541ABE007}" srcOrd="1" destOrd="0" presId="urn:microsoft.com/office/officeart/2005/8/layout/hList6"/>
    <dgm:cxn modelId="{C0ADDF59-5F54-A54E-ACEF-3DF071220747}" type="presParOf" srcId="{908D5B6A-E1FF-0445-826F-2E704822287E}" destId="{B62130A8-6910-D447-8FC9-62D9E3BBA07E}" srcOrd="2" destOrd="0" presId="urn:microsoft.com/office/officeart/2005/8/layout/hList6"/>
    <dgm:cxn modelId="{0A0F1492-365B-8246-9715-873274F71AC4}" type="presParOf" srcId="{908D5B6A-E1FF-0445-826F-2E704822287E}" destId="{3101B222-96A9-7D47-88EA-F670EDE4ADBD}" srcOrd="3" destOrd="0" presId="urn:microsoft.com/office/officeart/2005/8/layout/hList6"/>
    <dgm:cxn modelId="{ED19F6D7-4CC9-B048-BA8A-75D057C78268}" type="presParOf" srcId="{908D5B6A-E1FF-0445-826F-2E704822287E}" destId="{449FFA54-316B-0249-A874-DDA965BB8E9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F3294-447F-204C-812D-682154761D8C}">
      <dsp:nvSpPr>
        <dsp:cNvPr id="0" name=""/>
        <dsp:cNvSpPr/>
      </dsp:nvSpPr>
      <dsp:spPr>
        <a:xfrm rot="16200000">
          <a:off x="-265900" y="267072"/>
          <a:ext cx="3581400" cy="3047255"/>
        </a:xfrm>
        <a:prstGeom prst="flowChartManualOperation">
          <a:avLst/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29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Level 200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200 OK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201 Created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204 No Content</a:t>
          </a:r>
        </a:p>
      </dsp:txBody>
      <dsp:txXfrm rot="5400000">
        <a:off x="1173" y="716279"/>
        <a:ext cx="3047255" cy="2148840"/>
      </dsp:txXfrm>
    </dsp:sp>
    <dsp:sp modelId="{B62130A8-6910-D447-8FC9-62D9E3BBA07E}">
      <dsp:nvSpPr>
        <dsp:cNvPr id="0" name=""/>
        <dsp:cNvSpPr/>
      </dsp:nvSpPr>
      <dsp:spPr>
        <a:xfrm rot="16200000">
          <a:off x="3009900" y="267072"/>
          <a:ext cx="3581400" cy="3047255"/>
        </a:xfrm>
        <a:prstGeom prst="flowChartManualOperation">
          <a:avLst/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29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Level 400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400 Bad Request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401 Unauthorized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404 Not Found</a:t>
          </a:r>
        </a:p>
      </dsp:txBody>
      <dsp:txXfrm rot="5400000">
        <a:off x="3276973" y="716279"/>
        <a:ext cx="3047255" cy="2148840"/>
      </dsp:txXfrm>
    </dsp:sp>
    <dsp:sp modelId="{449FFA54-316B-0249-A874-DDA965BB8E94}">
      <dsp:nvSpPr>
        <dsp:cNvPr id="0" name=""/>
        <dsp:cNvSpPr/>
      </dsp:nvSpPr>
      <dsp:spPr>
        <a:xfrm rot="16200000">
          <a:off x="6285700" y="267072"/>
          <a:ext cx="3581400" cy="3047255"/>
        </a:xfrm>
        <a:prstGeom prst="flowChartManualOperation">
          <a:avLst/>
        </a:prstGeom>
        <a:solidFill>
          <a:schemeClr val="accent6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29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Level 500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500 Internal Server Error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501 Not Implemented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503 Service Unavailable</a:t>
          </a:r>
        </a:p>
      </dsp:txBody>
      <dsp:txXfrm rot="5400000">
        <a:off x="6552773" y="716279"/>
        <a:ext cx="3047255" cy="214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15/07/2021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" TargetMode="External"/><Relationship Id="rId2" Type="http://schemas.openxmlformats.org/officeDocument/2006/relationships/hyperlink" Target="https://mongodb.github.io/mongo-csharp-driver/1.11/getting_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tfulapi.net/resource-nam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#21: understand about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DC50-B5D8-364F-A2D8-B525751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84613-A90E-D14E-B003-D243BC723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61875"/>
              </p:ext>
            </p:extLst>
          </p:nvPr>
        </p:nvGraphicFramePr>
        <p:xfrm>
          <a:off x="1371600" y="2286000"/>
          <a:ext cx="960119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35088118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54699447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257546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HTTP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6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 list exams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 exam with 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6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Create new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Update an exam with 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Delete exam with 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.../api/exams/1/questions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 all questions in exam 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8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/>
                        <a:t>…/api/exams/1/questions/1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Get question with id = 1 in exam with id 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6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87E0-87EA-6540-8EA4-02F979F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EB-F780-9F42-B53F-070A821F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https://mongodb.github.io/mongo-csharp-driver/1.11/getting_started/</a:t>
            </a:r>
            <a:endParaRPr lang="en-US"/>
          </a:p>
          <a:p>
            <a:r>
              <a:rPr lang="en-US">
                <a:hlinkClick r:id="rId3"/>
              </a:rPr>
              <a:t>https://restfulapi.net/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https://restfulapi.net/resource-naming/</a:t>
            </a:r>
            <a:r>
              <a:rPr lang="en-US"/>
              <a:t>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49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B917-CC7A-A04F-8528-6539210A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REST?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101B-9DA0-3845-9F36-6434DB58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 is acronym for </a:t>
            </a:r>
            <a:r>
              <a:rPr lang="en-US" b="1"/>
              <a:t>RE</a:t>
            </a:r>
            <a:r>
              <a:rPr lang="en-US"/>
              <a:t>presentational </a:t>
            </a:r>
            <a:r>
              <a:rPr lang="en-US" b="1"/>
              <a:t>S</a:t>
            </a:r>
            <a:r>
              <a:rPr lang="en-US"/>
              <a:t>tate </a:t>
            </a:r>
            <a:r>
              <a:rPr lang="en-US" b="1"/>
              <a:t>T</a:t>
            </a:r>
            <a:r>
              <a:rPr lang="en-US"/>
              <a:t>ransfer.</a:t>
            </a:r>
          </a:p>
          <a:p>
            <a:r>
              <a:rPr lang="en-US"/>
              <a:t>It is architectural style for </a:t>
            </a:r>
            <a:r>
              <a:rPr lang="en-US" b="1"/>
              <a:t>distributed hypermedia systems</a:t>
            </a:r>
            <a:r>
              <a:rPr lang="en-US"/>
              <a:t> and was first presented by Roy Fielding in 2000.</a:t>
            </a:r>
          </a:p>
          <a:p>
            <a:r>
              <a:rPr lang="en-US"/>
              <a:t>REST also does have it’s own 6 guiding constraints</a:t>
            </a:r>
          </a:p>
          <a:p>
            <a:r>
              <a:rPr lang="en-US"/>
              <a:t>Must be satisfied if an interface needs to be referred as </a:t>
            </a:r>
            <a:r>
              <a:rPr lang="en-US" b="1"/>
              <a:t>RESTful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68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662F-BED6-7D48-B583-CACA8BF7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Guiding Principles of REST</a:t>
            </a:r>
            <a:br>
              <a:rPr lang="en-US" b="1"/>
            </a:br>
            <a:br>
              <a:rPr lang="en-US"/>
            </a:b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1035-E574-7F4C-A1FA-B16F789C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Client-Server</a:t>
            </a:r>
          </a:p>
          <a:p>
            <a:r>
              <a:rPr lang="en-VN"/>
              <a:t>Stateless</a:t>
            </a:r>
          </a:p>
          <a:p>
            <a:r>
              <a:rPr lang="en-VN"/>
              <a:t>Cacheable</a:t>
            </a:r>
          </a:p>
          <a:p>
            <a:r>
              <a:rPr lang="en-VN"/>
              <a:t>Uniform Interface</a:t>
            </a:r>
          </a:p>
          <a:p>
            <a:r>
              <a:rPr lang="en-VN"/>
              <a:t>Layered system</a:t>
            </a:r>
          </a:p>
          <a:p>
            <a:r>
              <a:rPr lang="en-VN"/>
              <a:t>Code on demand (optional)</a:t>
            </a:r>
          </a:p>
        </p:txBody>
      </p:sp>
    </p:spTree>
    <p:extLst>
      <p:ext uri="{BB962C8B-B14F-4D97-AF65-F5344CB8AC3E}">
        <p14:creationId xmlns:p14="http://schemas.microsoft.com/office/powerpoint/2010/main" val="41642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4933-99BC-E546-ABF5-EB16AD2C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Resource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3769-7E8A-FA48-9246-B17A3122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to retrieve a resource;</a:t>
            </a:r>
          </a:p>
          <a:p>
            <a:r>
              <a:rPr lang="en-US"/>
              <a:t>PUT to change the state of or update a resource, which can be an object, file or block;</a:t>
            </a:r>
          </a:p>
          <a:p>
            <a:r>
              <a:rPr lang="en-US"/>
              <a:t>POST to create that resource; and</a:t>
            </a:r>
          </a:p>
          <a:p>
            <a:r>
              <a:rPr lang="en-US"/>
              <a:t>DELETE to remove it.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2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D60-ECD0-7D4B-A903-B7DCAF8F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C53B-CFC8-7E4F-A88F-0D6476C5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application/json</a:t>
            </a:r>
          </a:p>
          <a:p>
            <a:r>
              <a:rPr lang="en-US"/>
              <a:t>application/xml</a:t>
            </a:r>
          </a:p>
          <a:p>
            <a:r>
              <a:rPr lang="en-US"/>
              <a:t>application/x-wbe+xml</a:t>
            </a:r>
          </a:p>
          <a:p>
            <a:r>
              <a:rPr lang="en-US"/>
              <a:t>application/x-www-form-urlencoded</a:t>
            </a:r>
          </a:p>
          <a:p>
            <a:r>
              <a:rPr lang="en-US"/>
              <a:t>multipart/form-data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330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0A14-D36E-6840-A7EE-38E32A4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Common REST API challenges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89AB-92A8-F048-959A-30411F0A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Endpoint consistency</a:t>
            </a:r>
          </a:p>
          <a:p>
            <a:r>
              <a:rPr lang="en-US"/>
              <a:t>API versioning</a:t>
            </a:r>
          </a:p>
          <a:p>
            <a:r>
              <a:rPr lang="en-US"/>
              <a:t>Long response times and too much data</a:t>
            </a:r>
          </a:p>
          <a:p>
            <a:r>
              <a:rPr lang="en-US"/>
              <a:t>Navigation paths and user input locations</a:t>
            </a:r>
          </a:p>
          <a:p>
            <a:r>
              <a:rPr lang="en-US"/>
              <a:t>Security</a:t>
            </a:r>
          </a:p>
          <a:p>
            <a:r>
              <a:rPr lang="en-US"/>
              <a:t>Authentication</a:t>
            </a:r>
          </a:p>
          <a:p>
            <a:r>
              <a:rPr lang="en-US"/>
              <a:t>Requests and data</a:t>
            </a:r>
          </a:p>
          <a:p>
            <a:r>
              <a:rPr lang="en-US"/>
              <a:t>API testing</a:t>
            </a:r>
          </a:p>
          <a:p>
            <a:r>
              <a:rPr lang="en-US"/>
              <a:t>Define error codes and messages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23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079-9039-6149-86B2-6767313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Resoure Name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42ED-E11D-154C-95ED-8C9E56A7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 </a:t>
            </a:r>
            <a:r>
              <a:rPr lang="en-US" b="1"/>
              <a:t>resource can be a singleton or a collection</a:t>
            </a:r>
          </a:p>
          <a:p>
            <a:pPr lvl="1"/>
            <a:r>
              <a:rPr lang="en-US" i="0"/>
              <a:t>For example, “</a:t>
            </a:r>
            <a:r>
              <a:rPr lang="en-US"/>
              <a:t>customers</a:t>
            </a:r>
            <a:r>
              <a:rPr lang="en-US" i="0"/>
              <a:t>” is a collection resource and “</a:t>
            </a:r>
            <a:r>
              <a:rPr lang="en-US"/>
              <a:t>customer</a:t>
            </a:r>
            <a:r>
              <a:rPr lang="en-US" i="0"/>
              <a:t>” is a singleton resource (in a banking domain). </a:t>
            </a:r>
          </a:p>
          <a:p>
            <a:pPr lvl="1"/>
            <a:r>
              <a:rPr lang="en-US" i="0"/>
              <a:t>We can identify “</a:t>
            </a:r>
            <a:r>
              <a:rPr lang="en-US"/>
              <a:t>customers</a:t>
            </a:r>
            <a:r>
              <a:rPr lang="en-US" i="0"/>
              <a:t>” collection resource using the URI “</a:t>
            </a:r>
            <a:r>
              <a:rPr lang="en-US"/>
              <a:t>/customers</a:t>
            </a:r>
            <a:r>
              <a:rPr lang="en-US" i="0"/>
              <a:t>”. </a:t>
            </a:r>
          </a:p>
          <a:p>
            <a:pPr lvl="1"/>
            <a:r>
              <a:rPr lang="en-US" i="0"/>
              <a:t>We can identify a single “</a:t>
            </a:r>
            <a:r>
              <a:rPr lang="en-US"/>
              <a:t>customer</a:t>
            </a:r>
            <a:r>
              <a:rPr lang="en-US" i="0"/>
              <a:t>” resource using the URI “</a:t>
            </a:r>
            <a:r>
              <a:rPr lang="en-US"/>
              <a:t>/customers/{customerId}</a:t>
            </a:r>
            <a:r>
              <a:rPr lang="en-US" i="0"/>
              <a:t>”.</a:t>
            </a:r>
            <a:endParaRPr lang="en-US" b="1"/>
          </a:p>
          <a:p>
            <a:r>
              <a:rPr lang="en-US"/>
              <a:t>A </a:t>
            </a:r>
            <a:r>
              <a:rPr lang="en-US" b="1"/>
              <a:t>resource may contain sub-collection resources</a:t>
            </a:r>
            <a:r>
              <a:rPr lang="en-US"/>
              <a:t> also</a:t>
            </a:r>
          </a:p>
          <a:p>
            <a:pPr lvl="1"/>
            <a:r>
              <a:rPr lang="en-US" i="0"/>
              <a:t>For example, sub-collection resource “</a:t>
            </a:r>
            <a:r>
              <a:rPr lang="en-US"/>
              <a:t>accounts</a:t>
            </a:r>
            <a:r>
              <a:rPr lang="en-US" i="0"/>
              <a:t>” of a particular “</a:t>
            </a:r>
            <a:r>
              <a:rPr lang="en-US"/>
              <a:t>customer</a:t>
            </a:r>
            <a:r>
              <a:rPr lang="en-US" i="0"/>
              <a:t>” can be identified using the URN “</a:t>
            </a:r>
            <a:r>
              <a:rPr lang="en-US"/>
              <a:t>/customers/{customerId}/accounts</a:t>
            </a:r>
            <a:r>
              <a:rPr lang="en-US" i="0"/>
              <a:t>” (in a banking domain). </a:t>
            </a:r>
          </a:p>
          <a:p>
            <a:pPr lvl="1"/>
            <a:r>
              <a:rPr lang="en-US" i="0"/>
              <a:t>Similarly, a singleton resource “</a:t>
            </a:r>
            <a:r>
              <a:rPr lang="en-US"/>
              <a:t>account</a:t>
            </a:r>
            <a:r>
              <a:rPr lang="en-US" i="0"/>
              <a:t>” inside the sub-collection resource “</a:t>
            </a:r>
            <a:r>
              <a:rPr lang="en-US"/>
              <a:t>accounts</a:t>
            </a:r>
            <a:r>
              <a:rPr lang="en-US" i="0"/>
              <a:t>” can be identified as follows: “</a:t>
            </a:r>
            <a:r>
              <a:rPr lang="en-US"/>
              <a:t>/customers/{customerId}/accounts/{accountId}</a:t>
            </a:r>
            <a:r>
              <a:rPr lang="en-US" i="0"/>
              <a:t>”.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430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946-D1CC-CB4B-9318-157BEB52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REST Resource Naming Best Practices</a:t>
            </a:r>
            <a:br>
              <a:rPr lang="en-US" b="1"/>
            </a:b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6378-3BAC-9540-815D-098DEB6E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Use forward slash (/) to indicate hierarchical relationships</a:t>
            </a:r>
          </a:p>
          <a:p>
            <a:r>
              <a:rPr lang="en-US" b="1"/>
              <a:t>Do not use trailing forward slash (/) in URIs</a:t>
            </a:r>
          </a:p>
          <a:p>
            <a:r>
              <a:rPr lang="en-US" b="1"/>
              <a:t>Use hyphens (-) to improve the readability of URIs</a:t>
            </a:r>
          </a:p>
          <a:p>
            <a:r>
              <a:rPr lang="en-US" b="1"/>
              <a:t>Do not use underscores ( _ )</a:t>
            </a:r>
          </a:p>
          <a:p>
            <a:r>
              <a:rPr lang="en-US" b="1"/>
              <a:t>Use lowercase letters in URIs</a:t>
            </a:r>
          </a:p>
          <a:p>
            <a:r>
              <a:rPr lang="en-US" b="1"/>
              <a:t>Do not use file extentions</a:t>
            </a:r>
          </a:p>
          <a:p>
            <a:r>
              <a:rPr lang="en-US" b="1"/>
              <a:t>Never use CRUD function names in URIs</a:t>
            </a:r>
          </a:p>
          <a:p>
            <a:r>
              <a:rPr lang="en-US" b="1"/>
              <a:t>Use query component to filter URI collection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595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539B-D6CA-C143-B113-08B5E53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71FE4-A211-914C-A02F-397F1B931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55290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586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1438</TotalTime>
  <Words>554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#21: understand about RESTful API</vt:lpstr>
      <vt:lpstr>What is REST?</vt:lpstr>
      <vt:lpstr>Guiding Principles of REST   </vt:lpstr>
      <vt:lpstr>Resource Methods</vt:lpstr>
      <vt:lpstr>Data formats</vt:lpstr>
      <vt:lpstr>Common REST API challenges</vt:lpstr>
      <vt:lpstr>Resoure Name Convention</vt:lpstr>
      <vt:lpstr>REST Resource Naming Best Practices  </vt:lpstr>
      <vt:lpstr>Status Codes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82</cp:revision>
  <dcterms:created xsi:type="dcterms:W3CDTF">2021-06-14T22:24:28Z</dcterms:created>
  <dcterms:modified xsi:type="dcterms:W3CDTF">2021-07-15T10:07:39Z</dcterms:modified>
</cp:coreProperties>
</file>