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58" r:id="rId5"/>
    <p:sldId id="260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82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2838-05F2-304C-882B-716152B9B79A}" type="datetimeFigureOut">
              <a:t>01/07/2021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67A6-A791-1442-B944-28FD60C90D5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290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docker-for-mac/install/" TargetMode="External"/><Relationship Id="rId4" Type="http://schemas.openxmlformats.org/officeDocument/2006/relationships/hyperlink" Target="https://docs.docker.com/comp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892075"/>
            <a:ext cx="8361229" cy="107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#11: Docker Infrastructure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7E04-4D52-E84E-B612-3C475D47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Docker vs Virtual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52E4D-8D06-254E-B1C0-3C23B485B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920" y="2488565"/>
            <a:ext cx="8606115" cy="27266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56804-F037-E243-A0C3-82C9C4B376F1}"/>
              </a:ext>
            </a:extLst>
          </p:cNvPr>
          <p:cNvSpPr txBox="1"/>
          <p:nvPr/>
        </p:nvSpPr>
        <p:spPr>
          <a:xfrm>
            <a:off x="8515350" y="5715000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332985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AD20-E707-6149-999D-C400F042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Docker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3BB8A-BEA4-AE41-95E2-050ADEC84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178" y="1771650"/>
            <a:ext cx="8059644" cy="492981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B80BD-BDC6-1548-94B3-FDB9E437825D}"/>
              </a:ext>
            </a:extLst>
          </p:cNvPr>
          <p:cNvSpPr txBox="1"/>
          <p:nvPr/>
        </p:nvSpPr>
        <p:spPr>
          <a:xfrm>
            <a:off x="10104902" y="6332134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48911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AFB-1819-E349-9954-B0859F4B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Docker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C96E3-FD40-8648-86F5-FD4EFCCB3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410" y="1656522"/>
            <a:ext cx="5791200" cy="4297238"/>
          </a:xfrm>
        </p:spPr>
      </p:pic>
    </p:spTree>
    <p:extLst>
      <p:ext uri="{BB962C8B-B14F-4D97-AF65-F5344CB8AC3E}">
        <p14:creationId xmlns:p14="http://schemas.microsoft.com/office/powerpoint/2010/main" val="307479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0440-A058-2F47-89C7-14186275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Docker Images and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AEF73-6F0C-3F49-BAAE-D3E13192B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63" y="2286000"/>
            <a:ext cx="7231673" cy="35814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DF16F8-BFA8-2044-9136-E9B7DE6E85BB}"/>
              </a:ext>
            </a:extLst>
          </p:cNvPr>
          <p:cNvSpPr txBox="1"/>
          <p:nvPr/>
        </p:nvSpPr>
        <p:spPr>
          <a:xfrm>
            <a:off x="8183880" y="6172200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156160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485-9207-D447-943C-4228536B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Docker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75B0B-A796-0F4C-8EA5-AD421A041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002" y="2171700"/>
            <a:ext cx="7015976" cy="285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66672-F82E-C54F-B5EC-2603B26D22C1}"/>
              </a:ext>
            </a:extLst>
          </p:cNvPr>
          <p:cNvSpPr txBox="1"/>
          <p:nvPr/>
        </p:nvSpPr>
        <p:spPr>
          <a:xfrm>
            <a:off x="7909560" y="5314950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367194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D4C4-99A2-4149-A393-80B4BD9D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VN"/>
              <a:t>etup Infastructure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E782-488F-6F48-8BF8-3E4484E4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MongoDB: No SQL management system</a:t>
            </a:r>
          </a:p>
          <a:p>
            <a:pPr lvl="1"/>
            <a:r>
              <a:rPr lang="en-VN"/>
              <a:t>Robo3T: UI for manage Mongo on Desktop</a:t>
            </a:r>
          </a:p>
          <a:p>
            <a:pPr lvl="1"/>
            <a:r>
              <a:rPr lang="en-VN"/>
              <a:t>Mongo Express: Web UI</a:t>
            </a:r>
          </a:p>
          <a:p>
            <a:r>
              <a:rPr lang="en-VN"/>
              <a:t>SQL Server: Relational database system</a:t>
            </a:r>
          </a:p>
          <a:p>
            <a:pPr lvl="1"/>
            <a:r>
              <a:rPr lang="en-VN"/>
              <a:t>Mac: Azure Data Studio: UI for manage SQL Server on Mac</a:t>
            </a:r>
          </a:p>
          <a:p>
            <a:pPr lvl="1"/>
            <a:r>
              <a:rPr lang="en-VN"/>
              <a:t>Windows: SQL Server Management Studio</a:t>
            </a:r>
          </a:p>
          <a:p>
            <a:r>
              <a:rPr lang="en-VN"/>
              <a:t>Setup services:</a:t>
            </a:r>
          </a:p>
          <a:p>
            <a:pPr lvl="1"/>
            <a:r>
              <a:rPr lang="en-VN"/>
              <a:t>Docker run</a:t>
            </a:r>
          </a:p>
          <a:p>
            <a:pPr lvl="1"/>
            <a:r>
              <a:rPr lang="en-VN"/>
              <a:t>Docker compose: .yml or .yaml</a:t>
            </a:r>
          </a:p>
        </p:txBody>
      </p:sp>
    </p:spTree>
    <p:extLst>
      <p:ext uri="{BB962C8B-B14F-4D97-AF65-F5344CB8AC3E}">
        <p14:creationId xmlns:p14="http://schemas.microsoft.com/office/powerpoint/2010/main" val="245357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969F-B45F-A244-BD80-978939D5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5D61-2DAF-6341-BC9E-0F3CB5CD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Home: </a:t>
            </a:r>
            <a:r>
              <a:rPr lang="en-US">
                <a:hlinkClick r:id="rId2"/>
              </a:rPr>
              <a:t>https://www.docker.com/</a:t>
            </a:r>
            <a:endParaRPr lang="en-US"/>
          </a:p>
          <a:p>
            <a:r>
              <a:rPr lang="en-US"/>
              <a:t>Public registry: </a:t>
            </a:r>
            <a:r>
              <a:rPr lang="en-US">
                <a:hlinkClick r:id="rId3"/>
              </a:rPr>
              <a:t>https://hub.docker.com/</a:t>
            </a:r>
            <a:endParaRPr lang="en-US"/>
          </a:p>
          <a:p>
            <a:r>
              <a:rPr lang="en-US"/>
              <a:t>Docker compose: </a:t>
            </a:r>
            <a:r>
              <a:rPr lang="en-US">
                <a:hlinkClick r:id="rId4"/>
              </a:rPr>
              <a:t>https://docs.docker.com/compose/</a:t>
            </a:r>
            <a:endParaRPr lang="en-US"/>
          </a:p>
          <a:p>
            <a:r>
              <a:rPr lang="en-US"/>
              <a:t>Install: </a:t>
            </a:r>
            <a:r>
              <a:rPr lang="en-US">
                <a:hlinkClick r:id="rId5"/>
              </a:rPr>
              <a:t>https://docs.docker.com/docker-for-mac/install/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57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866</TotalTime>
  <Words>158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#11: Docker Infrastructure Setup</vt:lpstr>
      <vt:lpstr>Docker vs Virtual Machine</vt:lpstr>
      <vt:lpstr>Docker Architecture</vt:lpstr>
      <vt:lpstr>Docker Overview</vt:lpstr>
      <vt:lpstr>Docker Images and Container</vt:lpstr>
      <vt:lpstr>Docker Images</vt:lpstr>
      <vt:lpstr>Setup Infastructure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20</cp:revision>
  <dcterms:created xsi:type="dcterms:W3CDTF">2021-06-14T22:24:28Z</dcterms:created>
  <dcterms:modified xsi:type="dcterms:W3CDTF">2021-07-01T03:44:34Z</dcterms:modified>
</cp:coreProperties>
</file>