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21/06/2021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#8: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7F1D5-AFD0-B849-B8F1-0B96965C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686" y="582094"/>
            <a:ext cx="5913571" cy="5693811"/>
          </a:xfrm>
        </p:spPr>
      </p:pic>
    </p:spTree>
    <p:extLst>
      <p:ext uri="{BB962C8B-B14F-4D97-AF65-F5344CB8AC3E}">
        <p14:creationId xmlns:p14="http://schemas.microsoft.com/office/powerpoint/2010/main" val="33732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C3207-3BAD-0C42-9114-8D8735513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871" y="472965"/>
            <a:ext cx="6385626" cy="6017225"/>
          </a:xfrm>
        </p:spPr>
      </p:pic>
    </p:spTree>
    <p:extLst>
      <p:ext uri="{BB962C8B-B14F-4D97-AF65-F5344CB8AC3E}">
        <p14:creationId xmlns:p14="http://schemas.microsoft.com/office/powerpoint/2010/main" val="39456138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732</TotalTime>
  <Words>22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Crop</vt:lpstr>
      <vt:lpstr>#8: Use case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8</cp:revision>
  <dcterms:created xsi:type="dcterms:W3CDTF">2021-06-14T22:24:28Z</dcterms:created>
  <dcterms:modified xsi:type="dcterms:W3CDTF">2021-06-21T02:03:33Z</dcterms:modified>
</cp:coreProperties>
</file>