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1354"/>
  </p:normalViewPr>
  <p:slideViewPr>
    <p:cSldViewPr snapToGrid="0" snapToObjects="1">
      <p:cViewPr varScale="1">
        <p:scale>
          <a:sx n="81" d="100"/>
          <a:sy n="81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Bach" userId="08b07716a116443f" providerId="LiveId" clId="{D2C353EC-74A6-E84C-8869-77E42B52B2B7}"/>
    <pc:docChg chg="custSel addSld delSld modSld">
      <pc:chgData name="Toan Bach" userId="08b07716a116443f" providerId="LiveId" clId="{D2C353EC-74A6-E84C-8869-77E42B52B2B7}" dt="2021-06-21T01:47:04.024" v="533" actId="14100"/>
      <pc:docMkLst>
        <pc:docMk/>
      </pc:docMkLst>
      <pc:sldChg chg="modSp mod">
        <pc:chgData name="Toan Bach" userId="08b07716a116443f" providerId="LiveId" clId="{D2C353EC-74A6-E84C-8869-77E42B52B2B7}" dt="2021-06-21T01:01:07.763" v="178" actId="20577"/>
        <pc:sldMkLst>
          <pc:docMk/>
          <pc:sldMk cId="4238449618" sldId="256"/>
        </pc:sldMkLst>
        <pc:spChg chg="mod">
          <ac:chgData name="Toan Bach" userId="08b07716a116443f" providerId="LiveId" clId="{D2C353EC-74A6-E84C-8869-77E42B52B2B7}" dt="2021-06-21T01:01:07.763" v="178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modSp mod">
        <pc:chgData name="Toan Bach" userId="08b07716a116443f" providerId="LiveId" clId="{D2C353EC-74A6-E84C-8869-77E42B52B2B7}" dt="2021-06-20T23:52:08.288" v="140" actId="20577"/>
        <pc:sldMkLst>
          <pc:docMk/>
          <pc:sldMk cId="4145705115" sldId="257"/>
        </pc:sldMkLst>
        <pc:spChg chg="mod">
          <ac:chgData name="Toan Bach" userId="08b07716a116443f" providerId="LiveId" clId="{D2C353EC-74A6-E84C-8869-77E42B52B2B7}" dt="2021-06-20T23:50:17.864" v="58" actId="20577"/>
          <ac:spMkLst>
            <pc:docMk/>
            <pc:sldMk cId="4145705115" sldId="257"/>
            <ac:spMk id="2" creationId="{DE9DA6B8-FC5B-0949-BA00-9D536E68D46F}"/>
          </ac:spMkLst>
        </pc:spChg>
        <pc:spChg chg="mod">
          <ac:chgData name="Toan Bach" userId="08b07716a116443f" providerId="LiveId" clId="{D2C353EC-74A6-E84C-8869-77E42B52B2B7}" dt="2021-06-20T23:52:08.288" v="140" actId="20577"/>
          <ac:spMkLst>
            <pc:docMk/>
            <pc:sldMk cId="4145705115" sldId="257"/>
            <ac:spMk id="4" creationId="{35B2760F-B669-1347-A9B8-DE82CE8FAFC0}"/>
          </ac:spMkLst>
        </pc:spChg>
      </pc:sldChg>
      <pc:sldChg chg="del">
        <pc:chgData name="Toan Bach" userId="08b07716a116443f" providerId="LiveId" clId="{D2C353EC-74A6-E84C-8869-77E42B52B2B7}" dt="2021-06-20T23:50:21.180" v="59" actId="2696"/>
        <pc:sldMkLst>
          <pc:docMk/>
          <pc:sldMk cId="470268704" sldId="258"/>
        </pc:sldMkLst>
      </pc:sldChg>
      <pc:sldChg chg="addSp delSp modSp new mod">
        <pc:chgData name="Toan Bach" userId="08b07716a116443f" providerId="LiveId" clId="{D2C353EC-74A6-E84C-8869-77E42B52B2B7}" dt="2021-06-21T01:01:35.033" v="186" actId="1076"/>
        <pc:sldMkLst>
          <pc:docMk/>
          <pc:sldMk cId="1883004092" sldId="258"/>
        </pc:sldMkLst>
        <pc:spChg chg="del">
          <ac:chgData name="Toan Bach" userId="08b07716a116443f" providerId="LiveId" clId="{D2C353EC-74A6-E84C-8869-77E42B52B2B7}" dt="2021-06-21T01:01:23.375" v="181" actId="478"/>
          <ac:spMkLst>
            <pc:docMk/>
            <pc:sldMk cId="1883004092" sldId="258"/>
            <ac:spMk id="2" creationId="{841DC4B6-3DB7-704A-A8D6-20222165F66C}"/>
          </ac:spMkLst>
        </pc:spChg>
        <pc:spChg chg="del">
          <ac:chgData name="Toan Bach" userId="08b07716a116443f" providerId="LiveId" clId="{D2C353EC-74A6-E84C-8869-77E42B52B2B7}" dt="2021-06-21T01:01:20.480" v="180" actId="931"/>
          <ac:spMkLst>
            <pc:docMk/>
            <pc:sldMk cId="1883004092" sldId="258"/>
            <ac:spMk id="3" creationId="{43297A3E-0C20-164A-B69E-035F57322DD7}"/>
          </ac:spMkLst>
        </pc:spChg>
        <pc:spChg chg="add mod">
          <ac:chgData name="Toan Bach" userId="08b07716a116443f" providerId="LiveId" clId="{D2C353EC-74A6-E84C-8869-77E42B52B2B7}" dt="2021-06-21T01:01:35.033" v="186" actId="1076"/>
          <ac:spMkLst>
            <pc:docMk/>
            <pc:sldMk cId="1883004092" sldId="258"/>
            <ac:spMk id="6" creationId="{B44CE621-E390-2D43-BFA4-4C90D16A5D42}"/>
          </ac:spMkLst>
        </pc:spChg>
        <pc:picChg chg="add mod">
          <ac:chgData name="Toan Bach" userId="08b07716a116443f" providerId="LiveId" clId="{D2C353EC-74A6-E84C-8869-77E42B52B2B7}" dt="2021-06-21T01:01:30.952" v="184" actId="14100"/>
          <ac:picMkLst>
            <pc:docMk/>
            <pc:sldMk cId="1883004092" sldId="258"/>
            <ac:picMk id="5" creationId="{7843153D-912A-D34B-8F42-D4E43AD15CF6}"/>
          </ac:picMkLst>
        </pc:picChg>
      </pc:sldChg>
      <pc:sldChg chg="addSp delSp modSp new mod">
        <pc:chgData name="Toan Bach" userId="08b07716a116443f" providerId="LiveId" clId="{D2C353EC-74A6-E84C-8869-77E42B52B2B7}" dt="2021-06-21T01:02:33.584" v="199" actId="1076"/>
        <pc:sldMkLst>
          <pc:docMk/>
          <pc:sldMk cId="2903238803" sldId="259"/>
        </pc:sldMkLst>
        <pc:spChg chg="del">
          <ac:chgData name="Toan Bach" userId="08b07716a116443f" providerId="LiveId" clId="{D2C353EC-74A6-E84C-8869-77E42B52B2B7}" dt="2021-06-21T01:02:27.156" v="196" actId="478"/>
          <ac:spMkLst>
            <pc:docMk/>
            <pc:sldMk cId="2903238803" sldId="259"/>
            <ac:spMk id="2" creationId="{74FE400B-85BA-864C-9FCF-0D59309E147A}"/>
          </ac:spMkLst>
        </pc:spChg>
        <pc:spChg chg="del">
          <ac:chgData name="Toan Bach" userId="08b07716a116443f" providerId="LiveId" clId="{D2C353EC-74A6-E84C-8869-77E42B52B2B7}" dt="2021-06-21T01:01:46.171" v="188" actId="931"/>
          <ac:spMkLst>
            <pc:docMk/>
            <pc:sldMk cId="2903238803" sldId="259"/>
            <ac:spMk id="3" creationId="{CA5975CC-FED4-ED44-BCF6-90CA1C58906C}"/>
          </ac:spMkLst>
        </pc:spChg>
        <pc:spChg chg="add del mod">
          <ac:chgData name="Toan Bach" userId="08b07716a116443f" providerId="LiveId" clId="{D2C353EC-74A6-E84C-8869-77E42B52B2B7}" dt="2021-06-21T01:01:56.177" v="190" actId="931"/>
          <ac:spMkLst>
            <pc:docMk/>
            <pc:sldMk cId="2903238803" sldId="259"/>
            <ac:spMk id="7" creationId="{BD8A7D3C-2729-D44D-B6C0-A6BFA2989300}"/>
          </ac:spMkLst>
        </pc:spChg>
        <pc:spChg chg="add del mod">
          <ac:chgData name="Toan Bach" userId="08b07716a116443f" providerId="LiveId" clId="{D2C353EC-74A6-E84C-8869-77E42B52B2B7}" dt="2021-06-21T01:02:05.075" v="192" actId="931"/>
          <ac:spMkLst>
            <pc:docMk/>
            <pc:sldMk cId="2903238803" sldId="259"/>
            <ac:spMk id="11" creationId="{CB8016B0-6D52-5843-AEDF-2E27F7CA4C28}"/>
          </ac:spMkLst>
        </pc:spChg>
        <pc:spChg chg="add del mod">
          <ac:chgData name="Toan Bach" userId="08b07716a116443f" providerId="LiveId" clId="{D2C353EC-74A6-E84C-8869-77E42B52B2B7}" dt="2021-06-21T01:02:22.164" v="194" actId="931"/>
          <ac:spMkLst>
            <pc:docMk/>
            <pc:sldMk cId="2903238803" sldId="259"/>
            <ac:spMk id="15" creationId="{F6CCB885-3148-5541-B668-AE7A8A09062B}"/>
          </ac:spMkLst>
        </pc:spChg>
        <pc:picChg chg="add del mod">
          <ac:chgData name="Toan Bach" userId="08b07716a116443f" providerId="LiveId" clId="{D2C353EC-74A6-E84C-8869-77E42B52B2B7}" dt="2021-06-21T01:01:48.510" v="189" actId="478"/>
          <ac:picMkLst>
            <pc:docMk/>
            <pc:sldMk cId="2903238803" sldId="259"/>
            <ac:picMk id="5" creationId="{0F16ACAA-86BD-5A49-9600-5B9C8ADAA73A}"/>
          </ac:picMkLst>
        </pc:picChg>
        <pc:picChg chg="add del mod">
          <ac:chgData name="Toan Bach" userId="08b07716a116443f" providerId="LiveId" clId="{D2C353EC-74A6-E84C-8869-77E42B52B2B7}" dt="2021-06-21T01:01:58.838" v="191" actId="478"/>
          <ac:picMkLst>
            <pc:docMk/>
            <pc:sldMk cId="2903238803" sldId="259"/>
            <ac:picMk id="9" creationId="{14B72664-87DF-294F-9585-8067C83DD524}"/>
          </ac:picMkLst>
        </pc:picChg>
        <pc:picChg chg="add del mod">
          <ac:chgData name="Toan Bach" userId="08b07716a116443f" providerId="LiveId" clId="{D2C353EC-74A6-E84C-8869-77E42B52B2B7}" dt="2021-06-21T01:02:09.079" v="193" actId="478"/>
          <ac:picMkLst>
            <pc:docMk/>
            <pc:sldMk cId="2903238803" sldId="259"/>
            <ac:picMk id="13" creationId="{B59F02D8-CC77-9146-A851-45C91B79C920}"/>
          </ac:picMkLst>
        </pc:picChg>
        <pc:picChg chg="add mod">
          <ac:chgData name="Toan Bach" userId="08b07716a116443f" providerId="LiveId" clId="{D2C353EC-74A6-E84C-8869-77E42B52B2B7}" dt="2021-06-21T01:02:33.584" v="199" actId="1076"/>
          <ac:picMkLst>
            <pc:docMk/>
            <pc:sldMk cId="2903238803" sldId="259"/>
            <ac:picMk id="17" creationId="{F13BBAC5-DDDD-C94D-BABE-543089CF3DD7}"/>
          </ac:picMkLst>
        </pc:picChg>
      </pc:sldChg>
      <pc:sldChg chg="modSp new mod">
        <pc:chgData name="Toan Bach" userId="08b07716a116443f" providerId="LiveId" clId="{D2C353EC-74A6-E84C-8869-77E42B52B2B7}" dt="2021-06-21T01:14:50.546" v="290" actId="20577"/>
        <pc:sldMkLst>
          <pc:docMk/>
          <pc:sldMk cId="3403363378" sldId="260"/>
        </pc:sldMkLst>
        <pc:spChg chg="mod">
          <ac:chgData name="Toan Bach" userId="08b07716a116443f" providerId="LiveId" clId="{D2C353EC-74A6-E84C-8869-77E42B52B2B7}" dt="2021-06-21T01:02:46.223" v="212" actId="20577"/>
          <ac:spMkLst>
            <pc:docMk/>
            <pc:sldMk cId="3403363378" sldId="260"/>
            <ac:spMk id="2" creationId="{884EF6C7-C225-6E49-BD3F-FCCB851A5F86}"/>
          </ac:spMkLst>
        </pc:spChg>
        <pc:spChg chg="mod">
          <ac:chgData name="Toan Bach" userId="08b07716a116443f" providerId="LiveId" clId="{D2C353EC-74A6-E84C-8869-77E42B52B2B7}" dt="2021-06-21T01:14:50.546" v="290" actId="20577"/>
          <ac:spMkLst>
            <pc:docMk/>
            <pc:sldMk cId="3403363378" sldId="260"/>
            <ac:spMk id="3" creationId="{2804CAE6-FA30-2445-B829-F34C00C2030B}"/>
          </ac:spMkLst>
        </pc:spChg>
      </pc:sldChg>
      <pc:sldChg chg="modSp new mod">
        <pc:chgData name="Toan Bach" userId="08b07716a116443f" providerId="LiveId" clId="{D2C353EC-74A6-E84C-8869-77E42B52B2B7}" dt="2021-06-21T01:14:06.969" v="244" actId="20577"/>
        <pc:sldMkLst>
          <pc:docMk/>
          <pc:sldMk cId="2652773126" sldId="261"/>
        </pc:sldMkLst>
        <pc:spChg chg="mod">
          <ac:chgData name="Toan Bach" userId="08b07716a116443f" providerId="LiveId" clId="{D2C353EC-74A6-E84C-8869-77E42B52B2B7}" dt="2021-06-21T01:13:53.054" v="238" actId="20577"/>
          <ac:spMkLst>
            <pc:docMk/>
            <pc:sldMk cId="2652773126" sldId="261"/>
            <ac:spMk id="2" creationId="{F4D7A223-B870-6440-BB67-541B5D69D32C}"/>
          </ac:spMkLst>
        </pc:spChg>
        <pc:spChg chg="mod">
          <ac:chgData name="Toan Bach" userId="08b07716a116443f" providerId="LiveId" clId="{D2C353EC-74A6-E84C-8869-77E42B52B2B7}" dt="2021-06-21T01:14:06.969" v="244" actId="20577"/>
          <ac:spMkLst>
            <pc:docMk/>
            <pc:sldMk cId="2652773126" sldId="261"/>
            <ac:spMk id="3" creationId="{2E77E263-89F0-B141-A7FD-AA099A567248}"/>
          </ac:spMkLst>
        </pc:spChg>
      </pc:sldChg>
      <pc:sldChg chg="modSp new mod">
        <pc:chgData name="Toan Bach" userId="08b07716a116443f" providerId="LiveId" clId="{D2C353EC-74A6-E84C-8869-77E42B52B2B7}" dt="2021-06-21T01:16:22.516" v="347" actId="5793"/>
        <pc:sldMkLst>
          <pc:docMk/>
          <pc:sldMk cId="444784183" sldId="262"/>
        </pc:sldMkLst>
        <pc:spChg chg="mod">
          <ac:chgData name="Toan Bach" userId="08b07716a116443f" providerId="LiveId" clId="{D2C353EC-74A6-E84C-8869-77E42B52B2B7}" dt="2021-06-21T01:14:58.257" v="297" actId="20577"/>
          <ac:spMkLst>
            <pc:docMk/>
            <pc:sldMk cId="444784183" sldId="262"/>
            <ac:spMk id="2" creationId="{BB831E3C-920C-F94E-9856-6AAC4CA70A49}"/>
          </ac:spMkLst>
        </pc:spChg>
        <pc:spChg chg="mod">
          <ac:chgData name="Toan Bach" userId="08b07716a116443f" providerId="LiveId" clId="{D2C353EC-74A6-E84C-8869-77E42B52B2B7}" dt="2021-06-21T01:16:22.516" v="347" actId="5793"/>
          <ac:spMkLst>
            <pc:docMk/>
            <pc:sldMk cId="444784183" sldId="262"/>
            <ac:spMk id="3" creationId="{F0D00D64-8D37-F742-8E01-BCDE2D216AFD}"/>
          </ac:spMkLst>
        </pc:spChg>
      </pc:sldChg>
      <pc:sldChg chg="modSp new mod">
        <pc:chgData name="Toan Bach" userId="08b07716a116443f" providerId="LiveId" clId="{D2C353EC-74A6-E84C-8869-77E42B52B2B7}" dt="2021-06-21T01:17:17.214" v="391" actId="20577"/>
        <pc:sldMkLst>
          <pc:docMk/>
          <pc:sldMk cId="3130870550" sldId="263"/>
        </pc:sldMkLst>
        <pc:spChg chg="mod">
          <ac:chgData name="Toan Bach" userId="08b07716a116443f" providerId="LiveId" clId="{D2C353EC-74A6-E84C-8869-77E42B52B2B7}" dt="2021-06-21T01:16:30.599" v="351" actId="20577"/>
          <ac:spMkLst>
            <pc:docMk/>
            <pc:sldMk cId="3130870550" sldId="263"/>
            <ac:spMk id="2" creationId="{26E6261E-6154-8E4F-8134-D6835A0CBDBA}"/>
          </ac:spMkLst>
        </pc:spChg>
        <pc:spChg chg="mod">
          <ac:chgData name="Toan Bach" userId="08b07716a116443f" providerId="LiveId" clId="{D2C353EC-74A6-E84C-8869-77E42B52B2B7}" dt="2021-06-21T01:17:17.214" v="391" actId="20577"/>
          <ac:spMkLst>
            <pc:docMk/>
            <pc:sldMk cId="3130870550" sldId="263"/>
            <ac:spMk id="3" creationId="{99C439B2-4D2C-1D48-9F92-D2BBDBC1FF07}"/>
          </ac:spMkLst>
        </pc:spChg>
      </pc:sldChg>
      <pc:sldChg chg="addSp modSp new mod">
        <pc:chgData name="Toan Bach" userId="08b07716a116443f" providerId="LiveId" clId="{D2C353EC-74A6-E84C-8869-77E42B52B2B7}" dt="2021-06-21T01:18:42.020" v="407" actId="1076"/>
        <pc:sldMkLst>
          <pc:docMk/>
          <pc:sldMk cId="445357927" sldId="264"/>
        </pc:sldMkLst>
        <pc:spChg chg="mod">
          <ac:chgData name="Toan Bach" userId="08b07716a116443f" providerId="LiveId" clId="{D2C353EC-74A6-E84C-8869-77E42B52B2B7}" dt="2021-06-21T01:17:27.925" v="395"/>
          <ac:spMkLst>
            <pc:docMk/>
            <pc:sldMk cId="445357927" sldId="264"/>
            <ac:spMk id="2" creationId="{10F645C1-FBAF-6142-B58C-AB63DEF172F9}"/>
          </ac:spMkLst>
        </pc:spChg>
        <pc:spChg chg="mod">
          <ac:chgData name="Toan Bach" userId="08b07716a116443f" providerId="LiveId" clId="{D2C353EC-74A6-E84C-8869-77E42B52B2B7}" dt="2021-06-21T01:18:20.263" v="403" actId="14100"/>
          <ac:spMkLst>
            <pc:docMk/>
            <pc:sldMk cId="445357927" sldId="264"/>
            <ac:spMk id="3" creationId="{49848A87-4C2D-F14E-9C51-776A0D3CAA00}"/>
          </ac:spMkLst>
        </pc:spChg>
        <pc:picChg chg="add mod">
          <ac:chgData name="Toan Bach" userId="08b07716a116443f" providerId="LiveId" clId="{D2C353EC-74A6-E84C-8869-77E42B52B2B7}" dt="2021-06-21T01:18:42.020" v="407" actId="1076"/>
          <ac:picMkLst>
            <pc:docMk/>
            <pc:sldMk cId="445357927" sldId="264"/>
            <ac:picMk id="5" creationId="{E6806A1B-036C-CA44-9605-0DDF7D7AB167}"/>
          </ac:picMkLst>
        </pc:picChg>
      </pc:sldChg>
      <pc:sldChg chg="addSp modSp new mod">
        <pc:chgData name="Toan Bach" userId="08b07716a116443f" providerId="LiveId" clId="{D2C353EC-74A6-E84C-8869-77E42B52B2B7}" dt="2021-06-21T01:20:01.744" v="446" actId="1076"/>
        <pc:sldMkLst>
          <pc:docMk/>
          <pc:sldMk cId="4263716395" sldId="265"/>
        </pc:sldMkLst>
        <pc:spChg chg="mod">
          <ac:chgData name="Toan Bach" userId="08b07716a116443f" providerId="LiveId" clId="{D2C353EC-74A6-E84C-8869-77E42B52B2B7}" dt="2021-06-21T01:19:01.010" v="437" actId="20577"/>
          <ac:spMkLst>
            <pc:docMk/>
            <pc:sldMk cId="4263716395" sldId="265"/>
            <ac:spMk id="2" creationId="{B3554BBB-8201-6547-8D8C-3CD20805267B}"/>
          </ac:spMkLst>
        </pc:spChg>
        <pc:spChg chg="mod">
          <ac:chgData name="Toan Bach" userId="08b07716a116443f" providerId="LiveId" clId="{D2C353EC-74A6-E84C-8869-77E42B52B2B7}" dt="2021-06-21T01:19:59.355" v="445" actId="14100"/>
          <ac:spMkLst>
            <pc:docMk/>
            <pc:sldMk cId="4263716395" sldId="265"/>
            <ac:spMk id="3" creationId="{11B4B9D8-F8F2-5C4E-BD37-65112C0489C7}"/>
          </ac:spMkLst>
        </pc:spChg>
        <pc:picChg chg="add mod">
          <ac:chgData name="Toan Bach" userId="08b07716a116443f" providerId="LiveId" clId="{D2C353EC-74A6-E84C-8869-77E42B52B2B7}" dt="2021-06-21T01:20:01.744" v="446" actId="1076"/>
          <ac:picMkLst>
            <pc:docMk/>
            <pc:sldMk cId="4263716395" sldId="265"/>
            <ac:picMk id="5" creationId="{050B1708-53CA-C747-9227-17C4BFDF8804}"/>
          </ac:picMkLst>
        </pc:picChg>
      </pc:sldChg>
      <pc:sldChg chg="addSp modSp new mod">
        <pc:chgData name="Toan Bach" userId="08b07716a116443f" providerId="LiveId" clId="{D2C353EC-74A6-E84C-8869-77E42B52B2B7}" dt="2021-06-21T01:31:47.158" v="455" actId="1076"/>
        <pc:sldMkLst>
          <pc:docMk/>
          <pc:sldMk cId="3524870499" sldId="266"/>
        </pc:sldMkLst>
        <pc:spChg chg="mod">
          <ac:chgData name="Toan Bach" userId="08b07716a116443f" providerId="LiveId" clId="{D2C353EC-74A6-E84C-8869-77E42B52B2B7}" dt="2021-06-21T01:23:11.996" v="450"/>
          <ac:spMkLst>
            <pc:docMk/>
            <pc:sldMk cId="3524870499" sldId="266"/>
            <ac:spMk id="2" creationId="{815DEEF3-546D-C64D-97D1-8A798277A8EB}"/>
          </ac:spMkLst>
        </pc:spChg>
        <pc:spChg chg="mod">
          <ac:chgData name="Toan Bach" userId="08b07716a116443f" providerId="LiveId" clId="{D2C353EC-74A6-E84C-8869-77E42B52B2B7}" dt="2021-06-21T01:23:24.309" v="452" actId="20577"/>
          <ac:spMkLst>
            <pc:docMk/>
            <pc:sldMk cId="3524870499" sldId="266"/>
            <ac:spMk id="3" creationId="{D221D430-EDCE-3148-A23A-1B1FE939A93E}"/>
          </ac:spMkLst>
        </pc:spChg>
        <pc:picChg chg="add mod">
          <ac:chgData name="Toan Bach" userId="08b07716a116443f" providerId="LiveId" clId="{D2C353EC-74A6-E84C-8869-77E42B52B2B7}" dt="2021-06-21T01:31:47.158" v="455" actId="1076"/>
          <ac:picMkLst>
            <pc:docMk/>
            <pc:sldMk cId="3524870499" sldId="266"/>
            <ac:picMk id="5" creationId="{9040B2B9-B88B-ED44-8B76-8D681A6AB546}"/>
          </ac:picMkLst>
        </pc:picChg>
      </pc:sldChg>
      <pc:sldChg chg="modSp new mod">
        <pc:chgData name="Toan Bach" userId="08b07716a116443f" providerId="LiveId" clId="{D2C353EC-74A6-E84C-8869-77E42B52B2B7}" dt="2021-06-21T01:38:59.100" v="489" actId="20577"/>
        <pc:sldMkLst>
          <pc:docMk/>
          <pc:sldMk cId="1231629253" sldId="267"/>
        </pc:sldMkLst>
        <pc:spChg chg="mod">
          <ac:chgData name="Toan Bach" userId="08b07716a116443f" providerId="LiveId" clId="{D2C353EC-74A6-E84C-8869-77E42B52B2B7}" dt="2021-06-21T01:32:09.596" v="457"/>
          <ac:spMkLst>
            <pc:docMk/>
            <pc:sldMk cId="1231629253" sldId="267"/>
            <ac:spMk id="2" creationId="{83DF3AAF-F73E-2248-9AC1-6FE671B8712B}"/>
          </ac:spMkLst>
        </pc:spChg>
        <pc:spChg chg="mod">
          <ac:chgData name="Toan Bach" userId="08b07716a116443f" providerId="LiveId" clId="{D2C353EC-74A6-E84C-8869-77E42B52B2B7}" dt="2021-06-21T01:38:59.100" v="489" actId="20577"/>
          <ac:spMkLst>
            <pc:docMk/>
            <pc:sldMk cId="1231629253" sldId="267"/>
            <ac:spMk id="3" creationId="{99F73D01-CED3-C043-82FF-E3F7694A4ACC}"/>
          </ac:spMkLst>
        </pc:spChg>
      </pc:sldChg>
      <pc:sldChg chg="addSp modSp new mod">
        <pc:chgData name="Toan Bach" userId="08b07716a116443f" providerId="LiveId" clId="{D2C353EC-74A6-E84C-8869-77E42B52B2B7}" dt="2021-06-21T01:34:52.104" v="477" actId="1076"/>
        <pc:sldMkLst>
          <pc:docMk/>
          <pc:sldMk cId="4087727640" sldId="268"/>
        </pc:sldMkLst>
        <pc:spChg chg="mod">
          <ac:chgData name="Toan Bach" userId="08b07716a116443f" providerId="LiveId" clId="{D2C353EC-74A6-E84C-8869-77E42B52B2B7}" dt="2021-06-21T01:32:48.599" v="462"/>
          <ac:spMkLst>
            <pc:docMk/>
            <pc:sldMk cId="4087727640" sldId="268"/>
            <ac:spMk id="2" creationId="{D6C24494-5232-714C-9852-E6EB696BBF66}"/>
          </ac:spMkLst>
        </pc:spChg>
        <pc:spChg chg="mod">
          <ac:chgData name="Toan Bach" userId="08b07716a116443f" providerId="LiveId" clId="{D2C353EC-74A6-E84C-8869-77E42B52B2B7}" dt="2021-06-21T01:34:49.463" v="476" actId="5793"/>
          <ac:spMkLst>
            <pc:docMk/>
            <pc:sldMk cId="4087727640" sldId="268"/>
            <ac:spMk id="3" creationId="{B2C4F4C1-BA82-7A47-BD39-EF2E7BF7584F}"/>
          </ac:spMkLst>
        </pc:spChg>
        <pc:picChg chg="add mod">
          <ac:chgData name="Toan Bach" userId="08b07716a116443f" providerId="LiveId" clId="{D2C353EC-74A6-E84C-8869-77E42B52B2B7}" dt="2021-06-21T01:34:29.826" v="468" actId="1076"/>
          <ac:picMkLst>
            <pc:docMk/>
            <pc:sldMk cId="4087727640" sldId="268"/>
            <ac:picMk id="5" creationId="{67559B64-CAF2-F24A-B3C2-B5DDAAEDB94F}"/>
          </ac:picMkLst>
        </pc:picChg>
        <pc:picChg chg="add mod">
          <ac:chgData name="Toan Bach" userId="08b07716a116443f" providerId="LiveId" clId="{D2C353EC-74A6-E84C-8869-77E42B52B2B7}" dt="2021-06-21T01:34:52.104" v="477" actId="1076"/>
          <ac:picMkLst>
            <pc:docMk/>
            <pc:sldMk cId="4087727640" sldId="268"/>
            <ac:picMk id="7" creationId="{8EE540F8-C052-304D-BB13-EDEEB467E976}"/>
          </ac:picMkLst>
        </pc:picChg>
      </pc:sldChg>
      <pc:sldChg chg="modSp new mod modNotesTx">
        <pc:chgData name="Toan Bach" userId="08b07716a116443f" providerId="LiveId" clId="{D2C353EC-74A6-E84C-8869-77E42B52B2B7}" dt="2021-06-21T01:43:22.826" v="514" actId="20577"/>
        <pc:sldMkLst>
          <pc:docMk/>
          <pc:sldMk cId="664417090" sldId="269"/>
        </pc:sldMkLst>
        <pc:spChg chg="mod">
          <ac:chgData name="Toan Bach" userId="08b07716a116443f" providerId="LiveId" clId="{D2C353EC-74A6-E84C-8869-77E42B52B2B7}" dt="2021-06-21T01:40:10.977" v="494" actId="20577"/>
          <ac:spMkLst>
            <pc:docMk/>
            <pc:sldMk cId="664417090" sldId="269"/>
            <ac:spMk id="2" creationId="{5F44594C-E87C-B644-BA44-C93268EACF13}"/>
          </ac:spMkLst>
        </pc:spChg>
        <pc:spChg chg="mod">
          <ac:chgData name="Toan Bach" userId="08b07716a116443f" providerId="LiveId" clId="{D2C353EC-74A6-E84C-8869-77E42B52B2B7}" dt="2021-06-21T01:42:11.386" v="513" actId="27636"/>
          <ac:spMkLst>
            <pc:docMk/>
            <pc:sldMk cId="664417090" sldId="269"/>
            <ac:spMk id="3" creationId="{5DF9FA05-AEA2-5B46-B13E-EB048C9CD406}"/>
          </ac:spMkLst>
        </pc:spChg>
      </pc:sldChg>
      <pc:sldChg chg="modSp new mod">
        <pc:chgData name="Toan Bach" userId="08b07716a116443f" providerId="LiveId" clId="{D2C353EC-74A6-E84C-8869-77E42B52B2B7}" dt="2021-06-21T01:44:11.677" v="519" actId="20577"/>
        <pc:sldMkLst>
          <pc:docMk/>
          <pc:sldMk cId="3574666282" sldId="270"/>
        </pc:sldMkLst>
        <pc:spChg chg="mod">
          <ac:chgData name="Toan Bach" userId="08b07716a116443f" providerId="LiveId" clId="{D2C353EC-74A6-E84C-8869-77E42B52B2B7}" dt="2021-06-21T01:43:38.848" v="517" actId="20577"/>
          <ac:spMkLst>
            <pc:docMk/>
            <pc:sldMk cId="3574666282" sldId="270"/>
            <ac:spMk id="2" creationId="{24DB51E1-ED48-CA47-A920-6D72FC7DEBE8}"/>
          </ac:spMkLst>
        </pc:spChg>
        <pc:spChg chg="mod">
          <ac:chgData name="Toan Bach" userId="08b07716a116443f" providerId="LiveId" clId="{D2C353EC-74A6-E84C-8869-77E42B52B2B7}" dt="2021-06-21T01:44:11.677" v="519" actId="20577"/>
          <ac:spMkLst>
            <pc:docMk/>
            <pc:sldMk cId="3574666282" sldId="270"/>
            <ac:spMk id="3" creationId="{F916A9E2-19BE-674F-AE4A-0058C49A80B2}"/>
          </ac:spMkLst>
        </pc:spChg>
      </pc:sldChg>
      <pc:sldChg chg="addSp modSp new mod">
        <pc:chgData name="Toan Bach" userId="08b07716a116443f" providerId="LiveId" clId="{D2C353EC-74A6-E84C-8869-77E42B52B2B7}" dt="2021-06-21T01:47:04.024" v="533" actId="14100"/>
        <pc:sldMkLst>
          <pc:docMk/>
          <pc:sldMk cId="2041379721" sldId="271"/>
        </pc:sldMkLst>
        <pc:spChg chg="mod">
          <ac:chgData name="Toan Bach" userId="08b07716a116443f" providerId="LiveId" clId="{D2C353EC-74A6-E84C-8869-77E42B52B2B7}" dt="2021-06-21T01:44:43.453" v="522"/>
          <ac:spMkLst>
            <pc:docMk/>
            <pc:sldMk cId="2041379721" sldId="271"/>
            <ac:spMk id="2" creationId="{305F408A-5A38-1146-9EFC-B2E7C920D510}"/>
          </ac:spMkLst>
        </pc:spChg>
        <pc:spChg chg="mod">
          <ac:chgData name="Toan Bach" userId="08b07716a116443f" providerId="LiveId" clId="{D2C353EC-74A6-E84C-8869-77E42B52B2B7}" dt="2021-06-21T01:47:04.024" v="533" actId="14100"/>
          <ac:spMkLst>
            <pc:docMk/>
            <pc:sldMk cId="2041379721" sldId="271"/>
            <ac:spMk id="3" creationId="{3EBA3C6A-5432-B944-9395-B783F61C8B70}"/>
          </ac:spMkLst>
        </pc:spChg>
        <pc:picChg chg="add mod">
          <ac:chgData name="Toan Bach" userId="08b07716a116443f" providerId="LiveId" clId="{D2C353EC-74A6-E84C-8869-77E42B52B2B7}" dt="2021-06-21T01:47:00.980" v="532" actId="1076"/>
          <ac:picMkLst>
            <pc:docMk/>
            <pc:sldMk cId="2041379721" sldId="271"/>
            <ac:picMk id="5" creationId="{B7BF8CDF-C69D-314E-A432-D63BB8C06EBE}"/>
          </ac:picMkLst>
        </pc:picChg>
      </pc:sldChg>
    </pc:docChg>
  </pc:docChgLst>
  <pc:docChgLst>
    <pc:chgData name="Toan Bach" userId="08b07716a116443f" providerId="LiveId" clId="{F6C7C9FF-8C7F-584A-A796-9A314042C578}"/>
    <pc:docChg chg="custSel addSld delSld modSld">
      <pc:chgData name="Toan Bach" userId="08b07716a116443f" providerId="LiveId" clId="{F6C7C9FF-8C7F-584A-A796-9A314042C578}" dt="2021-06-21T02:01:42.400" v="1157" actId="20577"/>
      <pc:docMkLst>
        <pc:docMk/>
      </pc:docMkLst>
      <pc:sldChg chg="modSp mod">
        <pc:chgData name="Toan Bach" userId="08b07716a116443f" providerId="LiveId" clId="{F6C7C9FF-8C7F-584A-A796-9A314042C578}" dt="2021-06-21T01:50:21.358" v="21" actId="20577"/>
        <pc:sldMkLst>
          <pc:docMk/>
          <pc:sldMk cId="4238449618" sldId="256"/>
        </pc:sldMkLst>
        <pc:spChg chg="mod">
          <ac:chgData name="Toan Bach" userId="08b07716a116443f" providerId="LiveId" clId="{F6C7C9FF-8C7F-584A-A796-9A314042C578}" dt="2021-06-21T01:50:21.358" v="21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modSp add mod">
        <pc:chgData name="Toan Bach" userId="08b07716a116443f" providerId="LiveId" clId="{F6C7C9FF-8C7F-584A-A796-9A314042C578}" dt="2021-06-21T01:51:49.541" v="210" actId="20577"/>
        <pc:sldMkLst>
          <pc:docMk/>
          <pc:sldMk cId="2697484639" sldId="257"/>
        </pc:sldMkLst>
        <pc:spChg chg="mod">
          <ac:chgData name="Toan Bach" userId="08b07716a116443f" providerId="LiveId" clId="{F6C7C9FF-8C7F-584A-A796-9A314042C578}" dt="2021-06-21T01:50:39.654" v="39" actId="20577"/>
          <ac:spMkLst>
            <pc:docMk/>
            <pc:sldMk cId="2697484639" sldId="257"/>
            <ac:spMk id="2" creationId="{59206CD0-D4A5-1B40-867F-F49233058927}"/>
          </ac:spMkLst>
        </pc:spChg>
        <pc:spChg chg="mod">
          <ac:chgData name="Toan Bach" userId="08b07716a116443f" providerId="LiveId" clId="{F6C7C9FF-8C7F-584A-A796-9A314042C578}" dt="2021-06-21T01:51:49.541" v="210" actId="20577"/>
          <ac:spMkLst>
            <pc:docMk/>
            <pc:sldMk cId="2697484639" sldId="257"/>
            <ac:spMk id="3" creationId="{6D981E35-4164-C948-80F2-1BDDF9CDB6A3}"/>
          </ac:spMkLst>
        </pc:spChg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4145705115" sldId="257"/>
        </pc:sldMkLst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1883004092" sldId="258"/>
        </pc:sldMkLst>
      </pc:sldChg>
      <pc:sldChg chg="modSp add mod">
        <pc:chgData name="Toan Bach" userId="08b07716a116443f" providerId="LiveId" clId="{F6C7C9FF-8C7F-584A-A796-9A314042C578}" dt="2021-06-21T01:56:43.920" v="851" actId="20577"/>
        <pc:sldMkLst>
          <pc:docMk/>
          <pc:sldMk cId="1909526677" sldId="258"/>
        </pc:sldMkLst>
        <pc:spChg chg="mod">
          <ac:chgData name="Toan Bach" userId="08b07716a116443f" providerId="LiveId" clId="{F6C7C9FF-8C7F-584A-A796-9A314042C578}" dt="2021-06-21T01:52:04.080" v="218" actId="20577"/>
          <ac:spMkLst>
            <pc:docMk/>
            <pc:sldMk cId="1909526677" sldId="258"/>
            <ac:spMk id="2" creationId="{27E22AFE-58C3-A742-B065-56B51C169F8B}"/>
          </ac:spMkLst>
        </pc:spChg>
        <pc:spChg chg="mod">
          <ac:chgData name="Toan Bach" userId="08b07716a116443f" providerId="LiveId" clId="{F6C7C9FF-8C7F-584A-A796-9A314042C578}" dt="2021-06-21T01:56:43.920" v="851" actId="20577"/>
          <ac:spMkLst>
            <pc:docMk/>
            <pc:sldMk cId="1909526677" sldId="258"/>
            <ac:spMk id="3" creationId="{4A329372-23DD-BC48-B912-6D90C160A51B}"/>
          </ac:spMkLst>
        </pc:spChg>
      </pc:sldChg>
      <pc:sldChg chg="modSp add mod">
        <pc:chgData name="Toan Bach" userId="08b07716a116443f" providerId="LiveId" clId="{F6C7C9FF-8C7F-584A-A796-9A314042C578}" dt="2021-06-21T01:56:56.924" v="857" actId="20577"/>
        <pc:sldMkLst>
          <pc:docMk/>
          <pc:sldMk cId="1326570297" sldId="259"/>
        </pc:sldMkLst>
        <pc:spChg chg="mod">
          <ac:chgData name="Toan Bach" userId="08b07716a116443f" providerId="LiveId" clId="{F6C7C9FF-8C7F-584A-A796-9A314042C578}" dt="2021-06-21T01:56:56.924" v="857" actId="20577"/>
          <ac:spMkLst>
            <pc:docMk/>
            <pc:sldMk cId="1326570297" sldId="259"/>
            <ac:spMk id="2" creationId="{05A402BB-A4A9-204C-B6E6-8D56182E86DE}"/>
          </ac:spMkLst>
        </pc:spChg>
        <pc:graphicFrameChg chg="mod modGraphic">
          <ac:chgData name="Toan Bach" userId="08b07716a116443f" providerId="LiveId" clId="{F6C7C9FF-8C7F-584A-A796-9A314042C578}" dt="2021-06-21T01:56:53.405" v="853" actId="1076"/>
          <ac:graphicFrameMkLst>
            <pc:docMk/>
            <pc:sldMk cId="1326570297" sldId="259"/>
            <ac:graphicFrameMk id="4" creationId="{044AF189-62C6-D848-BB8A-358F8A646D93}"/>
          </ac:graphicFrameMkLst>
        </pc:graphicFrameChg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2903238803" sldId="259"/>
        </pc:sldMkLst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3403363378" sldId="260"/>
        </pc:sldMkLst>
      </pc:sldChg>
      <pc:sldChg chg="modSp add mod">
        <pc:chgData name="Toan Bach" userId="08b07716a116443f" providerId="LiveId" clId="{F6C7C9FF-8C7F-584A-A796-9A314042C578}" dt="2021-06-21T01:52:18.833" v="261" actId="20577"/>
        <pc:sldMkLst>
          <pc:docMk/>
          <pc:sldMk cId="4189063971" sldId="260"/>
        </pc:sldMkLst>
        <pc:spChg chg="mod">
          <ac:chgData name="Toan Bach" userId="08b07716a116443f" providerId="LiveId" clId="{F6C7C9FF-8C7F-584A-A796-9A314042C578}" dt="2021-06-21T01:52:18.833" v="261" actId="20577"/>
          <ac:spMkLst>
            <pc:docMk/>
            <pc:sldMk cId="4189063971" sldId="260"/>
            <ac:spMk id="2" creationId="{CF8B239B-58F7-CA49-B973-816046727721}"/>
          </ac:spMkLst>
        </pc:spChg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2652773126" sldId="261"/>
        </pc:sldMkLst>
      </pc:sldChg>
      <pc:sldChg chg="modSp add mod">
        <pc:chgData name="Toan Bach" userId="08b07716a116443f" providerId="LiveId" clId="{F6C7C9FF-8C7F-584A-A796-9A314042C578}" dt="2021-06-21T01:57:37.855" v="859" actId="27636"/>
        <pc:sldMkLst>
          <pc:docMk/>
          <pc:sldMk cId="4222632858" sldId="261"/>
        </pc:sldMkLst>
        <pc:spChg chg="mod">
          <ac:chgData name="Toan Bach" userId="08b07716a116443f" providerId="LiveId" clId="{F6C7C9FF-8C7F-584A-A796-9A314042C578}" dt="2021-06-21T01:52:32.426" v="298" actId="20577"/>
          <ac:spMkLst>
            <pc:docMk/>
            <pc:sldMk cId="4222632858" sldId="261"/>
            <ac:spMk id="2" creationId="{695543CE-4FA5-8C4D-9BBB-13E5FB18242D}"/>
          </ac:spMkLst>
        </pc:spChg>
        <pc:spChg chg="mod">
          <ac:chgData name="Toan Bach" userId="08b07716a116443f" providerId="LiveId" clId="{F6C7C9FF-8C7F-584A-A796-9A314042C578}" dt="2021-06-21T01:57:37.855" v="859" actId="27636"/>
          <ac:spMkLst>
            <pc:docMk/>
            <pc:sldMk cId="4222632858" sldId="261"/>
            <ac:spMk id="3" creationId="{7A896082-FB02-E74C-970D-2131E104219D}"/>
          </ac:spMkLst>
        </pc:spChg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444784183" sldId="262"/>
        </pc:sldMkLst>
      </pc:sldChg>
      <pc:sldChg chg="modSp add mod">
        <pc:chgData name="Toan Bach" userId="08b07716a116443f" providerId="LiveId" clId="{F6C7C9FF-8C7F-584A-A796-9A314042C578}" dt="2021-06-21T02:01:42.400" v="1157" actId="20577"/>
        <pc:sldMkLst>
          <pc:docMk/>
          <pc:sldMk cId="3583334561" sldId="262"/>
        </pc:sldMkLst>
        <pc:spChg chg="mod">
          <ac:chgData name="Toan Bach" userId="08b07716a116443f" providerId="LiveId" clId="{F6C7C9FF-8C7F-584A-A796-9A314042C578}" dt="2021-06-21T01:52:37.425" v="302" actId="20577"/>
          <ac:spMkLst>
            <pc:docMk/>
            <pc:sldMk cId="3583334561" sldId="262"/>
            <ac:spMk id="2" creationId="{AFC0DB21-3BA5-5A4F-9246-9065E4B05044}"/>
          </ac:spMkLst>
        </pc:spChg>
        <pc:spChg chg="mod">
          <ac:chgData name="Toan Bach" userId="08b07716a116443f" providerId="LiveId" clId="{F6C7C9FF-8C7F-584A-A796-9A314042C578}" dt="2021-06-21T02:01:42.400" v="1157" actId="20577"/>
          <ac:spMkLst>
            <pc:docMk/>
            <pc:sldMk cId="3583334561" sldId="262"/>
            <ac:spMk id="3" creationId="{91943320-F882-D643-9D8E-1492E5E43C55}"/>
          </ac:spMkLst>
        </pc:spChg>
      </pc:sldChg>
      <pc:sldChg chg="modSp add mod">
        <pc:chgData name="Toan Bach" userId="08b07716a116443f" providerId="LiveId" clId="{F6C7C9FF-8C7F-584A-A796-9A314042C578}" dt="2021-06-21T01:52:42.728" v="310" actId="20577"/>
        <pc:sldMkLst>
          <pc:docMk/>
          <pc:sldMk cId="148751372" sldId="263"/>
        </pc:sldMkLst>
        <pc:spChg chg="mod">
          <ac:chgData name="Toan Bach" userId="08b07716a116443f" providerId="LiveId" clId="{F6C7C9FF-8C7F-584A-A796-9A314042C578}" dt="2021-06-21T01:52:42.728" v="310" actId="20577"/>
          <ac:spMkLst>
            <pc:docMk/>
            <pc:sldMk cId="148751372" sldId="263"/>
            <ac:spMk id="2" creationId="{AB7BC1E2-E0B7-DF49-A6A6-AA2850A25E2C}"/>
          </ac:spMkLst>
        </pc:spChg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3130870550" sldId="263"/>
        </pc:sldMkLst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445357927" sldId="264"/>
        </pc:sldMkLst>
      </pc:sldChg>
      <pc:sldChg chg="modSp add mod">
        <pc:chgData name="Toan Bach" userId="08b07716a116443f" providerId="LiveId" clId="{F6C7C9FF-8C7F-584A-A796-9A314042C578}" dt="2021-06-21T01:52:48.913" v="320" actId="20577"/>
        <pc:sldMkLst>
          <pc:docMk/>
          <pc:sldMk cId="3466659841" sldId="264"/>
        </pc:sldMkLst>
        <pc:spChg chg="mod">
          <ac:chgData name="Toan Bach" userId="08b07716a116443f" providerId="LiveId" clId="{F6C7C9FF-8C7F-584A-A796-9A314042C578}" dt="2021-06-21T01:52:48.913" v="320" actId="20577"/>
          <ac:spMkLst>
            <pc:docMk/>
            <pc:sldMk cId="3466659841" sldId="264"/>
            <ac:spMk id="2" creationId="{B99C0741-A95D-2348-9C33-A03D70215BB3}"/>
          </ac:spMkLst>
        </pc:spChg>
        <pc:spChg chg="mod">
          <ac:chgData name="Toan Bach" userId="08b07716a116443f" providerId="LiveId" clId="{F6C7C9FF-8C7F-584A-A796-9A314042C578}" dt="2021-06-21T01:50:28.315" v="24" actId="27636"/>
          <ac:spMkLst>
            <pc:docMk/>
            <pc:sldMk cId="3466659841" sldId="264"/>
            <ac:spMk id="3" creationId="{1B8825F1-31D4-7C42-90E6-AA4F55848EBA}"/>
          </ac:spMkLst>
        </pc:spChg>
      </pc:sldChg>
      <pc:sldChg chg="modSp new mod">
        <pc:chgData name="Toan Bach" userId="08b07716a116443f" providerId="LiveId" clId="{F6C7C9FF-8C7F-584A-A796-9A314042C578}" dt="2021-06-21T01:58:09.326" v="863" actId="27636"/>
        <pc:sldMkLst>
          <pc:docMk/>
          <pc:sldMk cId="1696793153" sldId="265"/>
        </pc:sldMkLst>
        <pc:spChg chg="mod">
          <ac:chgData name="Toan Bach" userId="08b07716a116443f" providerId="LiveId" clId="{F6C7C9FF-8C7F-584A-A796-9A314042C578}" dt="2021-06-21T01:58:09.326" v="863" actId="27636"/>
          <ac:spMkLst>
            <pc:docMk/>
            <pc:sldMk cId="1696793153" sldId="265"/>
            <ac:spMk id="2" creationId="{F6D4DA67-27FB-AB43-89E9-45E84F3E9EC6}"/>
          </ac:spMkLst>
        </pc:spChg>
        <pc:spChg chg="mod">
          <ac:chgData name="Toan Bach" userId="08b07716a116443f" providerId="LiveId" clId="{F6C7C9FF-8C7F-584A-A796-9A314042C578}" dt="2021-06-21T01:58:05.661" v="861"/>
          <ac:spMkLst>
            <pc:docMk/>
            <pc:sldMk cId="1696793153" sldId="265"/>
            <ac:spMk id="3" creationId="{319F386B-F962-CD41-8645-EFBB269BC638}"/>
          </ac:spMkLst>
        </pc:spChg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4263716395" sldId="265"/>
        </pc:sldMkLst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3524870499" sldId="266"/>
        </pc:sldMkLst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1231629253" sldId="267"/>
        </pc:sldMkLst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4087727640" sldId="268"/>
        </pc:sldMkLst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664417090" sldId="269"/>
        </pc:sldMkLst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3574666282" sldId="270"/>
        </pc:sldMkLst>
      </pc:sldChg>
      <pc:sldChg chg="del">
        <pc:chgData name="Toan Bach" userId="08b07716a116443f" providerId="LiveId" clId="{F6C7C9FF-8C7F-584A-A796-9A314042C578}" dt="2021-06-21T01:50:26.615" v="22" actId="2696"/>
        <pc:sldMkLst>
          <pc:docMk/>
          <pc:sldMk cId="2041379721" sldId="271"/>
        </pc:sldMkLst>
      </pc:sldChg>
    </pc:docChg>
  </pc:docChgLst>
  <pc:docChgLst>
    <pc:chgData name="Toan Bach" userId="08b07716a116443f" providerId="LiveId" clId="{085C3434-6A66-6C42-8951-840B19564393}"/>
    <pc:docChg chg="custSel modSld">
      <pc:chgData name="Toan Bach" userId="08b07716a116443f" providerId="LiveId" clId="{085C3434-6A66-6C42-8951-840B19564393}" dt="2021-06-20T01:22:44.771" v="39" actId="1076"/>
      <pc:docMkLst>
        <pc:docMk/>
      </pc:docMkLst>
      <pc:sldChg chg="modSp mod">
        <pc:chgData name="Toan Bach" userId="08b07716a116443f" providerId="LiveId" clId="{085C3434-6A66-6C42-8951-840B19564393}" dt="2021-06-20T01:22:04.386" v="21" actId="20577"/>
        <pc:sldMkLst>
          <pc:docMk/>
          <pc:sldMk cId="4238449618" sldId="256"/>
        </pc:sldMkLst>
        <pc:spChg chg="mod">
          <ac:chgData name="Toan Bach" userId="08b07716a116443f" providerId="LiveId" clId="{085C3434-6A66-6C42-8951-840B19564393}" dt="2021-06-20T01:22:04.386" v="21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addSp delSp modSp mod">
        <pc:chgData name="Toan Bach" userId="08b07716a116443f" providerId="LiveId" clId="{085C3434-6A66-6C42-8951-840B19564393}" dt="2021-06-20T01:22:44.771" v="39" actId="1076"/>
        <pc:sldMkLst>
          <pc:docMk/>
          <pc:sldMk cId="4145705115" sldId="257"/>
        </pc:sldMkLst>
        <pc:spChg chg="mod">
          <ac:chgData name="Toan Bach" userId="08b07716a116443f" providerId="LiveId" clId="{085C3434-6A66-6C42-8951-840B19564393}" dt="2021-06-20T01:22:27.370" v="35" actId="20577"/>
          <ac:spMkLst>
            <pc:docMk/>
            <pc:sldMk cId="4145705115" sldId="257"/>
            <ac:spMk id="2" creationId="{DE9DA6B8-FC5B-0949-BA00-9D536E68D46F}"/>
          </ac:spMkLst>
        </pc:spChg>
        <pc:spChg chg="del">
          <ac:chgData name="Toan Bach" userId="08b07716a116443f" providerId="LiveId" clId="{085C3434-6A66-6C42-8951-840B19564393}" dt="2021-06-20T01:22:22.447" v="22" actId="478"/>
          <ac:spMkLst>
            <pc:docMk/>
            <pc:sldMk cId="4145705115" sldId="257"/>
            <ac:spMk id="3" creationId="{4DFC423D-A6D5-EE49-AF21-DAF5FBD4CEFC}"/>
          </ac:spMkLst>
        </pc:spChg>
        <pc:spChg chg="add del mod">
          <ac:chgData name="Toan Bach" userId="08b07716a116443f" providerId="LiveId" clId="{085C3434-6A66-6C42-8951-840B19564393}" dt="2021-06-20T01:22:39.893" v="36" actId="931"/>
          <ac:spMkLst>
            <pc:docMk/>
            <pc:sldMk cId="4145705115" sldId="257"/>
            <ac:spMk id="5" creationId="{B5047CBE-42C7-9247-BDFB-8D9C1E71355B}"/>
          </ac:spMkLst>
        </pc:spChg>
        <pc:picChg chg="add mod">
          <ac:chgData name="Toan Bach" userId="08b07716a116443f" providerId="LiveId" clId="{085C3434-6A66-6C42-8951-840B19564393}" dt="2021-06-20T01:22:44.771" v="39" actId="1076"/>
          <ac:picMkLst>
            <pc:docMk/>
            <pc:sldMk cId="4145705115" sldId="257"/>
            <ac:picMk id="7" creationId="{B8BFFEE2-7F28-5C41-AD40-415AD1505192}"/>
          </ac:picMkLst>
        </pc:picChg>
      </pc:sldChg>
    </pc:docChg>
  </pc:docChgLst>
  <pc:docChgLst>
    <pc:chgData name="Toan Bach" userId="08b07716a116443f" providerId="LiveId" clId="{A72F6A28-016C-E140-86CB-2B0E2E36C472}"/>
    <pc:docChg chg="addSld modSld">
      <pc:chgData name="Toan Bach" userId="08b07716a116443f" providerId="LiveId" clId="{A72F6A28-016C-E140-86CB-2B0E2E36C472}" dt="2021-06-20T01:19:57.504" v="40"/>
      <pc:docMkLst>
        <pc:docMk/>
      </pc:docMkLst>
      <pc:sldChg chg="modSp mod">
        <pc:chgData name="Toan Bach" userId="08b07716a116443f" providerId="LiveId" clId="{A72F6A28-016C-E140-86CB-2B0E2E36C472}" dt="2021-06-20T01:19:12.665" v="22" actId="20577"/>
        <pc:sldMkLst>
          <pc:docMk/>
          <pc:sldMk cId="4238449618" sldId="256"/>
        </pc:sldMkLst>
        <pc:spChg chg="mod">
          <ac:chgData name="Toan Bach" userId="08b07716a116443f" providerId="LiveId" clId="{A72F6A28-016C-E140-86CB-2B0E2E36C472}" dt="2021-06-20T01:19:12.665" v="22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modSp new mod">
        <pc:chgData name="Toan Bach" userId="08b07716a116443f" providerId="LiveId" clId="{A72F6A28-016C-E140-86CB-2B0E2E36C472}" dt="2021-06-20T01:19:57.504" v="40"/>
        <pc:sldMkLst>
          <pc:docMk/>
          <pc:sldMk cId="4145705115" sldId="257"/>
        </pc:sldMkLst>
        <pc:spChg chg="mod">
          <ac:chgData name="Toan Bach" userId="08b07716a116443f" providerId="LiveId" clId="{A72F6A28-016C-E140-86CB-2B0E2E36C472}" dt="2021-06-20T01:19:23.678" v="39" actId="20577"/>
          <ac:spMkLst>
            <pc:docMk/>
            <pc:sldMk cId="4145705115" sldId="257"/>
            <ac:spMk id="2" creationId="{DE9DA6B8-FC5B-0949-BA00-9D536E68D46F}"/>
          </ac:spMkLst>
        </pc:spChg>
        <pc:spChg chg="mod">
          <ac:chgData name="Toan Bach" userId="08b07716a116443f" providerId="LiveId" clId="{A72F6A28-016C-E140-86CB-2B0E2E36C472}" dt="2021-06-20T01:19:57.504" v="40"/>
          <ac:spMkLst>
            <pc:docMk/>
            <pc:sldMk cId="4145705115" sldId="257"/>
            <ac:spMk id="3" creationId="{4DFC423D-A6D5-EE49-AF21-DAF5FBD4CEFC}"/>
          </ac:spMkLst>
        </pc:spChg>
      </pc:sldChg>
    </pc:docChg>
  </pc:docChgLst>
  <pc:docChgLst>
    <pc:chgData name="Toan Bach" userId="08b07716a116443f" providerId="LiveId" clId="{AA2874C3-DC5D-4640-B519-24816C6EB152}"/>
    <pc:docChg chg="delSld modSld">
      <pc:chgData name="Toan Bach" userId="08b07716a116443f" providerId="LiveId" clId="{AA2874C3-DC5D-4640-B519-24816C6EB152}" dt="2021-06-14T23:15:44.551" v="47" actId="20577"/>
      <pc:docMkLst>
        <pc:docMk/>
      </pc:docMkLst>
      <pc:sldChg chg="modSp mod">
        <pc:chgData name="Toan Bach" userId="08b07716a116443f" providerId="LiveId" clId="{AA2874C3-DC5D-4640-B519-24816C6EB152}" dt="2021-06-14T23:15:44.551" v="47" actId="20577"/>
        <pc:sldMkLst>
          <pc:docMk/>
          <pc:sldMk cId="4238449618" sldId="256"/>
        </pc:sldMkLst>
        <pc:spChg chg="mod">
          <ac:chgData name="Toan Bach" userId="08b07716a116443f" providerId="LiveId" clId="{AA2874C3-DC5D-4640-B519-24816C6EB152}" dt="2021-06-14T23:15:44.551" v="47" actId="20577"/>
          <ac:spMkLst>
            <pc:docMk/>
            <pc:sldMk cId="4238449618" sldId="256"/>
            <ac:spMk id="2" creationId="{0E361B53-9D3D-4E40-B34E-9C102A0DFCE0}"/>
          </ac:spMkLst>
        </pc:spChg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514991312" sldId="257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2377660487" sldId="258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129174805" sldId="259"/>
        </pc:sldMkLst>
      </pc:sldChg>
      <pc:sldChg chg="del">
        <pc:chgData name="Toan Bach" userId="08b07716a116443f" providerId="LiveId" clId="{AA2874C3-DC5D-4640-B519-24816C6EB152}" dt="2021-06-14T23:14:28.695" v="45" actId="2696"/>
        <pc:sldMkLst>
          <pc:docMk/>
          <pc:sldMk cId="2096618951" sldId="260"/>
        </pc:sldMkLst>
      </pc:sldChg>
      <pc:sldChg chg="del">
        <pc:chgData name="Toan Bach" userId="08b07716a116443f" providerId="LiveId" clId="{AA2874C3-DC5D-4640-B519-24816C6EB152}" dt="2021-06-14T23:14:33.941" v="46" actId="2696"/>
        <pc:sldMkLst>
          <pc:docMk/>
          <pc:sldMk cId="726340793" sldId="261"/>
        </pc:sldMkLst>
      </pc:sldChg>
    </pc:docChg>
  </pc:docChgLst>
  <pc:docChgLst>
    <pc:chgData name="Toan Bach" userId="08b07716a116443f" providerId="LiveId" clId="{26C53340-1F05-5141-A5C5-0B630D33F899}"/>
    <pc:docChg chg="custSel addSld modSld">
      <pc:chgData name="Toan Bach" userId="08b07716a116443f" providerId="LiveId" clId="{26C53340-1F05-5141-A5C5-0B630D33F899}" dt="2021-06-20T23:40:39.953" v="154" actId="20577"/>
      <pc:docMkLst>
        <pc:docMk/>
      </pc:docMkLst>
      <pc:sldChg chg="modSp mod">
        <pc:chgData name="Toan Bach" userId="08b07716a116443f" providerId="LiveId" clId="{26C53340-1F05-5141-A5C5-0B630D33F899}" dt="2021-06-20T01:27:21.722" v="38" actId="1076"/>
        <pc:sldMkLst>
          <pc:docMk/>
          <pc:sldMk cId="4238449618" sldId="256"/>
        </pc:sldMkLst>
        <pc:spChg chg="mod">
          <ac:chgData name="Toan Bach" userId="08b07716a116443f" providerId="LiveId" clId="{26C53340-1F05-5141-A5C5-0B630D33F899}" dt="2021-06-20T01:27:21.722" v="38" actId="1076"/>
          <ac:spMkLst>
            <pc:docMk/>
            <pc:sldMk cId="4238449618" sldId="256"/>
            <ac:spMk id="2" creationId="{0E361B53-9D3D-4E40-B34E-9C102A0DFCE0}"/>
          </ac:spMkLst>
        </pc:spChg>
      </pc:sldChg>
      <pc:sldChg chg="addSp delSp modSp mod">
        <pc:chgData name="Toan Bach" userId="08b07716a116443f" providerId="LiveId" clId="{26C53340-1F05-5141-A5C5-0B630D33F899}" dt="2021-06-20T11:15:29.533" v="77"/>
        <pc:sldMkLst>
          <pc:docMk/>
          <pc:sldMk cId="4145705115" sldId="257"/>
        </pc:sldMkLst>
        <pc:spChg chg="mod">
          <ac:chgData name="Toan Bach" userId="08b07716a116443f" providerId="LiveId" clId="{26C53340-1F05-5141-A5C5-0B630D33F899}" dt="2021-06-20T01:30:51.563" v="60" actId="20577"/>
          <ac:spMkLst>
            <pc:docMk/>
            <pc:sldMk cId="4145705115" sldId="257"/>
            <ac:spMk id="2" creationId="{DE9DA6B8-FC5B-0949-BA00-9D536E68D46F}"/>
          </ac:spMkLst>
        </pc:spChg>
        <pc:spChg chg="add mod">
          <ac:chgData name="Toan Bach" userId="08b07716a116443f" providerId="LiveId" clId="{26C53340-1F05-5141-A5C5-0B630D33F899}" dt="2021-06-20T11:15:29.533" v="77"/>
          <ac:spMkLst>
            <pc:docMk/>
            <pc:sldMk cId="4145705115" sldId="257"/>
            <ac:spMk id="4" creationId="{35B2760F-B669-1347-A9B8-DE82CE8FAFC0}"/>
          </ac:spMkLst>
        </pc:spChg>
        <pc:picChg chg="del">
          <ac:chgData name="Toan Bach" userId="08b07716a116443f" providerId="LiveId" clId="{26C53340-1F05-5141-A5C5-0B630D33F899}" dt="2021-06-20T01:27:24.944" v="39" actId="478"/>
          <ac:picMkLst>
            <pc:docMk/>
            <pc:sldMk cId="4145705115" sldId="257"/>
            <ac:picMk id="7" creationId="{B8BFFEE2-7F28-5C41-AD40-415AD1505192}"/>
          </ac:picMkLst>
        </pc:picChg>
      </pc:sldChg>
      <pc:sldChg chg="modSp new mod">
        <pc:chgData name="Toan Bach" userId="08b07716a116443f" providerId="LiveId" clId="{26C53340-1F05-5141-A5C5-0B630D33F899}" dt="2021-06-20T23:40:39.953" v="154" actId="20577"/>
        <pc:sldMkLst>
          <pc:docMk/>
          <pc:sldMk cId="470268704" sldId="258"/>
        </pc:sldMkLst>
        <pc:spChg chg="mod">
          <ac:chgData name="Toan Bach" userId="08b07716a116443f" providerId="LiveId" clId="{26C53340-1F05-5141-A5C5-0B630D33F899}" dt="2021-06-20T11:15:54.614" v="86" actId="20577"/>
          <ac:spMkLst>
            <pc:docMk/>
            <pc:sldMk cId="470268704" sldId="258"/>
            <ac:spMk id="2" creationId="{C2425870-28D5-C444-9C8B-55B5EF05B6B3}"/>
          </ac:spMkLst>
        </pc:spChg>
        <pc:spChg chg="mod">
          <ac:chgData name="Toan Bach" userId="08b07716a116443f" providerId="LiveId" clId="{26C53340-1F05-5141-A5C5-0B630D33F899}" dt="2021-06-20T23:40:39.953" v="154" actId="20577"/>
          <ac:spMkLst>
            <pc:docMk/>
            <pc:sldMk cId="470268704" sldId="258"/>
            <ac:spMk id="3" creationId="{4D957030-9B59-A64D-A350-07D3A8748C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2838-05F2-304C-882B-716152B9B79A}" type="datetimeFigureOut">
              <a:t>21/06/2021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867A6-A791-1442-B944-28FD60C90D5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290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1B53-9D3D-4E40-B34E-9C102A0DF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2892075"/>
            <a:ext cx="8361229" cy="10738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VN" sz="44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#7: MongoDB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7A6D-1A83-9042-B8E6-ADE690900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6" y="4498428"/>
            <a:ext cx="8361229" cy="636915"/>
          </a:xfrm>
        </p:spPr>
        <p:txBody>
          <a:bodyPr>
            <a:noAutofit/>
          </a:bodyPr>
          <a:lstStyle/>
          <a:p>
            <a:r>
              <a:rPr lang="en-VN" sz="2000"/>
              <a:t>Trainer: Bach Ngoc Toan - Phát hành tại: www.tedu.com.vn</a:t>
            </a:r>
          </a:p>
          <a:p>
            <a:endParaRPr lang="en-V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A157A-1314-8048-91B2-CFE4F7EA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087" y="541204"/>
            <a:ext cx="1229390" cy="1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0741-A95D-2348-9C33-A03D7021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25F1-31D4-7C42-90E6-AA4F5584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/>
              <a:t>String</a:t>
            </a:r>
            <a:endParaRPr lang="en-US"/>
          </a:p>
          <a:p>
            <a:r>
              <a:rPr lang="en-US" b="1"/>
              <a:t>Integer</a:t>
            </a:r>
            <a:endParaRPr lang="en-US"/>
          </a:p>
          <a:p>
            <a:r>
              <a:rPr lang="en-US" b="1"/>
              <a:t>Boolean</a:t>
            </a:r>
            <a:r>
              <a:rPr lang="en-US"/>
              <a:t> </a:t>
            </a:r>
          </a:p>
          <a:p>
            <a:r>
              <a:rPr lang="en-US" b="1"/>
              <a:t>DoubleMin/ Max keys</a:t>
            </a:r>
            <a:r>
              <a:rPr lang="en-US"/>
              <a:t>.</a:t>
            </a:r>
          </a:p>
          <a:p>
            <a:r>
              <a:rPr lang="en-US" b="1"/>
              <a:t>Arrays</a:t>
            </a:r>
            <a:r>
              <a:rPr lang="en-US"/>
              <a:t> </a:t>
            </a:r>
          </a:p>
          <a:p>
            <a:r>
              <a:rPr lang="en-US" b="1"/>
              <a:t>Timestamp</a:t>
            </a:r>
            <a:r>
              <a:rPr lang="en-US"/>
              <a:t> </a:t>
            </a:r>
          </a:p>
          <a:p>
            <a:r>
              <a:rPr lang="en-US" b="1"/>
              <a:t>Object</a:t>
            </a:r>
            <a:r>
              <a:rPr lang="en-US"/>
              <a:t> </a:t>
            </a:r>
          </a:p>
          <a:p>
            <a:r>
              <a:rPr lang="en-US" b="1"/>
              <a:t>Date</a:t>
            </a:r>
            <a:endParaRPr lang="en-US"/>
          </a:p>
          <a:p>
            <a:r>
              <a:rPr lang="en-US" b="1"/>
              <a:t>Object ID</a:t>
            </a:r>
          </a:p>
          <a:p>
            <a:r>
              <a:rPr lang="en-US" b="1"/>
              <a:t>Regular expression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6CD0-D4A5-1B40-867F-F4923305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1E35-4164-C948-80F2-1BDDF9CD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Home: </a:t>
            </a:r>
            <a:r>
              <a:rPr lang="en-US">
                <a:hlinkClick r:id="rId2"/>
              </a:rPr>
              <a:t>https://www.mongodb.com/</a:t>
            </a:r>
            <a:endParaRPr lang="en-US"/>
          </a:p>
          <a:p>
            <a:r>
              <a:rPr lang="en-US"/>
              <a:t>MongoDB is a document based database management system with high scalabality and flexibility.</a:t>
            </a:r>
          </a:p>
          <a:p>
            <a:r>
              <a:rPr lang="en-US"/>
              <a:t>MongoDB has been writen by C+++</a:t>
            </a:r>
          </a:p>
        </p:txBody>
      </p:sp>
    </p:spTree>
    <p:extLst>
      <p:ext uri="{BB962C8B-B14F-4D97-AF65-F5344CB8AC3E}">
        <p14:creationId xmlns:p14="http://schemas.microsoft.com/office/powerpoint/2010/main" val="269748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2AFE-58C3-A742-B065-56B51C16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9372-23DD-BC48-B912-6D90C16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MongoDB is multiple platform, document based, high speed and easy to scalable.</a:t>
            </a:r>
          </a:p>
          <a:p>
            <a:r>
              <a:rPr lang="en-US"/>
              <a:t>Concept:</a:t>
            </a:r>
          </a:p>
          <a:p>
            <a:pPr lvl="1"/>
            <a:r>
              <a:rPr lang="en-US"/>
              <a:t>MongoDB server:  contains databases, can contain multiple databases in one server.</a:t>
            </a:r>
          </a:p>
          <a:p>
            <a:pPr lvl="1"/>
            <a:r>
              <a:rPr lang="en-US"/>
              <a:t>Database: single unit contains list of documents (same with table in SQL)</a:t>
            </a:r>
          </a:p>
          <a:p>
            <a:pPr lvl="1"/>
            <a:r>
              <a:rPr lang="en-US"/>
              <a:t>Collection: contains the data is group of records (document) same with a table in RDBMS, flexible in storage because it’s schema less and do not the same number of fields.</a:t>
            </a:r>
          </a:p>
          <a:p>
            <a:pPr lvl="1"/>
            <a:r>
              <a:rPr lang="en-US"/>
              <a:t>Document: is collection of key/value pairs, dynamic schema.</a:t>
            </a:r>
          </a:p>
        </p:txBody>
      </p:sp>
    </p:spTree>
    <p:extLst>
      <p:ext uri="{BB962C8B-B14F-4D97-AF65-F5344CB8AC3E}">
        <p14:creationId xmlns:p14="http://schemas.microsoft.com/office/powerpoint/2010/main" val="190952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02BB-A4A9-204C-B6E6-8D56182E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with RDBMS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4AF189-62C6-D848-BB8A-358F8A646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771046"/>
              </p:ext>
            </p:extLst>
          </p:nvPr>
        </p:nvGraphicFramePr>
        <p:xfrm>
          <a:off x="2159877" y="1986455"/>
          <a:ext cx="8205322" cy="3663993"/>
        </p:xfrm>
        <a:graphic>
          <a:graphicData uri="http://schemas.openxmlformats.org/drawingml/2006/table">
            <a:tbl>
              <a:tblPr/>
              <a:tblGrid>
                <a:gridCol w="3896382">
                  <a:extLst>
                    <a:ext uri="{9D8B030D-6E8A-4147-A177-3AD203B41FA5}">
                      <a16:colId xmlns:a16="http://schemas.microsoft.com/office/drawing/2014/main" val="70296590"/>
                    </a:ext>
                  </a:extLst>
                </a:gridCol>
                <a:gridCol w="4308940">
                  <a:extLst>
                    <a:ext uri="{9D8B030D-6E8A-4147-A177-3AD203B41FA5}">
                      <a16:colId xmlns:a16="http://schemas.microsoft.com/office/drawing/2014/main" val="1673522720"/>
                    </a:ext>
                  </a:extLst>
                </a:gridCol>
              </a:tblGrid>
              <a:tr h="47940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RDBMS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MongoDB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03811"/>
                  </a:ext>
                </a:extLst>
              </a:tr>
              <a:tr h="47940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Database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00114"/>
                  </a:ext>
                </a:extLst>
              </a:tr>
              <a:tr h="47940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Collection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567485"/>
                  </a:ext>
                </a:extLst>
              </a:tr>
              <a:tr h="47940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Tuple/Row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Document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711214"/>
                  </a:ext>
                </a:extLst>
              </a:tr>
              <a:tr h="47940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column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Field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988560"/>
                  </a:ext>
                </a:extLst>
              </a:tr>
              <a:tr h="47940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Table Join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Embedded Documents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764953"/>
                  </a:ext>
                </a:extLst>
              </a:tr>
              <a:tr h="78758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Primary Key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Primary Key (Default key _id provided by MongoDB itself)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63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57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239B-58F7-CA49-B973-81604672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example in MongoDB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928DB-062F-1B44-9670-F19E4785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894" y="1715785"/>
            <a:ext cx="5478312" cy="48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6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3CE-4FA5-8C4D-9BBB-13E5FB18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MongoDB with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6082-FB02-E74C-970D-2131E104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MongoDB is schema less</a:t>
            </a:r>
            <a:r>
              <a:rPr lang="en-US"/>
              <a:t>. It is a document database in which one collection holds different documents.</a:t>
            </a:r>
          </a:p>
          <a:p>
            <a:r>
              <a:rPr lang="en-US"/>
              <a:t>There may be </a:t>
            </a:r>
            <a:r>
              <a:rPr lang="en-US" b="1"/>
              <a:t>difference between number of fields, content and size of the document</a:t>
            </a:r>
            <a:r>
              <a:rPr lang="en-US"/>
              <a:t> from one to other.</a:t>
            </a:r>
          </a:p>
          <a:p>
            <a:r>
              <a:rPr lang="en-US" b="1"/>
              <a:t>Structure of a single object is clear</a:t>
            </a:r>
            <a:r>
              <a:rPr lang="en-US"/>
              <a:t> in MongoDB.</a:t>
            </a:r>
          </a:p>
          <a:p>
            <a:r>
              <a:rPr lang="en-US"/>
              <a:t>There are </a:t>
            </a:r>
            <a:r>
              <a:rPr lang="en-US" b="1"/>
              <a:t>no complex joins</a:t>
            </a:r>
            <a:r>
              <a:rPr lang="en-US"/>
              <a:t> in MongoDB.</a:t>
            </a:r>
          </a:p>
          <a:p>
            <a:r>
              <a:rPr lang="en-US"/>
              <a:t>MongoDB provides the </a:t>
            </a:r>
            <a:r>
              <a:rPr lang="en-US" b="1"/>
              <a:t>facility of deep query</a:t>
            </a:r>
            <a:r>
              <a:rPr lang="en-US"/>
              <a:t> because it supports a powerful dynamic query on documents.</a:t>
            </a:r>
          </a:p>
          <a:p>
            <a:r>
              <a:rPr lang="en-US"/>
              <a:t>It is very </a:t>
            </a:r>
            <a:r>
              <a:rPr lang="en-US" b="1"/>
              <a:t>easy to scale</a:t>
            </a:r>
            <a:r>
              <a:rPr lang="en-US"/>
              <a:t>.</a:t>
            </a:r>
          </a:p>
          <a:p>
            <a:r>
              <a:rPr lang="en-US"/>
              <a:t>It </a:t>
            </a:r>
            <a:r>
              <a:rPr lang="en-US" b="1"/>
              <a:t>uses internal memory for storing working sets</a:t>
            </a:r>
            <a:r>
              <a:rPr lang="en-US"/>
              <a:t> and this is the reason of its fast access.</a:t>
            </a:r>
          </a:p>
        </p:txBody>
      </p:sp>
    </p:spTree>
    <p:extLst>
      <p:ext uri="{BB962C8B-B14F-4D97-AF65-F5344CB8AC3E}">
        <p14:creationId xmlns:p14="http://schemas.microsoft.com/office/powerpoint/2010/main" val="422263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DA67-27FB-AB43-89E9-45E84F3E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Performance analysis of MongoDB and RDBMS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386B-F962-CD41-8645-EFBB269B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relational database (RDBMS) tables are using as storing elements, while in MongoDB collection is used.</a:t>
            </a:r>
          </a:p>
          <a:p>
            <a:r>
              <a:rPr lang="en-US"/>
              <a:t>In the RDBMS, we have multiple schema and in each schema we create tables to store data while, MongoDB is a document oriented database in which data is written in BSON format which is a JSON like format.</a:t>
            </a:r>
          </a:p>
          <a:p>
            <a:r>
              <a:rPr lang="en-US"/>
              <a:t>MongoDB is almost 100 times faster than traditional database systems.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679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DB21-3BA5-5A4F-9246-9065E4B0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3320-F882-D643-9D8E-1492E5E43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Combine multiple documents if you using them together.</a:t>
            </a:r>
          </a:p>
          <a:p>
            <a:r>
              <a:rPr lang="en-US"/>
              <a:t>Consider priority duplication over computed because memory is cheaper than CPU.</a:t>
            </a:r>
          </a:p>
          <a:p>
            <a:r>
              <a:rPr lang="en-US"/>
              <a:t>Join in writing instead of reading</a:t>
            </a:r>
          </a:p>
          <a:p>
            <a:r>
              <a:rPr lang="en-US"/>
              <a:t>Optimize schema for most used cases.</a:t>
            </a:r>
          </a:p>
          <a:p>
            <a:r>
              <a:rPr lang="en-US"/>
              <a:t>Do not contains complex aggregate in Schema</a:t>
            </a:r>
          </a:p>
        </p:txBody>
      </p:sp>
    </p:spTree>
    <p:extLst>
      <p:ext uri="{BB962C8B-B14F-4D97-AF65-F5344CB8AC3E}">
        <p14:creationId xmlns:p14="http://schemas.microsoft.com/office/powerpoint/2010/main" val="358333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C1E2-E0B7-DF49-A6A6-AA2850A2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B7CE0-E543-3640-8CBD-61F09EAB0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40" y="2006657"/>
            <a:ext cx="4767518" cy="1650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2A9142-C0FB-3E47-88C5-01EA55CE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544" y="1781512"/>
            <a:ext cx="4077027" cy="48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13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731</TotalTime>
  <Words>431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#7: MongoDB Introduction</vt:lpstr>
      <vt:lpstr>Introduction</vt:lpstr>
      <vt:lpstr>Overview</vt:lpstr>
      <vt:lpstr>Comparing with RDBMS</vt:lpstr>
      <vt:lpstr>Document example in MongoDB</vt:lpstr>
      <vt:lpstr>Advantages of MongoDB with RDBMS</vt:lpstr>
      <vt:lpstr>Performance analysis of MongoDB and RDBMS   </vt:lpstr>
      <vt:lpstr>Note</vt:lpstr>
      <vt:lpstr>Example</vt:lpstr>
      <vt:lpstr>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Khoá học</dc:title>
  <dc:creator>Toan Bach</dc:creator>
  <cp:lastModifiedBy>Toan Bach</cp:lastModifiedBy>
  <cp:revision>7</cp:revision>
  <dcterms:created xsi:type="dcterms:W3CDTF">2021-06-14T22:24:28Z</dcterms:created>
  <dcterms:modified xsi:type="dcterms:W3CDTF">2021-06-21T02:01:43Z</dcterms:modified>
</cp:coreProperties>
</file>