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918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60000" y="3183480"/>
            <a:ext cx="918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63760" y="1350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360000" y="3183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63760" y="3183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3463920" y="135000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567480" y="135000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360000" y="318348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463920" y="318348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6567480" y="318348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360000" y="1350000"/>
            <a:ext cx="9180000" cy="351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918000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447948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063760" y="1350000"/>
            <a:ext cx="447948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360000" y="270000"/>
            <a:ext cx="9360000" cy="3338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63760" y="1350000"/>
            <a:ext cx="447948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360000" y="3183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360000" y="1350000"/>
            <a:ext cx="9180000" cy="351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447948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63760" y="1350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063760" y="3183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63760" y="1350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360000" y="3183480"/>
            <a:ext cx="918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918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60000" y="3183480"/>
            <a:ext cx="918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5063760" y="1350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360000" y="3183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5063760" y="3183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3463920" y="135000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567480" y="135000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360000" y="318348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3463920" y="318348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6567480" y="318348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918000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447948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63760" y="1350000"/>
            <a:ext cx="447948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360000" y="270000"/>
            <a:ext cx="9360000" cy="3338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063760" y="1350000"/>
            <a:ext cx="447948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60000" y="3183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447948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63760" y="1350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63760" y="3183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63760" y="1350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60000" y="3183480"/>
            <a:ext cx="918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180000"/>
            <a:ext cx="9720000" cy="900000"/>
          </a:xfrm>
          <a:prstGeom prst="rect">
            <a:avLst/>
          </a:prstGeom>
          <a:solidFill>
            <a:srgbClr val="c9211e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7560000" y="5130000"/>
            <a:ext cx="2520000" cy="405000"/>
          </a:xfrm>
          <a:prstGeom prst="rect">
            <a:avLst/>
          </a:prstGeom>
          <a:solidFill>
            <a:srgbClr val="c9211e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"/>
          <p:cNvSpPr/>
          <p:nvPr/>
        </p:nvSpPr>
        <p:spPr>
          <a:xfrm>
            <a:off x="900000" y="5130000"/>
            <a:ext cx="6480000" cy="40500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"/>
          <p:cNvSpPr/>
          <p:nvPr/>
        </p:nvSpPr>
        <p:spPr>
          <a:xfrm>
            <a:off x="180000" y="5130000"/>
            <a:ext cx="540000" cy="405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1" lang="en-US" sz="24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918000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853"/>
              </a:spcAft>
            </a:pPr>
            <a:r>
              <a:rPr b="1" lang="en-US" sz="195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848"/>
              </a:spcAft>
            </a:pPr>
            <a:r>
              <a:rPr b="0" lang="en-US" sz="165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US" sz="165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635"/>
              </a:spcAft>
            </a:pPr>
            <a:r>
              <a:rPr b="0" lang="en-US" sz="135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US" sz="135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425"/>
              </a:spcAft>
            </a:pPr>
            <a:r>
              <a:rPr b="0" lang="en-US" sz="12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US" sz="12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13"/>
              </a:spcAft>
            </a:pPr>
            <a:r>
              <a:rPr b="0" lang="en-US" sz="12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US" sz="12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13"/>
              </a:spcAft>
            </a:pPr>
            <a:r>
              <a:rPr b="0" lang="en-US" sz="12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US" sz="12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13"/>
              </a:spcAft>
            </a:pPr>
            <a:r>
              <a:rPr b="0" lang="en-US" sz="12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US" sz="12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6" name=""/>
          <p:cNvSpPr/>
          <p:nvPr/>
        </p:nvSpPr>
        <p:spPr>
          <a:xfrm>
            <a:off x="180000" y="5130000"/>
            <a:ext cx="540000" cy="405000"/>
          </a:xfrm>
          <a:prstGeom prst="rect">
            <a:avLst/>
          </a:prstGeom>
          <a:solidFill>
            <a:srgbClr val="c9211e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PlaceHolder 3"/>
          <p:cNvSpPr>
            <a:spLocks noGrp="1"/>
          </p:cNvSpPr>
          <p:nvPr>
            <p:ph type="sldNum"/>
          </p:nvPr>
        </p:nvSpPr>
        <p:spPr>
          <a:xfrm>
            <a:off x="-180000" y="5130000"/>
            <a:ext cx="1260000" cy="40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fld id="{2E59654D-18A0-4293-92E5-CF2CDA86801F}" type="slidenum"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ftr"/>
          </p:nvPr>
        </p:nvSpPr>
        <p:spPr>
          <a:xfrm>
            <a:off x="900000" y="5130000"/>
            <a:ext cx="6480000" cy="40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dt"/>
          </p:nvPr>
        </p:nvSpPr>
        <p:spPr>
          <a:xfrm>
            <a:off x="7560000" y="5130000"/>
            <a:ext cx="2340000" cy="39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/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"/>
          <p:cNvSpPr/>
          <p:nvPr/>
        </p:nvSpPr>
        <p:spPr>
          <a:xfrm>
            <a:off x="0" y="1980000"/>
            <a:ext cx="9720000" cy="990000"/>
          </a:xfrm>
          <a:prstGeom prst="rect">
            <a:avLst/>
          </a:prstGeom>
          <a:solidFill>
            <a:srgbClr val="c9211e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60000" y="2160000"/>
            <a:ext cx="918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1" lang="en-US" sz="24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40000" y="3150000"/>
            <a:ext cx="9000000" cy="189000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pPr>
              <a:spcAft>
                <a:spcPts val="853"/>
              </a:spcAft>
            </a:pPr>
            <a:r>
              <a:rPr b="1" lang="en-US" sz="195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848"/>
              </a:spcAft>
            </a:pPr>
            <a:r>
              <a:rPr b="0" lang="en-US" sz="165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US" sz="165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635"/>
              </a:spcAft>
            </a:pPr>
            <a:r>
              <a:rPr b="0" lang="en-US" sz="135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US" sz="135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425"/>
              </a:spcAft>
            </a:pPr>
            <a:r>
              <a:rPr b="0" lang="en-US" sz="12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US" sz="12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13"/>
              </a:spcAft>
            </a:pPr>
            <a:r>
              <a:rPr b="0" lang="en-US" sz="12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US" sz="12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13"/>
              </a:spcAft>
            </a:pPr>
            <a:r>
              <a:rPr b="0" lang="en-US" sz="12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US" sz="12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13"/>
              </a:spcAft>
            </a:pPr>
            <a:r>
              <a:rPr b="0" lang="en-US" sz="12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US" sz="12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dt"/>
          </p:nvPr>
        </p:nvSpPr>
        <p:spPr>
          <a:xfrm>
            <a:off x="7560000" y="5130000"/>
            <a:ext cx="2340000" cy="40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1" lang="en-US" sz="1800" spc="-1" strike="noStrike">
                <a:solidFill>
                  <a:srgbClr val="c9211e"/>
                </a:solid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c9211e"/>
              </a:solidFill>
              <a:latin typeface="Source Sans Pro Black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ftr"/>
          </p:nvPr>
        </p:nvSpPr>
        <p:spPr>
          <a:xfrm>
            <a:off x="1080000" y="5130000"/>
            <a:ext cx="3240000" cy="40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1" lang="en-US" sz="1800" spc="-1" strike="noStrike">
                <a:solidFill>
                  <a:srgbClr val="c9211e"/>
                </a:solid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c9211e"/>
              </a:solidFill>
              <a:latin typeface="Source Sans Pro Black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sldNum"/>
          </p:nvPr>
        </p:nvSpPr>
        <p:spPr>
          <a:xfrm>
            <a:off x="180000" y="5130000"/>
            <a:ext cx="540000" cy="405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A8BB1436-FFBF-40B2-A0DC-619620B55E60}" type="slidenum">
              <a:rPr b="1" lang="en-US" sz="1800" spc="-1" strike="noStrike">
                <a:solidFill>
                  <a:srgbClr val="c9211e"/>
                </a:solid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c9211e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://www.tedu.com.vn/" TargetMode="External"/><Relationship Id="rId2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"/>
          <p:cNvSpPr txBox="1"/>
          <p:nvPr/>
        </p:nvSpPr>
        <p:spPr>
          <a:xfrm>
            <a:off x="360000" y="2057400"/>
            <a:ext cx="918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3110" spc="-1" strike="noStrike">
                <a:solidFill>
                  <a:srgbClr val="000000"/>
                </a:solidFill>
                <a:latin typeface="Arial"/>
                <a:ea typeface="DejaVu Sans"/>
              </a:rPr>
              <a:t>Khoá học</a:t>
            </a:r>
            <a:endParaRPr b="1" lang="en-US" sz="3110" spc="-1" strike="noStrike">
              <a:solidFill>
                <a:srgbClr val="ffffff"/>
              </a:solidFill>
              <a:latin typeface="Source Sans Pro Black"/>
            </a:endParaRPr>
          </a:p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dd4100"/>
                </a:solidFill>
                <a:latin typeface="Arial"/>
                <a:ea typeface="DejaVu Sans"/>
              </a:rPr>
              <a:t>Triển khai CI/CD với </a:t>
            </a:r>
            <a:r>
              <a:rPr b="1" lang="en-US" sz="5400" spc="-1" strike="noStrike">
                <a:solidFill>
                  <a:srgbClr val="ffffff"/>
                </a:solidFill>
                <a:latin typeface="Arial"/>
                <a:ea typeface="DejaVu Sans"/>
              </a:rPr>
              <a:t>Jenkins</a:t>
            </a:r>
            <a:endParaRPr b="1" lang="en-US" sz="5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9" name=""/>
          <p:cNvSpPr txBox="1"/>
          <p:nvPr/>
        </p:nvSpPr>
        <p:spPr>
          <a:xfrm>
            <a:off x="540000" y="3150000"/>
            <a:ext cx="9000000" cy="18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r>
              <a:rPr b="0" lang="en-US" sz="1650" spc="-1" strike="noStrike">
                <a:solidFill>
                  <a:srgbClr val="1c1c1c"/>
                </a:solidFill>
                <a:latin typeface="Source Sans Pro Light"/>
              </a:rPr>
              <a:t>Phát hành tại: </a:t>
            </a:r>
            <a:r>
              <a:rPr b="0" lang="en-US" sz="1650" spc="-1" strike="noStrike">
                <a:solidFill>
                  <a:srgbClr val="1c1c1c"/>
                </a:solidFill>
                <a:latin typeface="Source Sans Pro Light"/>
                <a:hlinkClick r:id="rId1"/>
              </a:rPr>
              <a:t>www.tedu.com.vn</a:t>
            </a:r>
            <a:endParaRPr b="0" lang="en-US" sz="1650" spc="-1" strike="noStrike">
              <a:solidFill>
                <a:srgbClr val="1c1c1c"/>
              </a:solidFill>
              <a:latin typeface="Source Sans Pro Light"/>
            </a:endParaRPr>
          </a:p>
          <a:p>
            <a:r>
              <a:rPr b="0" lang="en-US" sz="1650" spc="-1" strike="noStrike">
                <a:solidFill>
                  <a:srgbClr val="1c1c1c"/>
                </a:solidFill>
                <a:latin typeface="Source Sans Pro Light"/>
              </a:rPr>
              <a:t>Ngày: 20/11/2021</a:t>
            </a:r>
            <a:endParaRPr b="0" lang="en-US" sz="165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"/>
          <p:cNvSpPr txBox="1"/>
          <p:nvPr/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Mục tiêu khoá học</a:t>
            </a:r>
            <a:endParaRPr b="1" lang="en-US" sz="44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359640" y="1865880"/>
            <a:ext cx="4479480" cy="2478240"/>
          </a:xfrm>
          <a:prstGeom prst="rect">
            <a:avLst/>
          </a:prstGeom>
          <a:ln w="18000">
            <a:noFill/>
          </a:ln>
        </p:spPr>
      </p:pic>
      <p:pic>
        <p:nvPicPr>
          <p:cNvPr id="92" name="" descr=""/>
          <p:cNvPicPr/>
          <p:nvPr/>
        </p:nvPicPr>
        <p:blipFill>
          <a:blip r:embed="rId2"/>
          <a:stretch/>
        </p:blipFill>
        <p:spPr>
          <a:xfrm>
            <a:off x="5063400" y="1844280"/>
            <a:ext cx="4479480" cy="252108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"/>
          <p:cNvSpPr txBox="1"/>
          <p:nvPr/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1" lang="en-US" sz="4400" spc="-1" strike="noStrike">
                <a:solidFill>
                  <a:srgbClr val="ffffff"/>
                </a:solidFill>
                <a:latin typeface="Arial"/>
              </a:rPr>
              <a:t>Tổng quan</a:t>
            </a:r>
            <a:endParaRPr b="1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"/>
          <p:cNvSpPr txBox="1"/>
          <p:nvPr/>
        </p:nvSpPr>
        <p:spPr>
          <a:xfrm>
            <a:off x="360000" y="1350000"/>
            <a:ext cx="918000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73000"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Tổng quan về CI/CD</a:t>
            </a:r>
            <a:endParaRPr b="1" lang="en-US" sz="32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Tìm hiểu về Jenkins</a:t>
            </a:r>
            <a:endParaRPr b="1" lang="en-US" sz="32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Tích hợp Jenkins với Git</a:t>
            </a:r>
            <a:endParaRPr b="1" lang="en-US" sz="32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Tích hợp với SonarQube</a:t>
            </a:r>
            <a:endParaRPr b="1" lang="en-US" sz="32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Đo Unit test Coverage</a:t>
            </a:r>
            <a:endParaRPr b="1" lang="en-US" sz="32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CD lên IIS</a:t>
            </a:r>
            <a:endParaRPr b="1" lang="en-US" sz="32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CD lên Docker</a:t>
            </a:r>
            <a:endParaRPr b="1" lang="en-US" sz="32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"/>
          <p:cNvSpPr txBox="1"/>
          <p:nvPr/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1" lang="en-US" sz="4400" spc="-1" strike="noStrike">
                <a:solidFill>
                  <a:srgbClr val="ffffff"/>
                </a:solidFill>
                <a:latin typeface="Arial"/>
              </a:rPr>
              <a:t>Mã nguồn</a:t>
            </a:r>
            <a:endParaRPr b="1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2286720" y="1143000"/>
            <a:ext cx="4342680" cy="3475440"/>
          </a:xfrm>
          <a:prstGeom prst="rect">
            <a:avLst/>
          </a:prstGeom>
          <a:ln w="0">
            <a:noFill/>
          </a:ln>
        </p:spPr>
      </p:pic>
      <p:sp>
        <p:nvSpPr>
          <p:cNvPr id="97" name=""/>
          <p:cNvSpPr txBox="1"/>
          <p:nvPr/>
        </p:nvSpPr>
        <p:spPr>
          <a:xfrm>
            <a:off x="2163240" y="4800600"/>
            <a:ext cx="4923360" cy="34596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https://github.com/teduinternational/tedu_exam</a:t>
            </a:r>
            <a:endParaRPr b="0" lang="en-US" sz="1800" spc="-1" strike="noStrike">
              <a:latin typeface="Source Sans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"/>
          <p:cNvSpPr txBox="1"/>
          <p:nvPr/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1" lang="en-US" sz="4400" spc="-1" strike="noStrike">
                <a:solidFill>
                  <a:srgbClr val="ffffff"/>
                </a:solidFill>
                <a:latin typeface="Arial"/>
              </a:rPr>
              <a:t>Yêu cầu</a:t>
            </a:r>
            <a:endParaRPr b="1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"/>
          <p:cNvSpPr txBox="1"/>
          <p:nvPr/>
        </p:nvSpPr>
        <p:spPr>
          <a:xfrm>
            <a:off x="360000" y="1350000"/>
            <a:ext cx="918000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Hiểu biết về Windows, IIS và Docker</a:t>
            </a:r>
            <a:endParaRPr b="1" lang="en-US" sz="32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Có kinh nghiệm về ASP.NET Core</a:t>
            </a:r>
            <a:endParaRPr b="1" lang="en-US" sz="32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"/>
          <p:cNvSpPr txBox="1"/>
          <p:nvPr/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1" lang="en-US" sz="4400" spc="-1" strike="noStrike">
                <a:solidFill>
                  <a:srgbClr val="ffffff"/>
                </a:solidFill>
                <a:latin typeface="Arial"/>
              </a:rPr>
              <a:t>Phát hành</a:t>
            </a:r>
            <a:endParaRPr b="1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"/>
          <p:cNvSpPr txBox="1"/>
          <p:nvPr/>
        </p:nvSpPr>
        <p:spPr>
          <a:xfrm>
            <a:off x="360000" y="1350000"/>
            <a:ext cx="918000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8"/>
              </a:spcAf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Phát hành vào 20.11.2021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8"/>
              </a:spcAf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Tại TEDU.COM.VN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LibreOffice/7.1.5.2$Windows_X86_64 LibreOffice_project/85f04e9f809797b8199d13c421bd8a2b025d52b5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2021-11-09T08:55:09Z</dcterms:created>
  <dc:creator/>
  <dc:description/>
  <dc:language>en-US</dc:language>
  <cp:lastModifiedBy/>
  <dcterms:modified xsi:type="dcterms:W3CDTF">2021-11-09T09:01:50Z</dcterms:modified>
  <cp:revision>7</cp:revision>
  <dc:subject/>
  <dc:title>Alizarin</dc:title>
</cp:coreProperties>
</file>