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Food Sync</a:t>
            </a:r>
            <a:endParaRPr lang="mk-MK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956676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</a:t>
            </a:r>
            <a:r>
              <a:rPr lang="en-US" dirty="0">
                <a:latin typeface="Berlin Sans FB Demi" panose="020E0802020502020306" pitchFamily="34" charset="0"/>
              </a:rPr>
              <a:t>Be in sync with nature</a:t>
            </a:r>
          </a:p>
          <a:p>
            <a:endParaRPr lang="en-US" dirty="0">
              <a:latin typeface="Helvetica-Normal" pitchFamily="2" charset="0"/>
            </a:endParaRPr>
          </a:p>
          <a:p>
            <a:r>
              <a:rPr lang="en-US" dirty="0"/>
              <a:t>Food Scanning AI for analyzing food, Food waste and food sharing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9735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challenge Problem</a:t>
            </a:r>
            <a:br>
              <a:rPr lang="en-US" dirty="0">
                <a:latin typeface="Berlin Sans FB Demi" panose="020E0802020502020306" pitchFamily="34" charset="0"/>
              </a:rPr>
            </a:br>
            <a:endParaRPr lang="mk-MK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74" b="3874"/>
          <a:stretch>
            <a:fillRect/>
          </a:stretch>
        </p:blipFill>
        <p:spPr>
          <a:xfrm>
            <a:off x="7075921" y="1697991"/>
            <a:ext cx="3912553" cy="360937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Ensure information and access to safe, nutritious and sufficient food all year around</a:t>
            </a:r>
          </a:p>
          <a:p>
            <a:r>
              <a:rPr lang="en-US" sz="2400" dirty="0"/>
              <a:t>Halve per capita food waste and reduce food losses</a:t>
            </a:r>
          </a:p>
          <a:p>
            <a:r>
              <a:rPr lang="en-US" sz="2400" dirty="0"/>
              <a:t>Inform users about food carbon footprint, making them more eco friendly</a:t>
            </a:r>
          </a:p>
          <a:p>
            <a:r>
              <a:rPr lang="en-US" sz="2400" dirty="0"/>
              <a:t>Reduce World Hunger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40626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Berlin Sans FB Demi" panose="020E0802020502020306" pitchFamily="34" charset="0"/>
              </a:rPr>
            </a:br>
            <a:r>
              <a:rPr lang="en-US" dirty="0">
                <a:latin typeface="Berlin Sans FB Demi" panose="020E0802020502020306" pitchFamily="34" charset="0"/>
              </a:rPr>
              <a:t>Challenge Solution</a:t>
            </a:r>
            <a:br>
              <a:rPr lang="en-US" dirty="0">
                <a:latin typeface="Berlin Sans FB Demi" panose="020E0802020502020306" pitchFamily="34" charset="0"/>
              </a:rPr>
            </a:br>
            <a:endParaRPr lang="mk-M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Food Scanner for food identification and analyzing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Scanning the food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Identification of the type, properties, carbon footprint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giving useful and eco friendly information about the food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there is a food waste, recommending how to use the spoiled food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there is too much food – share it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Optimizing the way you shop for food 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Creating dataset for further analysis and comprehension of the problem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3579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37" r="737"/>
          <a:stretch>
            <a:fillRect/>
          </a:stretch>
        </p:blipFill>
        <p:spPr>
          <a:xfrm>
            <a:off x="1141413" y="836613"/>
            <a:ext cx="10058400" cy="5181600"/>
          </a:xfrm>
        </p:spPr>
      </p:pic>
    </p:spTree>
    <p:extLst>
      <p:ext uri="{BB962C8B-B14F-4D97-AF65-F5344CB8AC3E}">
        <p14:creationId xmlns:p14="http://schemas.microsoft.com/office/powerpoint/2010/main" val="4846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41413" y="965200"/>
            <a:ext cx="10058400" cy="4924425"/>
          </a:xfrm>
        </p:spPr>
      </p:pic>
    </p:spTree>
    <p:extLst>
      <p:ext uri="{BB962C8B-B14F-4D97-AF65-F5344CB8AC3E}">
        <p14:creationId xmlns:p14="http://schemas.microsoft.com/office/powerpoint/2010/main" val="13530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41413" y="959962"/>
            <a:ext cx="10058400" cy="4934902"/>
          </a:xfrm>
        </p:spPr>
      </p:pic>
    </p:spTree>
    <p:extLst>
      <p:ext uri="{BB962C8B-B14F-4D97-AF65-F5344CB8AC3E}">
        <p14:creationId xmlns:p14="http://schemas.microsoft.com/office/powerpoint/2010/main" val="427740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The tech we use</a:t>
            </a:r>
            <a:br>
              <a:rPr lang="en-US" dirty="0">
                <a:latin typeface="Berlin Sans FB Demi" panose="020E0802020502020306" pitchFamily="34" charset="0"/>
              </a:rPr>
            </a:br>
            <a:endParaRPr lang="mk-MK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140" t="-121" r="19642" b="121"/>
          <a:stretch/>
        </p:blipFill>
        <p:spPr>
          <a:xfrm>
            <a:off x="7110103" y="2055813"/>
            <a:ext cx="4195985" cy="39195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Convolutional Deep Neural Network identifying and classification of the product and its current state.</a:t>
            </a:r>
          </a:p>
          <a:p>
            <a:r>
              <a:rPr lang="en-US" dirty="0"/>
              <a:t>Fully Connected Neural Network to solve the problem of regression and to detect when you have bought too much of a certain product.</a:t>
            </a:r>
          </a:p>
          <a:p>
            <a:r>
              <a:rPr lang="en-US" dirty="0"/>
              <a:t>AI: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with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Application: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and .NET</a:t>
            </a:r>
          </a:p>
          <a:p>
            <a:r>
              <a:rPr lang="en-US" dirty="0"/>
              <a:t>Using AI will help us analyze our purchase habits, products and the way we think about carbon footprint of everything we buy.</a:t>
            </a:r>
          </a:p>
        </p:txBody>
      </p:sp>
    </p:spTree>
    <p:extLst>
      <p:ext uri="{BB962C8B-B14F-4D97-AF65-F5344CB8AC3E}">
        <p14:creationId xmlns:p14="http://schemas.microsoft.com/office/powerpoint/2010/main" val="162483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erlin Sans FB Demi" panose="020E0802020502020306" pitchFamily="34" charset="0"/>
              </a:rPr>
              <a:t>Foodsync</a:t>
            </a:r>
            <a:r>
              <a:rPr lang="en-US" sz="3200" dirty="0">
                <a:latin typeface="Berlin Sans FB Demi" panose="020E0802020502020306" pitchFamily="34" charset="0"/>
              </a:rPr>
              <a:t> future</a:t>
            </a:r>
            <a:endParaRPr lang="mk-M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9643"/>
          </a:xfrm>
        </p:spPr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err="1"/>
              <a:t>FoodSync</a:t>
            </a:r>
            <a:r>
              <a:rPr lang="en-US" dirty="0"/>
              <a:t> programs will have similar software with a large database filled with food nutrition information, optimized and precise analysis hardware for superior calculation of optimal and eco friendly consumption guides.</a:t>
            </a:r>
          </a:p>
          <a:p>
            <a:r>
              <a:rPr lang="en-US" dirty="0" err="1"/>
              <a:t>FoodSync</a:t>
            </a:r>
            <a:r>
              <a:rPr lang="en-US" dirty="0"/>
              <a:t> will provide a wide range of quality-of-life improvements for local agriculture, knowledge and education, as well as the health, economic and ecological consequences from the consumption of a certain food produce.</a:t>
            </a:r>
          </a:p>
          <a:p>
            <a:r>
              <a:rPr lang="en-US" dirty="0"/>
              <a:t>Raising the awareness of food waste and promoting food sharing, thus significantly reducing world hunger.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96509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provides enough to satisfy every man's needs, but not every man's greed.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mk-MK" sz="3600" dirty="0"/>
              <a:t>                                          </a:t>
            </a:r>
            <a:r>
              <a:rPr lang="en-US" sz="3600" dirty="0"/>
              <a:t>Mahatma Gandhi</a:t>
            </a:r>
            <a:endParaRPr lang="mk-MK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 for your attention.</a:t>
            </a:r>
          </a:p>
          <a:p>
            <a:r>
              <a:rPr lang="en-US" sz="2000" dirty="0"/>
              <a:t>Eat healthy, endorse eating unrefined endemic meals, plan ahead - don’t let your food go to waste and share with those that need it most.</a:t>
            </a:r>
            <a:endParaRPr lang="mk-MK" sz="2000" dirty="0"/>
          </a:p>
        </p:txBody>
      </p:sp>
    </p:spTree>
    <p:extLst>
      <p:ext uri="{BB962C8B-B14F-4D97-AF65-F5344CB8AC3E}">
        <p14:creationId xmlns:p14="http://schemas.microsoft.com/office/powerpoint/2010/main" val="89658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</TotalTime>
  <Words>348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Helvetica-Normal</vt:lpstr>
      <vt:lpstr>Trebuchet MS</vt:lpstr>
      <vt:lpstr>Tw Cen MT</vt:lpstr>
      <vt:lpstr>Circuit</vt:lpstr>
      <vt:lpstr>Food Sync</vt:lpstr>
      <vt:lpstr>challenge Problem </vt:lpstr>
      <vt:lpstr> Challenge Solution </vt:lpstr>
      <vt:lpstr>PowerPoint Presentation</vt:lpstr>
      <vt:lpstr>PowerPoint Presentation</vt:lpstr>
      <vt:lpstr>PowerPoint Presentation</vt:lpstr>
      <vt:lpstr>The tech we use </vt:lpstr>
      <vt:lpstr>Foodsync future</vt:lpstr>
      <vt:lpstr>Earth provides enough to satisfy every man's needs, but not every man's greed.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Sync</dc:title>
  <dc:creator>Toxic</dc:creator>
  <cp:lastModifiedBy>Ivan Kikerkov</cp:lastModifiedBy>
  <cp:revision>19</cp:revision>
  <dcterms:created xsi:type="dcterms:W3CDTF">2017-04-27T09:39:43Z</dcterms:created>
  <dcterms:modified xsi:type="dcterms:W3CDTF">2017-04-30T10:58:50Z</dcterms:modified>
</cp:coreProperties>
</file>