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-18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3285" autoAdjust="0"/>
  </p:normalViewPr>
  <p:slideViewPr>
    <p:cSldViewPr snapToGrid="0">
      <p:cViewPr varScale="1">
        <p:scale>
          <a:sx n="64" d="100"/>
          <a:sy n="64" d="100"/>
        </p:scale>
        <p:origin x="2964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SEC - simple event correlator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32945ee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32945ee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fb4ecb8ba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fb4ecb8ba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5e227f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5e227f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fb4ecb8ba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fb4ecb8ba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32945ee4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32945ee4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fb4ecb8ba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fb4ecb8ba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fb4ecb8ba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fb4ecb8ba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32945ee4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32945ee4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32945ee4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32945ee4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-evcorr.github.io/" TargetMode="External"/><Relationship Id="rId7" Type="http://schemas.openxmlformats.org/officeDocument/2006/relationships/hyperlink" Target="https://metacpan.org/release/NWCLARK/perl-5.8.2/view/pod/perlretut.pod##Simple-word-match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Host-based_intrusion_detection_system" TargetMode="External"/><Relationship Id="rId5" Type="http://schemas.openxmlformats.org/officeDocument/2006/relationships/hyperlink" Target="http://simple-evcorr.sourceforge.net/SEC-tutorial/article-part2.html" TargetMode="External"/><Relationship Id="rId4" Type="http://schemas.openxmlformats.org/officeDocument/2006/relationships/hyperlink" Target="https://dspace.cvut.cz/bitstream/handle/10467/69698/F8-BP-2017-Lejnar-Jan-thesis.pdf?sequence=1&amp;isAllowed=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-evcorr.github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Jednoduchý korelátor udalostí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SEC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727952" y="425727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Autor: Adrián Vančo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Predmet: PRBIT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Zdroje</a:t>
            </a:r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u="sng">
                <a:solidFill>
                  <a:schemeClr val="hlink"/>
                </a:solidFill>
                <a:hlinkClick r:id="rId3"/>
              </a:rPr>
              <a:t>https://simple-evcorr.github.io/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u="sng">
                <a:solidFill>
                  <a:schemeClr val="hlink"/>
                </a:solidFill>
                <a:hlinkClick r:id="rId4"/>
              </a:rPr>
              <a:t>https://dspace.cvut.cz/bitstream/handle/10467/69698/F8-BP-2017-Lejnar-Jan-thesis.pdf?sequence=1&amp;isAllowed=y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u="sng">
                <a:solidFill>
                  <a:schemeClr val="hlink"/>
                </a:solidFill>
                <a:hlinkClick r:id="rId5"/>
              </a:rPr>
              <a:t>http://simple-evcorr.sourceforge.net/SEC-tutorial/article-part2.html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u="sng">
                <a:solidFill>
                  <a:schemeClr val="hlink"/>
                </a:solidFill>
                <a:hlinkClick r:id="rId6"/>
              </a:rPr>
              <a:t>https://en.wikipedia.org/wiki/Host-based_intrusion_detection_system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u="sng">
                <a:solidFill>
                  <a:schemeClr val="hlink"/>
                </a:solidFill>
                <a:hlinkClick r:id="rId7"/>
              </a:rPr>
              <a:t>https://metacpan.org/release/NWCLARK/perl-5.8.2/view/pod/perlretut.pod##Simple-word-matching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Opis bezpečnostného nástroja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Korelačný nástroj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Patrí do HIDS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Dokáže čítať dáta z mnohých zdrojov: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"/>
              <a:t>zo súborov,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"/>
              <a:t>zo štandardného vstupu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"/>
              <a:t>až po pomenované rúry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Napísaný v Perl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beží ako jeden proces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Absencia GUI</a:t>
            </a:r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Inštalácia</a:t>
            </a: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 u="sng">
                <a:solidFill>
                  <a:schemeClr val="hlink"/>
                </a:solidFill>
                <a:hlinkClick r:id="rId3"/>
              </a:rPr>
              <a:t>https://simple-evcorr.github.io/</a:t>
            </a:r>
            <a:r>
              <a:rPr lang="sk"/>
              <a:t>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GNU General Public License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Potrebné Perl v5.8 a novšie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 sec-2.9.0.tar.gz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300" y="1567550"/>
            <a:ext cx="1383225" cy="16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6350" y="2978050"/>
            <a:ext cx="2720875" cy="257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Konfiguračný súbor</a:t>
            </a: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274500" cy="24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Symboly “#” a “\”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# Example simple.conf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# Recognize a pattern and log it.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 #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type=Single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ptype=RegExp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pattern=man\s+(\S+)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desc=$0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action=logonly </a:t>
            </a:r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975300" cy="24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type=SingleWithThreshold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ptype=RegExp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pattern=sshd\[\d+\]: Failed .+ for (\S+) from \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[\d.]+ port \d+ ssh2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desc=Three SSH login failures within 1m for user $1 action=pipe '%s' /bin/mail/ -s \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'SSH login alert' root@adrian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window=60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thresh=3</a:t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651" y="4033250"/>
            <a:ext cx="6378699" cy="6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k"/>
              <a:t>Správa</a:t>
            </a:r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5</a:t>
            </a:fld>
            <a:endParaRPr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44958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SEC pravidlá</a:t>
            </a:r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Single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Suppress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Calendar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SingleWithScript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SingleWithSuppress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SingleWithThreshold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SingleWith2Threshold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EventGroup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Pair</a:t>
            </a: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Hodnotenie bezpečnostného nástroja</a:t>
            </a:r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Výhody:</a:t>
            </a:r>
            <a:endParaRPr/>
          </a:p>
          <a:p>
            <a:pPr marL="457200" lvl="0" indent="-311150" algn="just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Dokáže čítať dáta z mnohých zdrojov: zo súborov, zo štandardného vstupu až po pomenované rúry. </a:t>
            </a:r>
            <a:endParaRPr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Používa konfiguračný súbor (súbory) pre definíciu podozrivých aktivít. Tieto podozrivé aktivity dokáže popísať pomocou mnohých predpripravených typov pravidiel. </a:t>
            </a:r>
            <a:endParaRPr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Veľmi široká je možnosť špecifikácie ako podozrivých aktivít, tak reakcie na ne pomocou Perl. </a:t>
            </a:r>
            <a:endParaRPr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Podporuje regulárne výrazy, ktorými je možné popísať mnoho hľadaných vzorov. 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7</a:t>
            </a:fld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1297500" y="1567550"/>
            <a:ext cx="7169400" cy="30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Výhody: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s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Umožňuje definovať kontexty, ktoré dokážu spojiť jednoduché regulárne výrazy alebo definovať ďalšie udalosti, ktoré musia nastať, aby sa jednalo o podozrivú aktivitu. Umožňujú napríklad pridať podmienky, z ktorého záznamu musí udalosť prísť, v akom časovom intervale a pod.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s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Dokáže definovať, aká reakcia na podozrivú aktivitu sa má vykonať.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s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Obsahuje napríklad zabudovanú možnosť spúšťať externé programy, napr. mail – na odoslanie upozorňovacieho e-mailu správcovi servera.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s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Jednoduchá inštalácia.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s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Napísaný v Perl, teda platformovo nezávislý.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Hodnotenie bezpečnostného nástroja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Nevýhody: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Absencia GUI.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SEC nie je testovaný proti starým vydaniam Perlu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k"/>
              <a:t>Zraniteľnosť</a:t>
            </a:r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4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4500"/>
              <a:t>Ďakujem za pozornosť</a:t>
            </a:r>
            <a:endParaRPr sz="4500"/>
          </a:p>
        </p:txBody>
      </p:sp>
      <p:sp>
        <p:nvSpPr>
          <p:cNvPr id="197" name="Google Shape;19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Office PowerPoint</Application>
  <PresentationFormat>Prezentácia na obrazovke (16:9)</PresentationFormat>
  <Paragraphs>84</Paragraphs>
  <Slides>10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Lato</vt:lpstr>
      <vt:lpstr>Montserrat</vt:lpstr>
      <vt:lpstr>Arial</vt:lpstr>
      <vt:lpstr>Focus</vt:lpstr>
      <vt:lpstr>Jednoduchý korelátor udalostí SEC</vt:lpstr>
      <vt:lpstr>Opis bezpečnostného nástroja</vt:lpstr>
      <vt:lpstr>Inštalácia</vt:lpstr>
      <vt:lpstr>Konfiguračný súbor</vt:lpstr>
      <vt:lpstr>Správa</vt:lpstr>
      <vt:lpstr>SEC pravidlá</vt:lpstr>
      <vt:lpstr>Hodnotenie bezpečnostného nástroja</vt:lpstr>
      <vt:lpstr>Hodnotenie bezpečnostného nástroja </vt:lpstr>
      <vt:lpstr>Ďakujem za pozornosť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Jednoduchý korelátor udalostí SEC</dc:title>
  <cp:lastModifiedBy>Adrián Vančo</cp:lastModifiedBy>
  <cp:revision>1</cp:revision>
  <dcterms:modified xsi:type="dcterms:W3CDTF">2021-12-04T01:27:20Z</dcterms:modified>
</cp:coreProperties>
</file>