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58ffa8b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58ffa8b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58eefd46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58eefd46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8eefd460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58eefd460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58eefd460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58eefd460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58eefd460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58eefd460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58eefd460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58eefd460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58eefd460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58eefd460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58eefd46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58eefd46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58eefd460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58eefd460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lay-lh.googleusercontent.com/gmCHtumHh3mTak1aEGbG16nmGH_9AlUFEuopwhcFfmSfZ6fC6qCO84LKk9pPaos4xW8" TargetMode="External"/><Relationship Id="rId4" Type="http://schemas.openxmlformats.org/officeDocument/2006/relationships/hyperlink" Target="https://www.nicepng.com/png/full/192-1922276_brand-pattern-transprent-free-low-battery-image-png.png" TargetMode="External"/><Relationship Id="rId9" Type="http://schemas.openxmlformats.org/officeDocument/2006/relationships/hyperlink" Target="https://i.pinimg.com/564x/e9/08/a1/e908a1f684568f1fbd4370ed2e81a2a0.jpg" TargetMode="External"/><Relationship Id="rId5" Type="http://schemas.openxmlformats.org/officeDocument/2006/relationships/hyperlink" Target="https://library.urnerbarry.com/Images/GettyImages-1138418562.jpg" TargetMode="External"/><Relationship Id="rId6" Type="http://schemas.openxmlformats.org/officeDocument/2006/relationships/hyperlink" Target="https://d2bgjx2gb489de.cloudfront.net/gbb-blogs/wp-content/uploads/2020/07/01093015/Bratislava.jpg" TargetMode="External"/><Relationship Id="rId7" Type="http://schemas.openxmlformats.org/officeDocument/2006/relationships/hyperlink" Target="https://www.tutorialspoint.com/artificial_intelligence/images/agent_environment.jpg" TargetMode="External"/><Relationship Id="rId8" Type="http://schemas.openxmlformats.org/officeDocument/2006/relationships/hyperlink" Target="https://th.bing.com/th/id/R.b1725ff143342fc8459f14bb641a7fdb?rik=ccMiv%2fGpk3yAEQ&amp;riu=http%3a%2f%2fwww.elitereaders.com%2fwp-content%2fuploads%2f2015%2f11%2fstarship-technologies-delivery-robot-2.jpeg&amp;ehk=B1V9BwVuyo6H%2bYKM7eC5%2fChJy4Vm9uzh8zETShD4hMI%3d&amp;risl=&amp;pid=ImgRaw&amp;r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05899" y="1847700"/>
            <a:ext cx="6532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sk" sz="3259">
                <a:solidFill>
                  <a:srgbClr val="000000"/>
                </a:solidFill>
              </a:rPr>
              <a:t>Zadanie 1</a:t>
            </a:r>
            <a:endParaRPr b="1" sz="3709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sk" sz="2310">
                <a:solidFill>
                  <a:srgbClr val="000000"/>
                </a:solidFill>
              </a:rPr>
              <a:t>Špecifikácia inteligentného znalostného agenta</a:t>
            </a:r>
            <a:endParaRPr b="1" sz="231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b="1" lang="sk" sz="2580">
                <a:solidFill>
                  <a:srgbClr val="000000"/>
                </a:solidFill>
              </a:rPr>
              <a:t>Inteligentný kuriér</a:t>
            </a:r>
            <a:endParaRPr b="1" sz="258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900">
                <a:latin typeface="Nunito"/>
                <a:ea typeface="Nunito"/>
                <a:cs typeface="Nunito"/>
                <a:sym typeface="Nunito"/>
              </a:rPr>
              <a:t>Adrián Vančo a Michal Boroš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Ďakujeme za pozornosť!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89" y="1468725"/>
            <a:ext cx="2921825" cy="32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Prečo je potrebné inteligentné riešenie?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Súčasná donáška na posledný kilometer je neefektívna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predstavuje 28% z celkových nákladov na doručenie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Zníženie emisií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Odľahčenie</a:t>
            </a: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od malorozmerných zasielok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Doručenie aj cez víkend a sviatok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Problémové</a:t>
            </a:r>
            <a:r>
              <a:rPr lang="sk"/>
              <a:t> prostredie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2055350"/>
            <a:ext cx="4671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cestné komunikácie v husto obývaných oblastiach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zložité, stochastické, spojité, skutočné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veľkosť ako kočík, vie využívať vlaky/ mestskú hromadnú dopravu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700" y="2128825"/>
            <a:ext cx="3108826" cy="20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Ciele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4241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rýchla, bezpečná a plánovaná preprava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šetrenie životného prostredia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výhodné počas pandémie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150" y="1139074"/>
            <a:ext cx="3172175" cy="31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Vnemy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4572000" y="1796688"/>
            <a:ext cx="4400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obraz z kamier,  dáta z LIDARu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pozícia a trasa z GPS, údaje z digitálneho kompasu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zvuk z mikrofónu, vstup z klávesnice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02900"/>
            <a:ext cx="3297400" cy="30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Akcie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4241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zastavenie a rozbehnutie sa, otáčanie sa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čítanie hesla, otváranie úložného priestoru, </a:t>
            </a: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upozornenie zákazníka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zapojiť a odpojiť sa z nabíjačky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800" y="2074000"/>
            <a:ext cx="3422174" cy="228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Informácie a znalosti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4288875" y="1998300"/>
            <a:ext cx="4632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farba semaforu, stav batérie, stav naloženia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zemepisná šírka a zemepisná výška, aktuálny uhol cesty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vlastná rýchlosť, vzdialenosť do cieľa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25" y="2197575"/>
            <a:ext cx="3641651" cy="19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Zhodnotenie správania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4681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scout zatiaľ experimentálne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 inteligentný kuriér budúcnosť?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sk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nepriaznivé podmienky a tma sú problémom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375" y="2374912"/>
            <a:ext cx="3314401" cy="173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Zdroje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sk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gmCHtumHh3mTak1aEGbG16nmGH_9AlUFEuopwhcFfmSfZ6fC6qCO84LKk9pPaos4xW8 (512×512) (googleusercontent.com)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sk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192-1922276_brand-pattern-transprent-free-low-battery-image-png.png (2063×1001) (nicepng.com)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sk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GettyImages-1138418562.jpg (591×591) (urnerbarry.com)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sk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Bratislava.jpg (1024×677) (d2bgjx2gb489de.cloudfront.net)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sk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agent_environment.jpg (551×264) (tutorialspoint.com)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sk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R.b1725ff143342fc8459f14bb641a7fdb (1020×680) (bing.com)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sk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https://i.pinimg.com/564x/e9/08/a1/e908a1f684568f1fbd4370ed2e81a2a0.jpg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