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án Vančo" initials="AV" lastIdx="1" clrIdx="0">
    <p:extLst>
      <p:ext uri="{19B8F6BF-5375-455C-9EA6-DF929625EA0E}">
        <p15:presenceInfo xmlns:p15="http://schemas.microsoft.com/office/powerpoint/2012/main" userId="59a9fe3ac1aeab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1974B-EB49-4539-AC1F-4578E7727311}" type="datetimeFigureOut">
              <a:rPr lang="sk-SK" smtClean="0"/>
              <a:t>26. 11. 2019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3803-2E58-4CCA-B8FA-DFE77CCAFE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8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Internet vecí je v informatike označenie pre technológie,</a:t>
            </a:r>
            <a:r>
              <a:rPr lang="sk-SK" baseline="0" dirty="0" smtClean="0"/>
              <a:t> ktoré</a:t>
            </a:r>
            <a:r>
              <a:rPr lang="sk-SK" dirty="0" smtClean="0"/>
              <a:t> prepájajú zariadenia / objekty / ľudí s internetom.</a:t>
            </a:r>
          </a:p>
          <a:p>
            <a:r>
              <a:rPr lang="sk-SK" dirty="0" smtClean="0"/>
              <a:t>Umožňujúce </a:t>
            </a:r>
            <a:r>
              <a:rPr lang="sk-SK" dirty="0" err="1" smtClean="0"/>
              <a:t>nízkonákladové</a:t>
            </a:r>
            <a:r>
              <a:rPr lang="sk-SK" dirty="0" smtClean="0"/>
              <a:t> bezdrôtové prepojenie a komunikáciu rôznych senzorov a zariadení.</a:t>
            </a:r>
          </a:p>
          <a:p>
            <a:r>
              <a:rPr lang="sk-SK" dirty="0" err="1" smtClean="0"/>
              <a:t>Účeľom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IoT</a:t>
            </a:r>
            <a:r>
              <a:rPr lang="sk-SK" baseline="0" dirty="0" smtClean="0"/>
              <a:t> je automatizácia, zrýchľovanie a zefektívňovanie procesov. (diaľkové meranie veličín, zvyšovanie komfortu, diaľkové riadenie).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E3803-2E58-4CCA-B8FA-DFE77CCAFE6F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52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Sledovanie pohybu,</a:t>
            </a:r>
            <a:r>
              <a:rPr lang="sk-SK" baseline="0" dirty="0" smtClean="0"/>
              <a:t> polohy  osôb, zvierat, dopravných prostriedkov či tovaru.</a:t>
            </a:r>
          </a:p>
          <a:p>
            <a:r>
              <a:rPr lang="sk-SK" baseline="0" dirty="0" smtClean="0"/>
              <a:t>Nahrádzajú staršie systémy a zariadenia vďaka špecializovaným sieťam ,komunikačným protokolom umožňujú veľmi </a:t>
            </a:r>
            <a:r>
              <a:rPr lang="sk-SK" baseline="0" smtClean="0"/>
              <a:t>nízku spotrebu.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E3803-2E58-4CCA-B8FA-DFE77CCAFE6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181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Aplikacie</a:t>
            </a:r>
            <a:r>
              <a:rPr lang="sk-SK" dirty="0" smtClean="0"/>
              <a:t> M2M </a:t>
            </a:r>
            <a:r>
              <a:rPr lang="sk-SK" dirty="0" err="1" smtClean="0"/>
              <a:t>machine</a:t>
            </a:r>
            <a:r>
              <a:rPr lang="sk-SK" dirty="0" smtClean="0"/>
              <a:t> to </a:t>
            </a:r>
            <a:r>
              <a:rPr lang="sk-SK" dirty="0" err="1" smtClean="0"/>
              <a:t>machine</a:t>
            </a:r>
            <a:r>
              <a:rPr lang="sk-SK" dirty="0" smtClean="0"/>
              <a:t> M2P </a:t>
            </a:r>
            <a:r>
              <a:rPr lang="sk-SK" dirty="0" err="1" smtClean="0"/>
              <a:t>machine</a:t>
            </a:r>
            <a:r>
              <a:rPr lang="sk-SK" dirty="0" smtClean="0"/>
              <a:t> to </a:t>
            </a:r>
            <a:r>
              <a:rPr lang="sk-SK" dirty="0" err="1" smtClean="0"/>
              <a:t>people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E3803-2E58-4CCA-B8FA-DFE77CCAFE6F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33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7381" y="116634"/>
            <a:ext cx="11233248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7381" y="4437112"/>
            <a:ext cx="9835819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sk-SK" dirty="0"/>
          </a:p>
        </p:txBody>
      </p:sp>
      <p:sp>
        <p:nvSpPr>
          <p:cNvPr id="7" name="Rectangle 6"/>
          <p:cNvSpPr/>
          <p:nvPr/>
        </p:nvSpPr>
        <p:spPr>
          <a:xfrm>
            <a:off x="8208235" y="6165304"/>
            <a:ext cx="3983765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6192011" y="5877272"/>
            <a:ext cx="537659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91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40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73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25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8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060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66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6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74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09600" y="63618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0950-EACF-4C85-8528-0F18DFC3E3D1}" type="slidenum">
              <a:rPr lang="sk-SK" smtClean="0"/>
              <a:t>‹#›</a:t>
            </a:fld>
            <a:endParaRPr lang="sk-S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10320470" y="6371110"/>
            <a:ext cx="1344149" cy="442267"/>
          </a:xfrm>
          <a:prstGeom prst="rect">
            <a:avLst/>
          </a:prstGeom>
        </p:spPr>
      </p:pic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96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systems.com/wp-content/uploads/2017/12/cloud-fog-edge_infographic.jpg" TargetMode="External"/><Relationship Id="rId13" Type="http://schemas.openxmlformats.org/officeDocument/2006/relationships/hyperlink" Target="https://imgaz2.staticbg.com/thumb/large/oaupload/banggood/images/F0/1C/9dc2515e-ab70-4f85-b0f3-f68afed52d0a.JPG" TargetMode="External"/><Relationship Id="rId3" Type="http://schemas.openxmlformats.org/officeDocument/2006/relationships/hyperlink" Target="https://static-course-assets.s3.amazonaws.com/IoTFCT201/en/index.html" TargetMode="External"/><Relationship Id="rId7" Type="http://schemas.openxmlformats.org/officeDocument/2006/relationships/hyperlink" Target="https://en.wikipedia.org/wiki/Internet_of_things" TargetMode="External"/><Relationship Id="rId12" Type="http://schemas.openxmlformats.org/officeDocument/2006/relationships/hyperlink" Target="https://cdn-reichelt.de/bilder/web/xxl_ws/A300/RASPBERRY_PI_2_B_01.png" TargetMode="External"/><Relationship Id="rId2" Type="http://schemas.openxmlformats.org/officeDocument/2006/relationships/hyperlink" Target="https://static-course-assets.s3.amazonaws.com/I2IoT20/e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scapes.com/iot-history/" TargetMode="External"/><Relationship Id="rId11" Type="http://schemas.openxmlformats.org/officeDocument/2006/relationships/hyperlink" Target="https://a.pololu-files.com/picture/0J7808.600x480.jpg?810c5e85aeb9493d9ec9fed8abe68464" TargetMode="External"/><Relationship Id="rId5" Type="http://schemas.openxmlformats.org/officeDocument/2006/relationships/hyperlink" Target="https://sk.wikipedia.org/wiki/Internet_vec%C3%AD" TargetMode="External"/><Relationship Id="rId10" Type="http://schemas.openxmlformats.org/officeDocument/2006/relationships/hyperlink" Target="https://i2.wp.com/www.iotleague.com/wp-content/uploads/2015/11/IoT3.png?fit=700,583" TargetMode="External"/><Relationship Id="rId4" Type="http://schemas.openxmlformats.org/officeDocument/2006/relationships/hyperlink" Target="https://en.wikipedia.org/wiki/Big_data" TargetMode="External"/><Relationship Id="rId9" Type="http://schemas.openxmlformats.org/officeDocument/2006/relationships/hyperlink" Target="https://images.idgesg.net/images/article/2019/02/iot_internet_of_things_by_jackie_niam_gettyimages-996958260_2400x1600-100788446-large.jpg" TargetMode="External"/><Relationship Id="rId14" Type="http://schemas.openxmlformats.org/officeDocument/2006/relationships/hyperlink" Target="https://www.piborg.org/image/cache/catalog/freeburn/BURN-0019/DSC_0245-1024x780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7381" y="116635"/>
            <a:ext cx="11233248" cy="4746310"/>
          </a:xfrm>
        </p:spPr>
        <p:txBody>
          <a:bodyPr/>
          <a:lstStyle/>
          <a:p>
            <a:pPr algn="ctr"/>
            <a:r>
              <a:rPr lang="sk-SK" sz="6000" dirty="0" smtClean="0"/>
              <a:t>Internet vecí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(Internet of </a:t>
            </a:r>
            <a:r>
              <a:rPr lang="sk-SK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sk-S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7381" y="6118167"/>
            <a:ext cx="2132692" cy="457201"/>
          </a:xfrm>
        </p:spPr>
        <p:txBody>
          <a:bodyPr>
            <a:normAutofit/>
          </a:bodyPr>
          <a:lstStyle/>
          <a:p>
            <a:r>
              <a:rPr lang="sk-SK" dirty="0" smtClean="0"/>
              <a:t>Adrián Vančo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6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static-course-assets.s3.amazonaws.com/I2IoT20/en/index.html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static-course-assets.s3.amazonaws.com/IoTFCT201/en/index.html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en.wikipedia.org/wiki/Big_data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sk.wikipedia.org/wiki/Internet_vec%C3%AD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https://www.postscapes.com/iot-history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https://en.wikipedia.org/wiki/Internet_of_things</a:t>
            </a:r>
            <a:endParaRPr lang="sk-SK" dirty="0"/>
          </a:p>
          <a:p>
            <a:endParaRPr lang="sk-SK" dirty="0" smtClean="0"/>
          </a:p>
          <a:p>
            <a:r>
              <a:rPr lang="sk-SK" dirty="0">
                <a:hlinkClick r:id="rId8"/>
              </a:rPr>
              <a:t>https://</a:t>
            </a:r>
            <a:r>
              <a:rPr lang="sk-SK" dirty="0" smtClean="0">
                <a:hlinkClick r:id="rId8"/>
              </a:rPr>
              <a:t>www.winsystems.com/wp-content/uploads/2017/12/cloud-fog-edge_infographic.jpg</a:t>
            </a:r>
            <a:endParaRPr lang="sk-SK" dirty="0" smtClean="0"/>
          </a:p>
          <a:p>
            <a:r>
              <a:rPr lang="sk-SK" dirty="0">
                <a:hlinkClick r:id="rId9"/>
              </a:rPr>
              <a:t>https://</a:t>
            </a:r>
            <a:r>
              <a:rPr lang="sk-SK" dirty="0" smtClean="0">
                <a:hlinkClick r:id="rId9"/>
              </a:rPr>
              <a:t>images.idgesg.net/images/article/2019/02/iot_internet_of_things_by_jackie_niam_gettyimages-996958260_2400x1600-100788446-large.jpg</a:t>
            </a:r>
            <a:endParaRPr lang="sk-SK" dirty="0" smtClean="0"/>
          </a:p>
          <a:p>
            <a:r>
              <a:rPr lang="sk-SK" dirty="0">
                <a:hlinkClick r:id="rId10"/>
              </a:rPr>
              <a:t>https://</a:t>
            </a:r>
            <a:r>
              <a:rPr lang="sk-SK" dirty="0" smtClean="0">
                <a:hlinkClick r:id="rId10"/>
              </a:rPr>
              <a:t>i2.wp.com/www.iotleague.com/wp-content/uploads/2015/11/IoT3.png?fit=700%2C583</a:t>
            </a:r>
            <a:endParaRPr lang="sk-SK" dirty="0" smtClean="0"/>
          </a:p>
          <a:p>
            <a:r>
              <a:rPr lang="sk-SK" dirty="0">
                <a:hlinkClick r:id="rId11"/>
              </a:rPr>
              <a:t>https://</a:t>
            </a:r>
            <a:r>
              <a:rPr lang="sk-SK" dirty="0" smtClean="0">
                <a:hlinkClick r:id="rId11"/>
              </a:rPr>
              <a:t>a.pololu-files.com/picture/0J7808.600x480.jpg?810c5e85aeb9493d9ec9fed8abe68464</a:t>
            </a:r>
            <a:endParaRPr lang="sk-SK" dirty="0" smtClean="0"/>
          </a:p>
          <a:p>
            <a:r>
              <a:rPr lang="sk-SK" dirty="0">
                <a:hlinkClick r:id="rId12"/>
              </a:rPr>
              <a:t>https://</a:t>
            </a:r>
            <a:r>
              <a:rPr lang="sk-SK" dirty="0" smtClean="0">
                <a:hlinkClick r:id="rId12"/>
              </a:rPr>
              <a:t>cdn-reichelt.de/bilder/web/xxl_ws/A300/RASPBERRY_PI_2_B_01.png</a:t>
            </a:r>
            <a:endParaRPr lang="sk-SK" dirty="0" smtClean="0"/>
          </a:p>
          <a:p>
            <a:r>
              <a:rPr lang="sk-SK" dirty="0">
                <a:hlinkClick r:id="rId13"/>
              </a:rPr>
              <a:t>https://</a:t>
            </a:r>
            <a:r>
              <a:rPr lang="sk-SK" dirty="0" smtClean="0">
                <a:hlinkClick r:id="rId13"/>
              </a:rPr>
              <a:t>imgaz2.staticbg.com/thumb/large/oaupload/banggood/images/F0/1C/9dc2515e-ab70-4f85-b0f3-f68afed52d0a.JPG</a:t>
            </a:r>
            <a:endParaRPr lang="sk-SK" dirty="0" smtClean="0"/>
          </a:p>
          <a:p>
            <a:r>
              <a:rPr lang="sk-SK" dirty="0">
                <a:hlinkClick r:id="rId14"/>
              </a:rPr>
              <a:t>https://www.piborg.org/image/cache/catalog/freeburn/BURN-0019/DSC_0245-1024x780.jpg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Pojem Internet of </a:t>
            </a:r>
            <a:r>
              <a:rPr lang="sk-SK" dirty="0" err="1"/>
              <a:t>Things</a:t>
            </a:r>
            <a:r>
              <a:rPr lang="sk-SK" dirty="0"/>
              <a:t> vytvoril </a:t>
            </a:r>
            <a:r>
              <a:rPr lang="sk-SK" dirty="0" err="1"/>
              <a:t>Kevin</a:t>
            </a:r>
            <a:r>
              <a:rPr lang="sk-SK" dirty="0"/>
              <a:t> </a:t>
            </a:r>
            <a:r>
              <a:rPr lang="sk-SK" dirty="0" err="1"/>
              <a:t>Ashton</a:t>
            </a:r>
            <a:r>
              <a:rPr lang="sk-SK" dirty="0"/>
              <a:t> v roku </a:t>
            </a:r>
            <a:r>
              <a:rPr lang="sk-SK" dirty="0" smtClean="0"/>
              <a:t>1999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Prepojenie zariadení / objektov / ľudí s internetom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Nízkonákladové</a:t>
            </a:r>
            <a:r>
              <a:rPr lang="sk-SK" dirty="0" smtClean="0"/>
              <a:t> prepojenie a komunikácia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Automatizácia, zrýchľovanie a zefektívňovanie</a:t>
            </a:r>
          </a:p>
          <a:p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1026" name="Picture 2" descr="Výsledok vyhľadávania obrázkov pre dopyt io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8" y="3454596"/>
            <a:ext cx="3742657" cy="24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3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Súčasné aj budúce využitie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Priemysel, poľnohospodárstvo, zdravotníctvo , domácnosť a ďalšie...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/>
              <a:t>Monitorovacie </a:t>
            </a:r>
            <a:r>
              <a:rPr lang="sk-SK" dirty="0" smtClean="0"/>
              <a:t>senzory</a:t>
            </a:r>
            <a:endParaRPr lang="sk-SK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/>
              <a:t>Sledovanie pohybu, </a:t>
            </a:r>
            <a:r>
              <a:rPr lang="sk-SK" dirty="0" smtClean="0"/>
              <a:t>polohy</a:t>
            </a:r>
          </a:p>
          <a:p>
            <a:pPr lvl="1"/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Nahrádzajú staršie systémy a zariadenia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Na báze mobilných sietí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lvl="1"/>
            <a:endParaRPr lang="sk-SK" dirty="0" smtClean="0"/>
          </a:p>
        </p:txBody>
      </p:sp>
      <p:pic>
        <p:nvPicPr>
          <p:cNvPr id="5122" name="Picture 2" descr="Výsledok vyhľadávania obrázkov pre dopyt iot network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28" y="2274222"/>
            <a:ext cx="4624972" cy="38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6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Zariadenia Internetu vecí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Mikropočítače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Raspberry</a:t>
            </a:r>
            <a:r>
              <a:rPr lang="sk-SK" dirty="0" smtClean="0"/>
              <a:t> Pi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smtClean="0"/>
              <a:t>OS </a:t>
            </a:r>
            <a:r>
              <a:rPr lang="sk-SK" dirty="0" err="1" smtClean="0"/>
              <a:t>Raspbian</a:t>
            </a:r>
            <a:endParaRPr lang="sk-SK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Python</a:t>
            </a:r>
            <a:r>
              <a:rPr lang="sk-SK" dirty="0" smtClean="0"/>
              <a:t>, </a:t>
            </a:r>
            <a:r>
              <a:rPr lang="sk-SK" dirty="0" err="1" smtClean="0"/>
              <a:t>Scratch</a:t>
            </a:r>
            <a:r>
              <a:rPr lang="sk-SK" dirty="0" smtClean="0"/>
              <a:t>,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Mikrokontroléry</a:t>
            </a:r>
            <a:endParaRPr lang="sk-SK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Arduino</a:t>
            </a:r>
            <a:endParaRPr lang="sk-SK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smtClean="0"/>
              <a:t>C /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Senzory a spínače / ovládače</a:t>
            </a:r>
            <a:r>
              <a:rPr lang="sk-SK" dirty="0"/>
              <a:t>	</a:t>
            </a:r>
            <a:endParaRPr lang="sk-SK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074" name="Picture 2" descr="Výsledok vyhľadávania obrázkov pre dopyt ardui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37" y="2201863"/>
            <a:ext cx="3817623" cy="30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raspberry pi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62097"/>
            <a:ext cx="3609474" cy="23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ýsledok vyhľadávania obrázkov pre dopyt light senso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39" y="4157453"/>
            <a:ext cx="2314909" cy="231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piborg.org/image/cache/catalog/freeburn/BURN-0019/DSC_0245-1024x78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17546" r="15576" b="17460"/>
          <a:stretch/>
        </p:blipFill>
        <p:spPr bwMode="auto">
          <a:xfrm>
            <a:off x="1932027" y="4588043"/>
            <a:ext cx="2833854" cy="20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1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Cloud</a:t>
            </a:r>
            <a:r>
              <a:rPr lang="sk-SK" dirty="0"/>
              <a:t> a</a:t>
            </a:r>
            <a:r>
              <a:rPr lang="sk-SK" dirty="0" smtClean="0"/>
              <a:t> </a:t>
            </a:r>
            <a:r>
              <a:rPr lang="sk-SK" dirty="0" err="1" smtClean="0"/>
              <a:t>Fog</a:t>
            </a:r>
            <a:r>
              <a:rPr lang="sk-SK" dirty="0" smtClean="0"/>
              <a:t> </a:t>
            </a:r>
            <a:r>
              <a:rPr lang="sk-SK" dirty="0" err="1" smtClean="0"/>
              <a:t>computing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Cloud</a:t>
            </a:r>
            <a:endParaRPr lang="sk-SK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/>
              <a:t>Prístup k údajom kdekoľvek a kedykoľvek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/>
              <a:t>Obsahuje potrebné služby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err="1"/>
              <a:t>IaaS</a:t>
            </a:r>
            <a:endParaRPr lang="sk-SK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err="1"/>
              <a:t>PaaS</a:t>
            </a:r>
            <a:endParaRPr lang="sk-SK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err="1"/>
              <a:t>mPaaS</a:t>
            </a:r>
            <a:endParaRPr lang="sk-SK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err="1"/>
              <a:t>SaaS</a:t>
            </a:r>
            <a:endParaRPr lang="sk-SK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/>
              <a:t>Model </a:t>
            </a:r>
            <a:r>
              <a:rPr lang="sk-SK" dirty="0" smtClean="0"/>
              <a:t>,,</a:t>
            </a:r>
            <a:r>
              <a:rPr lang="sk-SK" dirty="0" err="1" smtClean="0"/>
              <a:t>pay</a:t>
            </a:r>
            <a:r>
              <a:rPr lang="sk-SK" dirty="0" smtClean="0"/>
              <a:t>-as-</a:t>
            </a:r>
            <a:r>
              <a:rPr lang="sk-SK" dirty="0" err="1" smtClean="0"/>
              <a:t>you</a:t>
            </a:r>
            <a:r>
              <a:rPr lang="sk-SK" dirty="0" smtClean="0"/>
              <a:t>-go</a:t>
            </a:r>
            <a:r>
              <a:rPr lang="en-GB" dirty="0"/>
              <a:t>”</a:t>
            </a:r>
            <a:endParaRPr lang="sk-SK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/>
              <a:t>Berie </a:t>
            </a:r>
            <a:r>
              <a:rPr lang="sk-SK" dirty="0" err="1"/>
              <a:t>cloud</a:t>
            </a:r>
            <a:r>
              <a:rPr lang="sk-SK" dirty="0"/>
              <a:t> skôr ako nástroj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/>
              <a:t>Znižuje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/>
              <a:t>potrebu IT vybavenia, správy a údržby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/>
              <a:t>Náklady na energiu, personál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Fog</a:t>
            </a:r>
            <a:endParaRPr lang="sk-SK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Znižuje sa dátové zaťaženie siete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Umožňuje okrajovým zariadeniam spúšťať aplikácie lokálne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Zvyšuje odolnosť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Rozširuje konektivitu </a:t>
            </a:r>
            <a:r>
              <a:rPr lang="sk-SK" dirty="0" err="1" smtClean="0"/>
              <a:t>cloudu</a:t>
            </a:r>
            <a:endParaRPr lang="sk-SK" dirty="0" smtClean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8258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winsystems.com/wp-content/uploads/2017/12/cloud-fog-edge_info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0" y="438142"/>
            <a:ext cx="10319920" cy="56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08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Big </a:t>
            </a:r>
            <a:r>
              <a:rPr lang="sk-SK" dirty="0" err="1" smtClean="0"/>
              <a:t>data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Informácie, ktoré pochádzajú z rôznych zdrojov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Koľko údajov zhromažďujú senzory?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Autonómne auto môže generovať 500 GB za deň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Airbus</a:t>
            </a:r>
            <a:r>
              <a:rPr lang="sk-SK" dirty="0" smtClean="0"/>
              <a:t> A 380 </a:t>
            </a:r>
            <a:r>
              <a:rPr lang="sk-SK" dirty="0" err="1" smtClean="0"/>
              <a:t>Engine</a:t>
            </a:r>
            <a:r>
              <a:rPr lang="sk-SK" dirty="0" smtClean="0"/>
              <a:t> až 1 PB na let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Bezpečnostné senzory v baniach až 2,4 TB za minútu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Inteligentný </a:t>
            </a:r>
            <a:r>
              <a:rPr lang="sk-SK" dirty="0" smtClean="0"/>
              <a:t>dom 1 GB za týždeň</a:t>
            </a:r>
          </a:p>
        </p:txBody>
      </p:sp>
      <p:pic>
        <p:nvPicPr>
          <p:cNvPr id="3074" name="Picture 2" descr="Výsledok vyhľadávania obrázkov pre dopyt big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t="23863" r="7887" b="19115"/>
          <a:stretch/>
        </p:blipFill>
        <p:spPr bwMode="auto">
          <a:xfrm>
            <a:off x="7507704" y="3962400"/>
            <a:ext cx="4459705" cy="21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3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Siete pre Internet vecí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Dlhý dosah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LPWAN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Sigfox</a:t>
            </a:r>
            <a:endParaRPr lang="sk-SK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LoRa</a:t>
            </a:r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Stredný dosah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LTE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Krátky dosah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err="1" smtClean="0"/>
              <a:t>ZigBee</a:t>
            </a:r>
            <a:endParaRPr lang="sk-SK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Z-</a:t>
            </a:r>
            <a:r>
              <a:rPr lang="sk-SK" dirty="0" err="1" smtClean="0"/>
              <a:t>Wave</a:t>
            </a:r>
            <a:endParaRPr lang="sk-SK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smtClean="0"/>
              <a:t>Bluetooth</a:t>
            </a:r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Káblové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err="1"/>
              <a:t>Ethernet</a:t>
            </a:r>
            <a:endParaRPr lang="sk-SK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dirty="0" err="1"/>
              <a:t>Power-line</a:t>
            </a:r>
            <a:r>
              <a:rPr lang="sk-SK" dirty="0"/>
              <a:t> </a:t>
            </a:r>
            <a:r>
              <a:rPr lang="sk-SK" dirty="0" err="1"/>
              <a:t>communication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4098" name="Picture 2" descr="Výsledok vyhľadávania obrázkov pre dopyt iot network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90" y="2832853"/>
            <a:ext cx="6316290" cy="347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Široké využitie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Nízke náklady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Automatizácia, zrýchľovanie a zefektívňovanie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smtClean="0"/>
              <a:t>Do roku 2022 sa očakáva 200 miliárd zariadení Internetu vecí</a:t>
            </a:r>
            <a:endParaRPr lang="sk-SK" dirty="0"/>
          </a:p>
          <a:p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979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ív1" id="{DB8F14DE-9DBC-4DBA-AE2F-A6C4191E0811}" vid="{602DFD55-0899-4F87-9D8E-270B07D11DF3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2069</TotalTime>
  <Words>362</Words>
  <Application>Microsoft Office PowerPoint</Application>
  <PresentationFormat>Širokouhlá</PresentationFormat>
  <Paragraphs>98</Paragraphs>
  <Slides>10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Motív1</vt:lpstr>
      <vt:lpstr>Internet vecí (Internet of Things)</vt:lpstr>
      <vt:lpstr>Definícia</vt:lpstr>
      <vt:lpstr>Súčasné aj budúce využitie</vt:lpstr>
      <vt:lpstr>Zariadenia Internetu vecí</vt:lpstr>
      <vt:lpstr>Cloud a Fog computing</vt:lpstr>
      <vt:lpstr>Prezentácia programu PowerPoint</vt:lpstr>
      <vt:lpstr>Big data</vt:lpstr>
      <vt:lpstr>Siete pre Internet vecí</vt:lpstr>
      <vt:lpstr>Zhrnutie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(Internet of Things)</dc:title>
  <dc:creator>Adrián Vančo</dc:creator>
  <cp:lastModifiedBy>Adrián Vančo</cp:lastModifiedBy>
  <cp:revision>32</cp:revision>
  <dcterms:created xsi:type="dcterms:W3CDTF">2019-11-12T08:28:48Z</dcterms:created>
  <dcterms:modified xsi:type="dcterms:W3CDTF">2019-11-26T08:27:13Z</dcterms:modified>
</cp:coreProperties>
</file>