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">
          <p15:clr>
            <a:srgbClr val="A4A3A4"/>
          </p15:clr>
        </p15:guide>
        <p15:guide id="2" pos="226">
          <p15:clr>
            <a:srgbClr val="A4A3A4"/>
          </p15:clr>
        </p15:guide>
        <p15:guide id="3" orient="horz" pos="30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82"/>
        <p:guide pos="226"/>
        <p:guide orient="horz" pos="30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894300b1_6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894300b1_6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894300b1_6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894300b1_6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894300b1_6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894300b1_6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894300b1_6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894300b1_6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894300b1_6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894300b1_6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894300b1_6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894300b1_6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33233468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42354280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3949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11725545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41192145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23982430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1565312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257059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41799096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143280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11467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97417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28354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300972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38309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6458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‹#›</a:t>
            </a:fld>
            <a:endParaRPr lang="sk"/>
          </a:p>
        </p:txBody>
      </p:sp>
    </p:spTree>
    <p:extLst>
      <p:ext uri="{BB962C8B-B14F-4D97-AF65-F5344CB8AC3E}">
        <p14:creationId xmlns:p14="http://schemas.microsoft.com/office/powerpoint/2010/main" val="1052139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359549" y="720101"/>
            <a:ext cx="8424900" cy="2107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3000" dirty="0"/>
              <a:t>Ako môže právo a počítačová veda spolupracovať aby zlepšili informačnú spoločnosť</a:t>
            </a:r>
            <a:endParaRPr sz="3000" b="0"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359549" y="4441925"/>
            <a:ext cx="3861268" cy="414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sk" sz="2000" dirty="0"/>
              <a:t>Adrián Vančo, Fedor Viest</a:t>
            </a:r>
            <a:endParaRPr sz="2000" dirty="0"/>
          </a:p>
        </p:txBody>
      </p:sp>
      <p:pic>
        <p:nvPicPr>
          <p:cNvPr id="75" name="Google Shape;75;p13" descr="Výsledok vyhľadávania obrázkov pre dopyt informačnú spoločnosť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750" y="2748725"/>
            <a:ext cx="5442500" cy="9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3000"/>
              <a:t>Právo v počítačovej vede</a:t>
            </a:r>
            <a:endParaRPr sz="3000"/>
          </a:p>
        </p:txBody>
      </p:sp>
      <p:sp>
        <p:nvSpPr>
          <p:cNvPr id="81" name="Google Shape;8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19100" indent="-342900">
              <a:spcBef>
                <a:spcPts val="300"/>
              </a:spcBef>
              <a:buSzPts val="2400"/>
              <a:buFont typeface="Arial" panose="020B0604020202020204" pitchFamily="34" charset="0"/>
              <a:buChar char="•"/>
            </a:pPr>
            <a:r>
              <a:rPr lang="sk" sz="2000" dirty="0"/>
              <a:t>Brzda alebo zábrana proti katastrofe ?</a:t>
            </a:r>
            <a:endParaRPr sz="2000" dirty="0"/>
          </a:p>
          <a:p>
            <a:pPr marL="419100" indent="-3429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sk" sz="2000" dirty="0"/>
              <a:t>Bez práva by nebol World Wide Web.</a:t>
            </a:r>
            <a:endParaRPr sz="2000" dirty="0"/>
          </a:p>
          <a:p>
            <a:pPr marL="419100" indent="-3429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sk" sz="2000" dirty="0"/>
              <a:t>Neochota sa zbaviť stereotypu.</a:t>
            </a:r>
            <a:endParaRPr sz="20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348" y="2648895"/>
            <a:ext cx="2873424" cy="1912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3000" dirty="0"/>
              <a:t>Fake news (falošné správy)</a:t>
            </a:r>
            <a:endParaRPr sz="3000" dirty="0"/>
          </a:p>
        </p:txBody>
      </p:sp>
      <p:sp>
        <p:nvSpPr>
          <p:cNvPr id="88" name="Google Shape;88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3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sk" sz="2000" dirty="0" smtClean="0"/>
              <a:t>Adblock / Filtre</a:t>
            </a:r>
            <a:endParaRPr sz="20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sk" sz="2000" dirty="0"/>
              <a:t>Ťažší prístup k užívateľom zo strany organizácií </a:t>
            </a:r>
            <a:endParaRPr sz="20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sk" sz="2000" dirty="0" smtClean="0"/>
              <a:t>Zákonodarcovia sú pozadu, nevyužívajú v plnej miere nástroje na zistenie ako regulovať fake news</a:t>
            </a:r>
            <a:br>
              <a:rPr lang="sk" sz="2000" dirty="0" smtClean="0"/>
            </a:br>
            <a:r>
              <a:rPr lang="sk" sz="2000" dirty="0" smtClean="0"/>
              <a:t>a sociálnu sieť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sk-SK" sz="2000" dirty="0" smtClean="0"/>
              <a:t>V</a:t>
            </a:r>
            <a:r>
              <a:rPr lang="sk" sz="2000" dirty="0"/>
              <a:t>ý</a:t>
            </a:r>
            <a:r>
              <a:rPr lang="sk" sz="2000" dirty="0" smtClean="0"/>
              <a:t>vojová ekonómia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sk" sz="2000" dirty="0" smtClean="0"/>
              <a:t>Behaviorálna neuroveda</a:t>
            </a:r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l="19711" t="25144" r="20174" b="31180"/>
          <a:stretch/>
        </p:blipFill>
        <p:spPr>
          <a:xfrm>
            <a:off x="4795021" y="3323907"/>
            <a:ext cx="3375650" cy="12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3000"/>
              <a:t>Neutralita siete</a:t>
            </a:r>
            <a:endParaRPr sz="3000"/>
          </a:p>
        </p:txBody>
      </p:sp>
      <p:sp>
        <p:nvSpPr>
          <p:cNvPr id="95" name="Google Shape;95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3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sk" sz="2000" dirty="0"/>
              <a:t>Zabraňuje spoločnostiam v obmedzovaní používateľa</a:t>
            </a:r>
            <a:endParaRPr sz="20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sk" sz="2000" dirty="0" smtClean="0"/>
              <a:t>výnimky</a:t>
            </a:r>
            <a:r>
              <a:rPr lang="sk" sz="2000" dirty="0" smtClean="0"/>
              <a:t>:	dodržanie </a:t>
            </a:r>
            <a:r>
              <a:rPr lang="sk" sz="2000" dirty="0"/>
              <a:t>právnych </a:t>
            </a:r>
            <a:r>
              <a:rPr lang="sk" sz="2000" dirty="0" smtClean="0"/>
              <a:t>predpisov</a:t>
            </a:r>
            <a:endParaRPr lang="sk" sz="2000" dirty="0"/>
          </a:p>
          <a:p>
            <a:pPr marL="833437" lvl="2" indent="0">
              <a:spcBef>
                <a:spcPts val="0"/>
              </a:spcBef>
              <a:buSzPts val="2400"/>
              <a:buNone/>
            </a:pPr>
            <a:r>
              <a:rPr lang="sk" sz="1850" dirty="0"/>
              <a:t>	</a:t>
            </a:r>
            <a:r>
              <a:rPr lang="sk" sz="1850" dirty="0" smtClean="0"/>
              <a:t>		    	zachovanie </a:t>
            </a:r>
            <a:r>
              <a:rPr lang="sk" sz="1850" dirty="0"/>
              <a:t>integrity a </a:t>
            </a:r>
            <a:r>
              <a:rPr lang="sk" sz="1850" dirty="0" smtClean="0"/>
              <a:t>bezpečnosti</a:t>
            </a:r>
            <a:endParaRPr lang="sk" sz="1850" dirty="0"/>
          </a:p>
          <a:p>
            <a:pPr marL="533400" lvl="1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k" sz="2000" dirty="0" smtClean="0"/>
              <a:t>	</a:t>
            </a:r>
            <a:r>
              <a:rPr lang="sk" sz="2000" dirty="0" smtClean="0"/>
              <a:t>			    	predchádzanie </a:t>
            </a:r>
            <a:r>
              <a:rPr lang="sk" sz="2000" dirty="0"/>
              <a:t>preťaženiu</a:t>
            </a:r>
            <a:endParaRPr sz="20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sk" sz="2000" dirty="0"/>
              <a:t>Každý užívateľ má právo </a:t>
            </a:r>
            <a:endParaRPr sz="20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sk" sz="2000" dirty="0"/>
              <a:t>na prístup k informáciám a obsahu</a:t>
            </a:r>
            <a:endParaRPr sz="20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sk" sz="2000" dirty="0"/>
              <a:t>právo šíriť informácie a obsah</a:t>
            </a:r>
            <a:endParaRPr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3000" dirty="0"/>
              <a:t>Regulačné orgány elektronických komunikácii</a:t>
            </a:r>
            <a:endParaRPr sz="3000" dirty="0"/>
          </a:p>
        </p:txBody>
      </p:sp>
      <p:pic>
        <p:nvPicPr>
          <p:cNvPr id="102" name="Google Shape;102;p17" descr="Výsledok vyhľadávania obrázkov pre dopyt communic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991" y="2953025"/>
            <a:ext cx="2856475" cy="17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18"/>
          <p:cNvSpPr txBox="1">
            <a:spLocks/>
          </p:cNvSpPr>
          <p:nvPr/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7950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0" indent="-381000">
              <a:spcBef>
                <a:spcPts val="300"/>
              </a:spcBef>
              <a:buSzPts val="2400"/>
              <a:buFont typeface="Arial" panose="020B0604020202020204" pitchFamily="34" charset="0"/>
              <a:buChar char="•"/>
            </a:pPr>
            <a:r>
              <a:rPr lang="sk-SK" sz="2000" dirty="0"/>
              <a:t>Ako môžu politici rozhodovať bez toho, aby poznali problematiku.</a:t>
            </a:r>
          </a:p>
          <a:p>
            <a:pPr marL="457200" lvl="0" indent="-3810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sk-SK" sz="2000" dirty="0"/>
              <a:t>Bez komunikácie s odborníkmi v danej oblasti to nepôjde.</a:t>
            </a:r>
            <a:endParaRPr lang="sk-SK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3000"/>
              <a:t>Regulácia platformy</a:t>
            </a:r>
            <a:endParaRPr sz="3000"/>
          </a:p>
        </p:txBody>
      </p:sp>
      <p:sp>
        <p:nvSpPr>
          <p:cNvPr id="108" name="Google Shape;108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sk" sz="2000" dirty="0"/>
              <a:t>Prečo nie sú veľké spoločnosti kontrolované a regulované ako malé ?</a:t>
            </a:r>
            <a:endParaRPr sz="20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sk" sz="2000" dirty="0"/>
              <a:t>Zodpovednosti platforiem za užívateľov.</a:t>
            </a:r>
            <a:endParaRPr sz="20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sk" sz="2000" dirty="0"/>
              <a:t>Neskorá kontrola obsahu.</a:t>
            </a:r>
            <a:endParaRPr sz="2000" dirty="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505" y="2714978"/>
            <a:ext cx="3349049" cy="21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3000"/>
              <a:t>Koregulácia</a:t>
            </a:r>
            <a:endParaRPr sz="3000"/>
          </a:p>
        </p:txBody>
      </p:sp>
      <p:sp>
        <p:nvSpPr>
          <p:cNvPr id="115" name="Google Shape;115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3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sk" sz="2000" dirty="0"/>
              <a:t>Neustále inovácie potrebujú vždy nejaké nové úpravy v zákone.</a:t>
            </a:r>
            <a:endParaRPr sz="20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sk" sz="2000" dirty="0"/>
              <a:t>Brzdí vláda tempo inovácií pomocou regulačných zákonov ?</a:t>
            </a:r>
            <a:endParaRPr sz="2000" dirty="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180" y="2760279"/>
            <a:ext cx="3109486" cy="20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145</Words>
  <Application>Microsoft Office PowerPoint</Application>
  <PresentationFormat>Prezentácia na obrazovke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Ión</vt:lpstr>
      <vt:lpstr>Ako môže právo a počítačová veda spolupracovať aby zlepšili informačnú spoločnosť</vt:lpstr>
      <vt:lpstr>Právo v počítačovej vede</vt:lpstr>
      <vt:lpstr>Fake news (falošné správy)</vt:lpstr>
      <vt:lpstr>Neutralita siete</vt:lpstr>
      <vt:lpstr>Regulačné orgány elektronických komunikácii</vt:lpstr>
      <vt:lpstr>Regulácia platformy</vt:lpstr>
      <vt:lpstr>Koregulácia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Ako môže právo a počítačová veda spolupracovať aby zlepšili informačnú spoločnosť</dc:title>
  <cp:lastModifiedBy>Adrián Vančo</cp:lastModifiedBy>
  <cp:revision>7</cp:revision>
  <dcterms:modified xsi:type="dcterms:W3CDTF">2019-11-01T23:03:56Z</dcterms:modified>
</cp:coreProperties>
</file>