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27"/>
  </p:notesMasterIdLst>
  <p:handoutMasterIdLst>
    <p:handoutMasterId r:id="rId28"/>
  </p:handoutMasterIdLst>
  <p:sldIdLst>
    <p:sldId id="334" r:id="rId5"/>
    <p:sldId id="316" r:id="rId6"/>
    <p:sldId id="350" r:id="rId7"/>
    <p:sldId id="337" r:id="rId8"/>
    <p:sldId id="352" r:id="rId9"/>
    <p:sldId id="351" r:id="rId10"/>
    <p:sldId id="324" r:id="rId11"/>
    <p:sldId id="361" r:id="rId12"/>
    <p:sldId id="343" r:id="rId13"/>
    <p:sldId id="356" r:id="rId14"/>
    <p:sldId id="353" r:id="rId15"/>
    <p:sldId id="354" r:id="rId16"/>
    <p:sldId id="355" r:id="rId17"/>
    <p:sldId id="359" r:id="rId18"/>
    <p:sldId id="362" r:id="rId19"/>
    <p:sldId id="363" r:id="rId20"/>
    <p:sldId id="365" r:id="rId21"/>
    <p:sldId id="367" r:id="rId22"/>
    <p:sldId id="366" r:id="rId23"/>
    <p:sldId id="357" r:id="rId24"/>
    <p:sldId id="358" r:id="rId25"/>
    <p:sldId id="3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>
        <p:scale>
          <a:sx n="92" d="100"/>
          <a:sy n="92" d="100"/>
        </p:scale>
        <p:origin x="-389" y="-3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62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7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71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7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04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6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16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13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00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3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08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48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3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3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1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44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nexpress.net/chuoi-nha-thuoc-long-chau-thu-gan-16-000-ty-dong-nam-2023-4706347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hyperlink" Target="https://vietnix.vn/tim-hieu-mo-hinh-mvc-la-gi/" TargetMode="External"/><Relationship Id="rId4" Type="http://schemas.openxmlformats.org/officeDocument/2006/relationships/hyperlink" Target="https://vnexpress.net/the-tran-xoay-chieu-trong-cuoc-dua-banh-truong-chuoi-nha-thuoc-4573106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527" y="668044"/>
            <a:ext cx="9137012" cy="1280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Architecture: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E8EDF-DBA3-A51A-90BD-CA028208C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24" y="1873187"/>
            <a:ext cx="4944863" cy="3923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7BFD55-2A15-B1C8-E48D-B0AEBC58D11F}"/>
              </a:ext>
            </a:extLst>
          </p:cNvPr>
          <p:cNvSpPr txBox="1"/>
          <p:nvPr/>
        </p:nvSpPr>
        <p:spPr>
          <a:xfrm>
            <a:off x="4984157" y="600529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 [3]</a:t>
            </a:r>
          </a:p>
        </p:txBody>
      </p:sp>
    </p:spTree>
    <p:extLst>
      <p:ext uri="{BB962C8B-B14F-4D97-AF65-F5344CB8AC3E}">
        <p14:creationId xmlns:p14="http://schemas.microsoft.com/office/powerpoint/2010/main" val="194961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Architecture: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80159" y="2327441"/>
            <a:ext cx="9985604" cy="4040574"/>
          </a:xfrm>
        </p:spPr>
        <p:txBody>
          <a:bodyPr>
            <a:noAutofit/>
          </a:bodyPr>
          <a:lstStyle/>
          <a:p>
            <a:pPr algn="just"/>
            <a:r>
              <a:rPr lang="vi-VN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vi-VN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 dữ liệu và logic nghiệp vụ của ứng dụng.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không tương tác trực tiếp với người dùng.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thường được viết bằng các ngôn ngữ lập trình như Java, Python, PHP.</a:t>
            </a:r>
          </a:p>
          <a:p>
            <a:pPr algn="just"/>
            <a:r>
              <a:rPr lang="vi-VN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View:</a:t>
            </a:r>
            <a:endParaRPr lang="vi-VN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 giao diện người dùng của ứng dụng.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hiển thị dữ liệu cho người dùng và nhận đầu vào từ người dùng.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thường được viết bằng các ngôn ngữ lập trình như HTML, CSS, JavaScript.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 việc viết code dễ dàng hơn và bảo trì code tốt hơn.</a:t>
            </a:r>
          </a:p>
        </p:txBody>
      </p:sp>
    </p:spTree>
    <p:extLst>
      <p:ext uri="{BB962C8B-B14F-4D97-AF65-F5344CB8AC3E}">
        <p14:creationId xmlns:p14="http://schemas.microsoft.com/office/powerpoint/2010/main" val="298558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Architecture: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80159" y="2327441"/>
            <a:ext cx="9985604" cy="4040574"/>
          </a:xfrm>
        </p:spPr>
        <p:txBody>
          <a:bodyPr>
            <a:noAutofit/>
          </a:bodyPr>
          <a:lstStyle/>
          <a:p>
            <a:pPr algn="l"/>
            <a:r>
              <a:rPr lang="vi-V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đóng vai trò là trung gian giữa </a:t>
            </a:r>
            <a:r>
              <a:rPr lang="vi-V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vi-V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Service chịu trách nhiệm cho các logic nghiệp vụ của ứng dụng, bao gồm: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 lý các yêu cầu từ </a:t>
            </a:r>
            <a:r>
              <a:rPr lang="vi-V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Gọi đến các phương thức trong </a:t>
            </a:r>
            <a:r>
              <a:rPr lang="vi-V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để truy cập dữ liệu.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Trả về kết quả cho </a:t>
            </a:r>
            <a:r>
              <a:rPr lang="vi-V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vi-V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 dụng:</a:t>
            </a:r>
            <a:endParaRPr lang="vi-VN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 tách biệt logic nghiệp vụ khỏi</a:t>
            </a:r>
            <a:r>
              <a:rPr lang="vi-V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và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 code dễ đọc và dễ bảo trì hơn.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 dễ dàng kiểm thử code.</a:t>
            </a:r>
          </a:p>
        </p:txBody>
      </p:sp>
    </p:spTree>
    <p:extLst>
      <p:ext uri="{BB962C8B-B14F-4D97-AF65-F5344CB8AC3E}">
        <p14:creationId xmlns:p14="http://schemas.microsoft.com/office/powerpoint/2010/main" val="56109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Architecture: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80159" y="2327441"/>
            <a:ext cx="9985604" cy="4040574"/>
          </a:xfrm>
        </p:spPr>
        <p:txBody>
          <a:bodyPr>
            <a:noAutofit/>
          </a:bodyPr>
          <a:lstStyle/>
          <a:p>
            <a:pPr algn="l"/>
            <a:r>
              <a:rPr lang="vi-V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chịu trách nhiệm truy cập dữ liệu từ cơ sở dữ liệu. Repository cung cấp các phương thức để: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 dữ liệu từ cơ sở dữ liệu.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 dữ liệu vào cơ sở dữ liệu.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dữ liệu trong cơ sở dữ liệu.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Xóa dữ liệu khỏi cơ sở dữ liệu.</a:t>
            </a:r>
          </a:p>
          <a:p>
            <a:pPr algn="l"/>
            <a:r>
              <a:rPr lang="vi-V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 dụng:</a:t>
            </a:r>
            <a:endParaRPr lang="vi-VN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 tách biệt logic truy cập dữ liệu khỏi phần còn lại của ứng dụng.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 code dễ đọc và dễ bảo trì hơn.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 dễ dàng kiểm thử code.</a:t>
            </a:r>
          </a:p>
        </p:txBody>
      </p:sp>
    </p:spTree>
    <p:extLst>
      <p:ext uri="{BB962C8B-B14F-4D97-AF65-F5344CB8AC3E}">
        <p14:creationId xmlns:p14="http://schemas.microsoft.com/office/powerpoint/2010/main" val="286893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2.2 DATABASE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C66518-1533-275E-103C-E312A7CE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9571" y="2103119"/>
            <a:ext cx="8028876" cy="41148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56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USER INTERFACE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19352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design: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80159" y="2327441"/>
            <a:ext cx="9985604" cy="4040574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https://www.figma.com/file/H8wyhYFV3YsSMTwvjHLFJb/MediMate_UI?type=design&amp;node-id=0-1&amp;mode=design</a:t>
            </a:r>
            <a:endParaRPr lang="vi-VN" b="0" i="0" u="sng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7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DEC041-2D62-46FD-50B9-ABEE0D85C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987" y="700088"/>
            <a:ext cx="5602477" cy="6089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97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2BFC63-17E0-F16E-BB2D-94DB1446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489" y="1066470"/>
            <a:ext cx="1780745" cy="404057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4C169-88DB-F5E3-F68B-28F34FF11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86" y="1066470"/>
            <a:ext cx="1648055" cy="47250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4F18C6-B414-5A03-4876-8BC6F0386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99" y="803441"/>
            <a:ext cx="7392432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13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30115A-9DCB-16CB-2C3F-8F5038C93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0" y="261495"/>
            <a:ext cx="11107700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6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Trương</a:t>
            </a:r>
            <a:r>
              <a:rPr lang="en-US" dirty="0"/>
              <a:t> Văn </a:t>
            </a:r>
            <a:r>
              <a:rPr lang="en-US" dirty="0" err="1"/>
              <a:t>Công</a:t>
            </a:r>
            <a:endParaRPr lang="en-US" dirty="0"/>
          </a:p>
          <a:p>
            <a:r>
              <a:rPr lang="en-US" dirty="0"/>
              <a:t>	Võ Văn </a:t>
            </a:r>
            <a:r>
              <a:rPr lang="en-US" dirty="0" err="1"/>
              <a:t>Huấn</a:t>
            </a:r>
            <a:endParaRPr lang="en-US" dirty="0"/>
          </a:p>
          <a:p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Khoa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Reference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47910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01752"/>
            <a:ext cx="4815841" cy="244144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https://vnexpress.net/chuoi-nha-thuoc-long-chau-thu-gan-16-000-ty-dong-nam-2023-4706347.html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20/03/2024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https://vnexpress.net/the-tran-xoay-chieu-trong-cuoc-dua-banh-truong-chuoi-nha-thuoc-4573106.html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20/03/2024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https://vietnix.vn/tim-hieu-mo-hinh-mvc-la-gi/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20/03/2024</a:t>
            </a:r>
          </a:p>
          <a:p>
            <a:endParaRPr lang="en-US" b="1" dirty="0"/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l="22444" r="22444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732559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1. Introduction</a:t>
            </a:r>
          </a:p>
          <a:p>
            <a:pPr algn="l"/>
            <a:r>
              <a:rPr lang="en-US" dirty="0"/>
              <a:t>2. Server</a:t>
            </a:r>
          </a:p>
          <a:p>
            <a:pPr algn="l"/>
            <a:r>
              <a:rPr lang="en-US" dirty="0"/>
              <a:t>	1.1 Architecture</a:t>
            </a:r>
          </a:p>
          <a:p>
            <a:pPr algn="l"/>
            <a:r>
              <a:rPr lang="en-US" dirty="0"/>
              <a:t>	1.2 Database</a:t>
            </a:r>
          </a:p>
          <a:p>
            <a:pPr algn="l"/>
            <a:r>
              <a:rPr lang="en-US" dirty="0"/>
              <a:t>3. User Interface</a:t>
            </a:r>
          </a:p>
          <a:p>
            <a:pPr algn="l"/>
            <a:r>
              <a:rPr lang="en-US" dirty="0"/>
              <a:t>4. Reference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0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KINH TẾ THỊ TRƯỜNG NGÀNH DƯỢC PHẨM: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59" y="2327440"/>
            <a:ext cx="9728151" cy="664335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2023,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Long Châu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66%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16.000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FPT Retail. 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32891-23B8-9974-0317-2905F7A49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63" y="2991775"/>
            <a:ext cx="4793942" cy="3247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A9F80-B62B-F3B4-3C8A-FDBA03DB090D}"/>
              </a:ext>
            </a:extLst>
          </p:cNvPr>
          <p:cNvSpPr txBox="1"/>
          <p:nvPr/>
        </p:nvSpPr>
        <p:spPr>
          <a:xfrm>
            <a:off x="4483224" y="6219777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</a:t>
            </a:r>
          </a:p>
        </p:txBody>
      </p:sp>
    </p:spTree>
    <p:extLst>
      <p:ext uri="{BB962C8B-B14F-4D97-AF65-F5344CB8AC3E}">
        <p14:creationId xmlns:p14="http://schemas.microsoft.com/office/powerpoint/2010/main" val="388713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CÁC CỬA HÀNG BÁN DƯỢC PHẨM: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59" y="2327440"/>
            <a:ext cx="9728151" cy="4040574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lang="en-US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5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80160" y="2327441"/>
            <a:ext cx="10289562" cy="4040574"/>
          </a:xfrm>
        </p:spPr>
        <p:txBody>
          <a:bodyPr/>
          <a:lstStyle/>
          <a:p>
            <a:pPr algn="just"/>
            <a:r>
              <a:rPr lang="en-US" sz="18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18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ỨNG DỤNG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59" y="2327440"/>
            <a:ext cx="9728151" cy="4040574"/>
          </a:xfrm>
        </p:spPr>
        <p:txBody>
          <a:bodyPr/>
          <a:lstStyle/>
          <a:p>
            <a:pPr algn="just"/>
            <a:r>
              <a:rPr lang="vi-VN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Medimate</a:t>
            </a:r>
            <a:r>
              <a:rPr lang="vi-VN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là ứng dụng di động </a:t>
            </a:r>
            <a:r>
              <a:rPr lang="en-US" sz="20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vi-VN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được thiết kế dành riêng cho các chủ cửa hàng thuốc, giúp bạn:</a:t>
            </a:r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vi-VN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Bán hàng nhanh chóng: 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vi-VN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ạo đơn h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vi-VN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thanh toán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online/cod (Cash On Delivery – Thanh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Khi Giao </a:t>
            </a:r>
            <a:r>
              <a:rPr lang="en-US" sz="20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+ Thu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luỹ</a:t>
            </a:r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200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7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Server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{D7F6EC50-F639-47F9-AAAC-7423FAD77347}tf89338750_win32</Template>
  <TotalTime>200</TotalTime>
  <Words>655</Words>
  <Application>Microsoft Office PowerPoint</Application>
  <PresentationFormat>Widescreen</PresentationFormat>
  <Paragraphs>92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Univers</vt:lpstr>
      <vt:lpstr>Wingdings</vt:lpstr>
      <vt:lpstr>GradientVTI</vt:lpstr>
      <vt:lpstr>Nhóm 13</vt:lpstr>
      <vt:lpstr>MEMBER</vt:lpstr>
      <vt:lpstr>TOPIC</vt:lpstr>
      <vt:lpstr>1. Introduction</vt:lpstr>
      <vt:lpstr>Lý do chọn đề tài, nền KINH TẾ THỊ TRƯỜNG NGÀNH DƯỢC PHẨM:</vt:lpstr>
      <vt:lpstr>VẤn Đề CỦA CÁC CỬA HÀNG BÁN DƯỢC PHẨM:</vt:lpstr>
      <vt:lpstr>GIẢI PHÁP:</vt:lpstr>
      <vt:lpstr>THIẾT KẾ ỨNG DỤNG</vt:lpstr>
      <vt:lpstr>2. Server</vt:lpstr>
      <vt:lpstr>2.1 Architecture:</vt:lpstr>
      <vt:lpstr>2.1 Architecture:</vt:lpstr>
      <vt:lpstr>2.1 Architecture:</vt:lpstr>
      <vt:lpstr>2.1 Architecture:</vt:lpstr>
      <vt:lpstr>2.2 DATABASE</vt:lpstr>
      <vt:lpstr>3. USER INTERFACE</vt:lpstr>
      <vt:lpstr>Figma design:</vt:lpstr>
      <vt:lpstr>PowerPoint Presentation</vt:lpstr>
      <vt:lpstr>PowerPoint Presentation</vt:lpstr>
      <vt:lpstr>PowerPoint Presentation</vt:lpstr>
      <vt:lpstr>4. Reference</vt:lpstr>
      <vt:lpstr>Nguồn Tham Khảo: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21</dc:title>
  <dc:creator>truongvancong230502@gmail.com</dc:creator>
  <cp:lastModifiedBy>truongvancong230502@gmail.com</cp:lastModifiedBy>
  <cp:revision>20</cp:revision>
  <dcterms:created xsi:type="dcterms:W3CDTF">2024-03-20T04:22:13Z</dcterms:created>
  <dcterms:modified xsi:type="dcterms:W3CDTF">2024-03-26T18:12:28Z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