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46630" y="1236345"/>
            <a:ext cx="15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k3ZTk0ZGI1NmQzMjkzZDRjYjNhZDAwZDdlODU1OG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Calibri</vt:lpstr>
      <vt:lpstr>Microsoft YaHei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Alex Liu</cp:lastModifiedBy>
  <cp:revision>2</cp:revision>
  <dcterms:created xsi:type="dcterms:W3CDTF">2022-11-07T21:23:00Z</dcterms:created>
  <dcterms:modified xsi:type="dcterms:W3CDTF">2022-11-07T21:23:36Z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D94605C8FFD04B099D3E16E8FE7A3CAD</vt:lpwstr>
  </property>
  <property fmtid="{D5CDD505-2E9C-101B-9397-08002B2CF9AE}" pid="3" name="KSOProductBuildVer">
    <vt:lpwstr>2052-11.1.0.12763</vt:lpwstr>
  </property>
</Properties>
</file>