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0" r:id="rId4"/>
    <p:sldId id="282" r:id="rId5"/>
    <p:sldId id="283" r:id="rId6"/>
    <p:sldId id="284" r:id="rId7"/>
    <p:sldId id="258" r:id="rId8"/>
    <p:sldId id="287" r:id="rId9"/>
    <p:sldId id="273" r:id="rId10"/>
    <p:sldId id="297" r:id="rId11"/>
    <p:sldId id="288" r:id="rId12"/>
    <p:sldId id="295" r:id="rId13"/>
    <p:sldId id="296" r:id="rId14"/>
    <p:sldId id="289" r:id="rId15"/>
    <p:sldId id="294" r:id="rId16"/>
    <p:sldId id="291" r:id="rId17"/>
    <p:sldId id="290" r:id="rId18"/>
    <p:sldId id="293" r:id="rId19"/>
    <p:sldId id="292" r:id="rId20"/>
    <p:sldId id="285" r:id="rId21"/>
    <p:sldId id="275" r:id="rId22"/>
    <p:sldId id="276" r:id="rId23"/>
    <p:sldId id="277" r:id="rId24"/>
    <p:sldId id="271" r:id="rId25"/>
    <p:sldId id="262" r:id="rId26"/>
    <p:sldId id="265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B24D2-141D-4C9F-B1BE-DF45FF8322D9}" v="107" dt="2018-11-29T23:11:22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Bui" userId="dc793dd681e93fe1" providerId="LiveId" clId="{429B24D2-141D-4C9F-B1BE-DF45FF8322D9}"/>
    <pc:docChg chg="undo custSel addSld delSld modSld sldOrd">
      <pc:chgData name="Cuong Bui" userId="dc793dd681e93fe1" providerId="LiveId" clId="{429B24D2-141D-4C9F-B1BE-DF45FF8322D9}" dt="2018-12-02T23:30:54.643" v="3089" actId="1076"/>
      <pc:docMkLst>
        <pc:docMk/>
      </pc:docMkLst>
      <pc:sldChg chg="addSp modSp">
        <pc:chgData name="Cuong Bui" userId="dc793dd681e93fe1" providerId="LiveId" clId="{429B24D2-141D-4C9F-B1BE-DF45FF8322D9}" dt="2018-11-29T23:12:01.216" v="3072" actId="255"/>
        <pc:sldMkLst>
          <pc:docMk/>
          <pc:sldMk cId="2928149712" sldId="256"/>
        </pc:sldMkLst>
        <pc:spChg chg="add mod">
          <ac:chgData name="Cuong Bui" userId="dc793dd681e93fe1" providerId="LiveId" clId="{429B24D2-141D-4C9F-B1BE-DF45FF8322D9}" dt="2018-11-29T23:12:01.216" v="3072" actId="255"/>
          <ac:spMkLst>
            <pc:docMk/>
            <pc:sldMk cId="2928149712" sldId="256"/>
            <ac:spMk id="9" creationId="{93CF91A5-C471-4B00-AA39-14CAD33EA358}"/>
          </ac:spMkLst>
        </pc:spChg>
      </pc:sldChg>
      <pc:sldChg chg="modSp">
        <pc:chgData name="Cuong Bui" userId="dc793dd681e93fe1" providerId="LiveId" clId="{429B24D2-141D-4C9F-B1BE-DF45FF8322D9}" dt="2018-12-02T23:30:54.643" v="3089" actId="1076"/>
        <pc:sldMkLst>
          <pc:docMk/>
          <pc:sldMk cId="1283611776" sldId="257"/>
        </pc:sldMkLst>
        <pc:spChg chg="mod">
          <ac:chgData name="Cuong Bui" userId="dc793dd681e93fe1" providerId="LiveId" clId="{429B24D2-141D-4C9F-B1BE-DF45FF8322D9}" dt="2018-12-02T23:30:54.643" v="3089" actId="1076"/>
          <ac:spMkLst>
            <pc:docMk/>
            <pc:sldMk cId="1283611776" sldId="257"/>
            <ac:spMk id="9" creationId="{F6F8D474-FA0E-4237-866F-E9FB23E8D54B}"/>
          </ac:spMkLst>
        </pc:spChg>
      </pc:sldChg>
      <pc:sldChg chg="modSp">
        <pc:chgData name="Cuong Bui" userId="dc793dd681e93fe1" providerId="LiveId" clId="{429B24D2-141D-4C9F-B1BE-DF45FF8322D9}" dt="2018-11-29T22:48:15.825" v="1782" actId="1076"/>
        <pc:sldMkLst>
          <pc:docMk/>
          <pc:sldMk cId="1477348601" sldId="273"/>
        </pc:sldMkLst>
        <pc:spChg chg="mod">
          <ac:chgData name="Cuong Bui" userId="dc793dd681e93fe1" providerId="LiveId" clId="{429B24D2-141D-4C9F-B1BE-DF45FF8322D9}" dt="2018-11-29T22:48:15.825" v="1782" actId="1076"/>
          <ac:spMkLst>
            <pc:docMk/>
            <pc:sldMk cId="1477348601" sldId="273"/>
            <ac:spMk id="9" creationId="{F6F8D474-FA0E-4237-866F-E9FB23E8D54B}"/>
          </ac:spMkLst>
        </pc:spChg>
        <pc:picChg chg="mod">
          <ac:chgData name="Cuong Bui" userId="dc793dd681e93fe1" providerId="LiveId" clId="{429B24D2-141D-4C9F-B1BE-DF45FF8322D9}" dt="2018-11-29T22:47:43.086" v="1732" actId="1076"/>
          <ac:picMkLst>
            <pc:docMk/>
            <pc:sldMk cId="1477348601" sldId="273"/>
            <ac:picMk id="3" creationId="{6E9499CB-4799-45B1-9338-283F2A93A055}"/>
          </ac:picMkLst>
        </pc:picChg>
      </pc:sldChg>
      <pc:sldChg chg="addSp delSp modSp">
        <pc:chgData name="Cuong Bui" userId="dc793dd681e93fe1" providerId="LiveId" clId="{429B24D2-141D-4C9F-B1BE-DF45FF8322D9}" dt="2018-11-29T01:01:06.613" v="286" actId="14100"/>
        <pc:sldMkLst>
          <pc:docMk/>
          <pc:sldMk cId="1216654197" sldId="275"/>
        </pc:sldMkLst>
        <pc:spChg chg="del">
          <ac:chgData name="Cuong Bui" userId="dc793dd681e93fe1" providerId="LiveId" clId="{429B24D2-141D-4C9F-B1BE-DF45FF8322D9}" dt="2018-11-29T00:55:30.394" v="103" actId="478"/>
          <ac:spMkLst>
            <pc:docMk/>
            <pc:sldMk cId="1216654197" sldId="275"/>
            <ac:spMk id="5" creationId="{8742581E-6328-4053-BDF7-7B8E8605E32F}"/>
          </ac:spMkLst>
        </pc:spChg>
        <pc:spChg chg="add mod">
          <ac:chgData name="Cuong Bui" userId="dc793dd681e93fe1" providerId="LiveId" clId="{429B24D2-141D-4C9F-B1BE-DF45FF8322D9}" dt="2018-11-29T01:01:02.689" v="285" actId="14100"/>
          <ac:spMkLst>
            <pc:docMk/>
            <pc:sldMk cId="1216654197" sldId="275"/>
            <ac:spMk id="8" creationId="{C01D8C76-B3A8-4F25-924F-B77F91A785C3}"/>
          </ac:spMkLst>
        </pc:spChg>
        <pc:spChg chg="mod">
          <ac:chgData name="Cuong Bui" userId="dc793dd681e93fe1" providerId="LiveId" clId="{429B24D2-141D-4C9F-B1BE-DF45FF8322D9}" dt="2018-11-29T00:58:49.299" v="149" actId="20577"/>
          <ac:spMkLst>
            <pc:docMk/>
            <pc:sldMk cId="1216654197" sldId="275"/>
            <ac:spMk id="9" creationId="{B5F06D43-7E6C-477D-B532-AB2E4F2F9BB9}"/>
          </ac:spMkLst>
        </pc:spChg>
        <pc:picChg chg="add mod">
          <ac:chgData name="Cuong Bui" userId="dc793dd681e93fe1" providerId="LiveId" clId="{429B24D2-141D-4C9F-B1BE-DF45FF8322D9}" dt="2018-11-29T01:01:06.613" v="286" actId="14100"/>
          <ac:picMkLst>
            <pc:docMk/>
            <pc:sldMk cId="1216654197" sldId="275"/>
            <ac:picMk id="2" creationId="{268D6E57-C780-4797-94A6-EDF94D834535}"/>
          </ac:picMkLst>
        </pc:picChg>
      </pc:sldChg>
      <pc:sldChg chg="addSp modSp">
        <pc:chgData name="Cuong Bui" userId="dc793dd681e93fe1" providerId="LiveId" clId="{429B24D2-141D-4C9F-B1BE-DF45FF8322D9}" dt="2018-11-29T00:08:21.091" v="89" actId="20577"/>
        <pc:sldMkLst>
          <pc:docMk/>
          <pc:sldMk cId="3420021477" sldId="280"/>
        </pc:sldMkLst>
        <pc:spChg chg="add mod">
          <ac:chgData name="Cuong Bui" userId="dc793dd681e93fe1" providerId="LiveId" clId="{429B24D2-141D-4C9F-B1BE-DF45FF8322D9}" dt="2018-11-29T00:08:21.091" v="89" actId="20577"/>
          <ac:spMkLst>
            <pc:docMk/>
            <pc:sldMk cId="3420021477" sldId="280"/>
            <ac:spMk id="10" creationId="{25928569-01A0-4471-9856-8E7F88C2F57B}"/>
          </ac:spMkLst>
        </pc:spChg>
        <pc:picChg chg="mod">
          <ac:chgData name="Cuong Bui" userId="dc793dd681e93fe1" providerId="LiveId" clId="{429B24D2-141D-4C9F-B1BE-DF45FF8322D9}" dt="2018-11-29T00:06:19.045" v="2" actId="14100"/>
          <ac:picMkLst>
            <pc:docMk/>
            <pc:sldMk cId="3420021477" sldId="280"/>
            <ac:picMk id="1026" creationId="{7DC2E8CC-2AC1-41B2-ACB3-A9F50517D2AC}"/>
          </ac:picMkLst>
        </pc:picChg>
      </pc:sldChg>
      <pc:sldChg chg="addSp modSp">
        <pc:chgData name="Cuong Bui" userId="dc793dd681e93fe1" providerId="LiveId" clId="{429B24D2-141D-4C9F-B1BE-DF45FF8322D9}" dt="2018-11-29T00:20:32.683" v="95" actId="1076"/>
        <pc:sldMkLst>
          <pc:docMk/>
          <pc:sldMk cId="1815041979" sldId="283"/>
        </pc:sldMkLst>
        <pc:spChg chg="mod">
          <ac:chgData name="Cuong Bui" userId="dc793dd681e93fe1" providerId="LiveId" clId="{429B24D2-141D-4C9F-B1BE-DF45FF8322D9}" dt="2018-11-29T00:20:32.683" v="95" actId="1076"/>
          <ac:spMkLst>
            <pc:docMk/>
            <pc:sldMk cId="1815041979" sldId="283"/>
            <ac:spMk id="4" creationId="{8D607C53-4056-4EB1-965C-D6B07EA90A51}"/>
          </ac:spMkLst>
        </pc:spChg>
        <pc:spChg chg="mod">
          <ac:chgData name="Cuong Bui" userId="dc793dd681e93fe1" providerId="LiveId" clId="{429B24D2-141D-4C9F-B1BE-DF45FF8322D9}" dt="2018-11-29T00:20:27.749" v="94" actId="1076"/>
          <ac:spMkLst>
            <pc:docMk/>
            <pc:sldMk cId="1815041979" sldId="283"/>
            <ac:spMk id="9" creationId="{F6F8D474-FA0E-4237-866F-E9FB23E8D54B}"/>
          </ac:spMkLst>
        </pc:spChg>
        <pc:picChg chg="add mod">
          <ac:chgData name="Cuong Bui" userId="dc793dd681e93fe1" providerId="LiveId" clId="{429B24D2-141D-4C9F-B1BE-DF45FF8322D9}" dt="2018-11-29T00:14:57.215" v="93" actId="1076"/>
          <ac:picMkLst>
            <pc:docMk/>
            <pc:sldMk cId="1815041979" sldId="283"/>
            <ac:picMk id="2" creationId="{4252DDD3-74CA-4093-AB09-C5F76FC53F5B}"/>
          </ac:picMkLst>
        </pc:picChg>
      </pc:sldChg>
      <pc:sldChg chg="modSp">
        <pc:chgData name="Cuong Bui" userId="dc793dd681e93fe1" providerId="LiveId" clId="{429B24D2-141D-4C9F-B1BE-DF45FF8322D9}" dt="2018-11-29T23:09:00.168" v="3021" actId="20577"/>
        <pc:sldMkLst>
          <pc:docMk/>
          <pc:sldMk cId="2981120462" sldId="285"/>
        </pc:sldMkLst>
        <pc:spChg chg="mod">
          <ac:chgData name="Cuong Bui" userId="dc793dd681e93fe1" providerId="LiveId" clId="{429B24D2-141D-4C9F-B1BE-DF45FF8322D9}" dt="2018-11-29T23:09:00.168" v="3021" actId="20577"/>
          <ac:spMkLst>
            <pc:docMk/>
            <pc:sldMk cId="2981120462" sldId="285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02:08:52.623" v="581" actId="1076"/>
          <ac:spMkLst>
            <pc:docMk/>
            <pc:sldMk cId="2981120462" sldId="285"/>
            <ac:spMk id="9" creationId="{F6F8D474-FA0E-4237-866F-E9FB23E8D54B}"/>
          </ac:spMkLst>
        </pc:spChg>
      </pc:sldChg>
      <pc:sldChg chg="addSp delSp modSp">
        <pc:chgData name="Cuong Bui" userId="dc793dd681e93fe1" providerId="LiveId" clId="{429B24D2-141D-4C9F-B1BE-DF45FF8322D9}" dt="2018-11-29T22:57:23.322" v="2289" actId="20577"/>
        <pc:sldMkLst>
          <pc:docMk/>
          <pc:sldMk cId="2545161796" sldId="288"/>
        </pc:sldMkLst>
        <pc:spChg chg="add mod">
          <ac:chgData name="Cuong Bui" userId="dc793dd681e93fe1" providerId="LiveId" clId="{429B24D2-141D-4C9F-B1BE-DF45FF8322D9}" dt="2018-11-29T04:48:27.052" v="1423" actId="1076"/>
          <ac:spMkLst>
            <pc:docMk/>
            <pc:sldMk cId="2545161796" sldId="288"/>
            <ac:spMk id="3" creationId="{944EF8D6-9C0E-4212-B148-689E78FA0035}"/>
          </ac:spMkLst>
        </pc:spChg>
        <pc:spChg chg="mod">
          <ac:chgData name="Cuong Bui" userId="dc793dd681e93fe1" providerId="LiveId" clId="{429B24D2-141D-4C9F-B1BE-DF45FF8322D9}" dt="2018-11-29T04:48:36.738" v="1425" actId="1076"/>
          <ac:spMkLst>
            <pc:docMk/>
            <pc:sldMk cId="2545161796" sldId="288"/>
            <ac:spMk id="9" creationId="{F6F8D474-FA0E-4237-866F-E9FB23E8D54B}"/>
          </ac:spMkLst>
        </pc:spChg>
        <pc:spChg chg="add mod">
          <ac:chgData name="Cuong Bui" userId="dc793dd681e93fe1" providerId="LiveId" clId="{429B24D2-141D-4C9F-B1BE-DF45FF8322D9}" dt="2018-11-29T22:57:23.322" v="2289" actId="20577"/>
          <ac:spMkLst>
            <pc:docMk/>
            <pc:sldMk cId="2545161796" sldId="288"/>
            <ac:spMk id="10" creationId="{5D258F93-23FE-4087-8A41-792B6A03DF78}"/>
          </ac:spMkLst>
        </pc:spChg>
        <pc:picChg chg="del mod">
          <ac:chgData name="Cuong Bui" userId="dc793dd681e93fe1" providerId="LiveId" clId="{429B24D2-141D-4C9F-B1BE-DF45FF8322D9}" dt="2018-11-29T04:44:59.017" v="1173" actId="478"/>
          <ac:picMkLst>
            <pc:docMk/>
            <pc:sldMk cId="2545161796" sldId="288"/>
            <ac:picMk id="2" creationId="{17F2B8FD-4B79-4E7B-849E-DB223EED4F9B}"/>
          </ac:picMkLst>
        </pc:picChg>
      </pc:sldChg>
      <pc:sldChg chg="addSp delSp modSp add">
        <pc:chgData name="Cuong Bui" userId="dc793dd681e93fe1" providerId="LiveId" clId="{429B24D2-141D-4C9F-B1BE-DF45FF8322D9}" dt="2018-11-29T22:58:22.758" v="2315" actId="20577"/>
        <pc:sldMkLst>
          <pc:docMk/>
          <pc:sldMk cId="1397144803" sldId="289"/>
        </pc:sldMkLst>
        <pc:spChg chg="add mod">
          <ac:chgData name="Cuong Bui" userId="dc793dd681e93fe1" providerId="LiveId" clId="{429B24D2-141D-4C9F-B1BE-DF45FF8322D9}" dt="2018-11-29T01:15:51.416" v="362" actId="1076"/>
          <ac:spMkLst>
            <pc:docMk/>
            <pc:sldMk cId="1397144803" sldId="289"/>
            <ac:spMk id="3" creationId="{2F7864D6-DED3-44A6-96E9-A071D43699CE}"/>
          </ac:spMkLst>
        </pc:spChg>
        <pc:spChg chg="add del">
          <ac:chgData name="Cuong Bui" userId="dc793dd681e93fe1" providerId="LiveId" clId="{429B24D2-141D-4C9F-B1BE-DF45FF8322D9}" dt="2018-11-29T01:35:51.501" v="476"/>
          <ac:spMkLst>
            <pc:docMk/>
            <pc:sldMk cId="1397144803" sldId="289"/>
            <ac:spMk id="5" creationId="{322A1A1E-AFDD-4519-A738-C81A4090D895}"/>
          </ac:spMkLst>
        </pc:spChg>
        <pc:spChg chg="mod">
          <ac:chgData name="Cuong Bui" userId="dc793dd681e93fe1" providerId="LiveId" clId="{429B24D2-141D-4C9F-B1BE-DF45FF8322D9}" dt="2018-11-29T22:58:22.758" v="2315" actId="20577"/>
          <ac:spMkLst>
            <pc:docMk/>
            <pc:sldMk cId="1397144803" sldId="289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03:47:05.266" v="583" actId="20577"/>
          <ac:spMkLst>
            <pc:docMk/>
            <pc:sldMk cId="1397144803" sldId="289"/>
            <ac:spMk id="9" creationId="{F6F8D474-FA0E-4237-866F-E9FB23E8D54B}"/>
          </ac:spMkLst>
        </pc:spChg>
        <pc:picChg chg="del">
          <ac:chgData name="Cuong Bui" userId="dc793dd681e93fe1" providerId="LiveId" clId="{429B24D2-141D-4C9F-B1BE-DF45FF8322D9}" dt="2018-11-29T01:02:33.629" v="288" actId="478"/>
          <ac:picMkLst>
            <pc:docMk/>
            <pc:sldMk cId="1397144803" sldId="289"/>
            <ac:picMk id="2" creationId="{17F2B8FD-4B79-4E7B-849E-DB223EED4F9B}"/>
          </ac:picMkLst>
        </pc:picChg>
        <pc:picChg chg="add mod">
          <ac:chgData name="Cuong Bui" userId="dc793dd681e93fe1" providerId="LiveId" clId="{429B24D2-141D-4C9F-B1BE-DF45FF8322D9}" dt="2018-11-29T01:22:37.748" v="369" actId="1076"/>
          <ac:picMkLst>
            <pc:docMk/>
            <pc:sldMk cId="1397144803" sldId="289"/>
            <ac:picMk id="4" creationId="{6DD9069C-52A6-4A61-A8C9-5C252F8814A3}"/>
          </ac:picMkLst>
        </pc:picChg>
        <pc:picChg chg="add mod">
          <ac:chgData name="Cuong Bui" userId="dc793dd681e93fe1" providerId="LiveId" clId="{429B24D2-141D-4C9F-B1BE-DF45FF8322D9}" dt="2018-11-29T01:22:06.905" v="364" actId="1076"/>
          <ac:picMkLst>
            <pc:docMk/>
            <pc:sldMk cId="1397144803" sldId="289"/>
            <ac:picMk id="1026" creationId="{51084204-7BA8-4106-B3C0-141332EB5777}"/>
          </ac:picMkLst>
        </pc:picChg>
      </pc:sldChg>
      <pc:sldChg chg="addSp delSp modSp add">
        <pc:chgData name="Cuong Bui" userId="dc793dd681e93fe1" providerId="LiveId" clId="{429B24D2-141D-4C9F-B1BE-DF45FF8322D9}" dt="2018-11-29T23:00:26.440" v="2491" actId="20577"/>
        <pc:sldMkLst>
          <pc:docMk/>
          <pc:sldMk cId="4155903908" sldId="290"/>
        </pc:sldMkLst>
        <pc:spChg chg="del">
          <ac:chgData name="Cuong Bui" userId="dc793dd681e93fe1" providerId="LiveId" clId="{429B24D2-141D-4C9F-B1BE-DF45FF8322D9}" dt="2018-11-29T03:50:31.083" v="788" actId="478"/>
          <ac:spMkLst>
            <pc:docMk/>
            <pc:sldMk cId="4155903908" sldId="290"/>
            <ac:spMk id="3" creationId="{2F7864D6-DED3-44A6-96E9-A071D43699CE}"/>
          </ac:spMkLst>
        </pc:spChg>
        <pc:spChg chg="add mod">
          <ac:chgData name="Cuong Bui" userId="dc793dd681e93fe1" providerId="LiveId" clId="{429B24D2-141D-4C9F-B1BE-DF45FF8322D9}" dt="2018-11-29T04:15:35.071" v="1057" actId="1036"/>
          <ac:spMkLst>
            <pc:docMk/>
            <pc:sldMk cId="4155903908" sldId="290"/>
            <ac:spMk id="5" creationId="{FA55C690-73C9-4F03-9CC7-68DA4C14053D}"/>
          </ac:spMkLst>
        </pc:spChg>
        <pc:spChg chg="mod">
          <ac:chgData name="Cuong Bui" userId="dc793dd681e93fe1" providerId="LiveId" clId="{429B24D2-141D-4C9F-B1BE-DF45FF8322D9}" dt="2018-11-29T23:00:26.440" v="2491" actId="20577"/>
          <ac:spMkLst>
            <pc:docMk/>
            <pc:sldMk cId="4155903908" sldId="290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03:51:07.872" v="797" actId="114"/>
          <ac:spMkLst>
            <pc:docMk/>
            <pc:sldMk cId="4155903908" sldId="290"/>
            <ac:spMk id="9" creationId="{F6F8D474-FA0E-4237-866F-E9FB23E8D54B}"/>
          </ac:spMkLst>
        </pc:spChg>
        <pc:spChg chg="add mod">
          <ac:chgData name="Cuong Bui" userId="dc793dd681e93fe1" providerId="LiveId" clId="{429B24D2-141D-4C9F-B1BE-DF45FF8322D9}" dt="2018-11-29T03:50:58.405" v="795" actId="2711"/>
          <ac:spMkLst>
            <pc:docMk/>
            <pc:sldMk cId="4155903908" sldId="290"/>
            <ac:spMk id="10" creationId="{D54F7B54-30F1-4613-B422-1A6AB057F941}"/>
          </ac:spMkLst>
        </pc:spChg>
        <pc:picChg chg="add mod">
          <ac:chgData name="Cuong Bui" userId="dc793dd681e93fe1" providerId="LiveId" clId="{429B24D2-141D-4C9F-B1BE-DF45FF8322D9}" dt="2018-11-29T03:50:38.698" v="790" actId="14100"/>
          <ac:picMkLst>
            <pc:docMk/>
            <pc:sldMk cId="4155903908" sldId="290"/>
            <ac:picMk id="2" creationId="{0ADD3B7E-BCAF-4D4C-AB1E-D0DC69012FD8}"/>
          </ac:picMkLst>
        </pc:picChg>
        <pc:picChg chg="del">
          <ac:chgData name="Cuong Bui" userId="dc793dd681e93fe1" providerId="LiveId" clId="{429B24D2-141D-4C9F-B1BE-DF45FF8322D9}" dt="2018-11-29T01:26:09.707" v="410" actId="478"/>
          <ac:picMkLst>
            <pc:docMk/>
            <pc:sldMk cId="4155903908" sldId="290"/>
            <ac:picMk id="4" creationId="{6DD9069C-52A6-4A61-A8C9-5C252F8814A3}"/>
          </ac:picMkLst>
        </pc:picChg>
        <pc:picChg chg="del">
          <ac:chgData name="Cuong Bui" userId="dc793dd681e93fe1" providerId="LiveId" clId="{429B24D2-141D-4C9F-B1BE-DF45FF8322D9}" dt="2018-11-29T01:27:30.862" v="415" actId="478"/>
          <ac:picMkLst>
            <pc:docMk/>
            <pc:sldMk cId="4155903908" sldId="290"/>
            <ac:picMk id="1026" creationId="{51084204-7BA8-4106-B3C0-141332EB5777}"/>
          </ac:picMkLst>
        </pc:picChg>
      </pc:sldChg>
      <pc:sldChg chg="addSp delSp modSp add">
        <pc:chgData name="Cuong Bui" userId="dc793dd681e93fe1" providerId="LiveId" clId="{429B24D2-141D-4C9F-B1BE-DF45FF8322D9}" dt="2018-11-29T23:00:09.420" v="2480" actId="20577"/>
        <pc:sldMkLst>
          <pc:docMk/>
          <pc:sldMk cId="874717187" sldId="291"/>
        </pc:sldMkLst>
        <pc:spChg chg="del">
          <ac:chgData name="Cuong Bui" userId="dc793dd681e93fe1" providerId="LiveId" clId="{429B24D2-141D-4C9F-B1BE-DF45FF8322D9}" dt="2018-11-29T01:42:36.459" v="529" actId="478"/>
          <ac:spMkLst>
            <pc:docMk/>
            <pc:sldMk cId="874717187" sldId="291"/>
            <ac:spMk id="3" creationId="{2F7864D6-DED3-44A6-96E9-A071D43699CE}"/>
          </ac:spMkLst>
        </pc:spChg>
        <pc:spChg chg="mod">
          <ac:chgData name="Cuong Bui" userId="dc793dd681e93fe1" providerId="LiveId" clId="{429B24D2-141D-4C9F-B1BE-DF45FF8322D9}" dt="2018-11-29T22:58:57.388" v="2347" actId="20577"/>
          <ac:spMkLst>
            <pc:docMk/>
            <pc:sldMk cId="874717187" sldId="291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23:00:09.420" v="2480" actId="20577"/>
          <ac:spMkLst>
            <pc:docMk/>
            <pc:sldMk cId="874717187" sldId="291"/>
            <ac:spMk id="9" creationId="{F6F8D474-FA0E-4237-866F-E9FB23E8D54B}"/>
          </ac:spMkLst>
        </pc:spChg>
        <pc:picChg chg="add mod">
          <ac:chgData name="Cuong Bui" userId="dc793dd681e93fe1" providerId="LiveId" clId="{429B24D2-141D-4C9F-B1BE-DF45FF8322D9}" dt="2018-11-29T01:42:48.326" v="531" actId="1076"/>
          <ac:picMkLst>
            <pc:docMk/>
            <pc:sldMk cId="874717187" sldId="291"/>
            <ac:picMk id="2" creationId="{B0957613-2D12-4ADF-AC9C-8E1E632D42F8}"/>
          </ac:picMkLst>
        </pc:picChg>
        <pc:picChg chg="del mod">
          <ac:chgData name="Cuong Bui" userId="dc793dd681e93fe1" providerId="LiveId" clId="{429B24D2-141D-4C9F-B1BE-DF45FF8322D9}" dt="2018-11-29T01:37:02.523" v="526" actId="478"/>
          <ac:picMkLst>
            <pc:docMk/>
            <pc:sldMk cId="874717187" sldId="291"/>
            <ac:picMk id="4" creationId="{6DD9069C-52A6-4A61-A8C9-5C252F8814A3}"/>
          </ac:picMkLst>
        </pc:picChg>
        <pc:picChg chg="del">
          <ac:chgData name="Cuong Bui" userId="dc793dd681e93fe1" providerId="LiveId" clId="{429B24D2-141D-4C9F-B1BE-DF45FF8322D9}" dt="2018-11-29T01:36:49.113" v="524" actId="478"/>
          <ac:picMkLst>
            <pc:docMk/>
            <pc:sldMk cId="874717187" sldId="291"/>
            <ac:picMk id="1026" creationId="{51084204-7BA8-4106-B3C0-141332EB5777}"/>
          </ac:picMkLst>
        </pc:picChg>
      </pc:sldChg>
      <pc:sldChg chg="modSp add">
        <pc:chgData name="Cuong Bui" userId="dc793dd681e93fe1" providerId="LiveId" clId="{429B24D2-141D-4C9F-B1BE-DF45FF8322D9}" dt="2018-11-29T23:06:28.198" v="2893" actId="20577"/>
        <pc:sldMkLst>
          <pc:docMk/>
          <pc:sldMk cId="1777315478" sldId="292"/>
        </pc:sldMkLst>
        <pc:spChg chg="mod">
          <ac:chgData name="Cuong Bui" userId="dc793dd681e93fe1" providerId="LiveId" clId="{429B24D2-141D-4C9F-B1BE-DF45FF8322D9}" dt="2018-11-29T23:01:37.319" v="2505" actId="20577"/>
          <ac:spMkLst>
            <pc:docMk/>
            <pc:sldMk cId="1777315478" sldId="292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23:06:28.198" v="2893" actId="20577"/>
          <ac:spMkLst>
            <pc:docMk/>
            <pc:sldMk cId="1777315478" sldId="292"/>
            <ac:spMk id="9" creationId="{F6F8D474-FA0E-4237-866F-E9FB23E8D54B}"/>
          </ac:spMkLst>
        </pc:spChg>
        <pc:picChg chg="mod">
          <ac:chgData name="Cuong Bui" userId="dc793dd681e93fe1" providerId="LiveId" clId="{429B24D2-141D-4C9F-B1BE-DF45FF8322D9}" dt="2018-11-29T23:03:00.996" v="2654" actId="14100"/>
          <ac:picMkLst>
            <pc:docMk/>
            <pc:sldMk cId="1777315478" sldId="292"/>
            <ac:picMk id="3" creationId="{D48F4ADF-A019-48D6-8E60-0BFE15A71070}"/>
          </ac:picMkLst>
        </pc:picChg>
      </pc:sldChg>
      <pc:sldChg chg="addSp delSp modSp add">
        <pc:chgData name="Cuong Bui" userId="dc793dd681e93fe1" providerId="LiveId" clId="{429B24D2-141D-4C9F-B1BE-DF45FF8322D9}" dt="2018-11-29T23:08:45.474" v="3007" actId="20577"/>
        <pc:sldMkLst>
          <pc:docMk/>
          <pc:sldMk cId="2824315845" sldId="293"/>
        </pc:sldMkLst>
        <pc:spChg chg="mod">
          <ac:chgData name="Cuong Bui" userId="dc793dd681e93fe1" providerId="LiveId" clId="{429B24D2-141D-4C9F-B1BE-DF45FF8322D9}" dt="2018-11-29T23:08:45.474" v="3007" actId="20577"/>
          <ac:spMkLst>
            <pc:docMk/>
            <pc:sldMk cId="2824315845" sldId="293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23:00:58.400" v="2492" actId="20577"/>
          <ac:spMkLst>
            <pc:docMk/>
            <pc:sldMk cId="2824315845" sldId="293"/>
            <ac:spMk id="9" creationId="{F6F8D474-FA0E-4237-866F-E9FB23E8D54B}"/>
          </ac:spMkLst>
        </pc:spChg>
        <pc:spChg chg="mod">
          <ac:chgData name="Cuong Bui" userId="dc793dd681e93fe1" providerId="LiveId" clId="{429B24D2-141D-4C9F-B1BE-DF45FF8322D9}" dt="2018-11-29T04:03:33.772" v="1013" actId="20577"/>
          <ac:spMkLst>
            <pc:docMk/>
            <pc:sldMk cId="2824315845" sldId="293"/>
            <ac:spMk id="10" creationId="{D54F7B54-30F1-4613-B422-1A6AB057F941}"/>
          </ac:spMkLst>
        </pc:spChg>
        <pc:picChg chg="del">
          <ac:chgData name="Cuong Bui" userId="dc793dd681e93fe1" providerId="LiveId" clId="{429B24D2-141D-4C9F-B1BE-DF45FF8322D9}" dt="2018-11-29T03:59:25.260" v="829" actId="478"/>
          <ac:picMkLst>
            <pc:docMk/>
            <pc:sldMk cId="2824315845" sldId="293"/>
            <ac:picMk id="2" creationId="{0ADD3B7E-BCAF-4D4C-AB1E-D0DC69012FD8}"/>
          </ac:picMkLst>
        </pc:picChg>
        <pc:picChg chg="add del">
          <ac:chgData name="Cuong Bui" userId="dc793dd681e93fe1" providerId="LiveId" clId="{429B24D2-141D-4C9F-B1BE-DF45FF8322D9}" dt="2018-11-29T03:59:30.682" v="831"/>
          <ac:picMkLst>
            <pc:docMk/>
            <pc:sldMk cId="2824315845" sldId="293"/>
            <ac:picMk id="3" creationId="{14250971-3D18-4B0F-9E64-E4424C0CB003}"/>
          </ac:picMkLst>
        </pc:picChg>
        <pc:picChg chg="add del mod">
          <ac:chgData name="Cuong Bui" userId="dc793dd681e93fe1" providerId="LiveId" clId="{429B24D2-141D-4C9F-B1BE-DF45FF8322D9}" dt="2018-11-29T04:00:27.166" v="840"/>
          <ac:picMkLst>
            <pc:docMk/>
            <pc:sldMk cId="2824315845" sldId="293"/>
            <ac:picMk id="4" creationId="{100B28D1-2B2D-48FF-96E1-ECDF069AAE8D}"/>
          </ac:picMkLst>
        </pc:picChg>
        <pc:picChg chg="add mod">
          <ac:chgData name="Cuong Bui" userId="dc793dd681e93fe1" providerId="LiveId" clId="{429B24D2-141D-4C9F-B1BE-DF45FF8322D9}" dt="2018-11-29T04:01:02.317" v="844" actId="1076"/>
          <ac:picMkLst>
            <pc:docMk/>
            <pc:sldMk cId="2824315845" sldId="293"/>
            <ac:picMk id="5" creationId="{A7268AFB-5C5E-487E-9874-DFC9286EA248}"/>
          </ac:picMkLst>
        </pc:picChg>
      </pc:sldChg>
      <pc:sldChg chg="addSp delSp modSp add">
        <pc:chgData name="Cuong Bui" userId="dc793dd681e93fe1" providerId="LiveId" clId="{429B24D2-141D-4C9F-B1BE-DF45FF8322D9}" dt="2018-11-29T22:58:49.507" v="2336" actId="20577"/>
        <pc:sldMkLst>
          <pc:docMk/>
          <pc:sldMk cId="622124540" sldId="294"/>
        </pc:sldMkLst>
        <pc:spChg chg="add del">
          <ac:chgData name="Cuong Bui" userId="dc793dd681e93fe1" providerId="LiveId" clId="{429B24D2-141D-4C9F-B1BE-DF45FF8322D9}" dt="2018-11-29T04:12:47.252" v="1028"/>
          <ac:spMkLst>
            <pc:docMk/>
            <pc:sldMk cId="622124540" sldId="294"/>
            <ac:spMk id="2" creationId="{25DEDFCA-7E1A-4FE1-A17F-59736948E9EE}"/>
          </ac:spMkLst>
        </pc:spChg>
        <pc:spChg chg="mod">
          <ac:chgData name="Cuong Bui" userId="dc793dd681e93fe1" providerId="LiveId" clId="{429B24D2-141D-4C9F-B1BE-DF45FF8322D9}" dt="2018-11-29T04:13:54.002" v="1040" actId="1076"/>
          <ac:spMkLst>
            <pc:docMk/>
            <pc:sldMk cId="622124540" sldId="294"/>
            <ac:spMk id="3" creationId="{2F7864D6-DED3-44A6-96E9-A071D43699CE}"/>
          </ac:spMkLst>
        </pc:spChg>
        <pc:spChg chg="add mod">
          <ac:chgData name="Cuong Bui" userId="dc793dd681e93fe1" providerId="LiveId" clId="{429B24D2-141D-4C9F-B1BE-DF45FF8322D9}" dt="2018-11-29T04:14:29.360" v="1045" actId="14100"/>
          <ac:spMkLst>
            <pc:docMk/>
            <pc:sldMk cId="622124540" sldId="294"/>
            <ac:spMk id="5" creationId="{C2A2FFF7-1CDE-4CD6-947D-D21A08E7BC50}"/>
          </ac:spMkLst>
        </pc:spChg>
        <pc:spChg chg="mod">
          <ac:chgData name="Cuong Bui" userId="dc793dd681e93fe1" providerId="LiveId" clId="{429B24D2-141D-4C9F-B1BE-DF45FF8322D9}" dt="2018-11-29T22:58:49.507" v="2336" actId="20577"/>
          <ac:spMkLst>
            <pc:docMk/>
            <pc:sldMk cId="622124540" sldId="294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22:58:43.808" v="2325" actId="20577"/>
          <ac:spMkLst>
            <pc:docMk/>
            <pc:sldMk cId="622124540" sldId="294"/>
            <ac:spMk id="9" creationId="{F6F8D474-FA0E-4237-866F-E9FB23E8D54B}"/>
          </ac:spMkLst>
        </pc:spChg>
        <pc:picChg chg="del">
          <ac:chgData name="Cuong Bui" userId="dc793dd681e93fe1" providerId="LiveId" clId="{429B24D2-141D-4C9F-B1BE-DF45FF8322D9}" dt="2018-11-29T04:12:22.009" v="1015" actId="478"/>
          <ac:picMkLst>
            <pc:docMk/>
            <pc:sldMk cId="622124540" sldId="294"/>
            <ac:picMk id="4" creationId="{6DD9069C-52A6-4A61-A8C9-5C252F8814A3}"/>
          </ac:picMkLst>
        </pc:picChg>
        <pc:picChg chg="del">
          <ac:chgData name="Cuong Bui" userId="dc793dd681e93fe1" providerId="LiveId" clId="{429B24D2-141D-4C9F-B1BE-DF45FF8322D9}" dt="2018-11-29T04:12:23.775" v="1016" actId="478"/>
          <ac:picMkLst>
            <pc:docMk/>
            <pc:sldMk cId="622124540" sldId="294"/>
            <ac:picMk id="1026" creationId="{51084204-7BA8-4106-B3C0-141332EB5777}"/>
          </ac:picMkLst>
        </pc:picChg>
      </pc:sldChg>
      <pc:sldChg chg="modSp add ord">
        <pc:chgData name="Cuong Bui" userId="dc793dd681e93fe1" providerId="LiveId" clId="{429B24D2-141D-4C9F-B1BE-DF45FF8322D9}" dt="2018-11-29T23:07:03.189" v="2895"/>
        <pc:sldMkLst>
          <pc:docMk/>
          <pc:sldMk cId="1372847789" sldId="295"/>
        </pc:sldMkLst>
        <pc:spChg chg="mod">
          <ac:chgData name="Cuong Bui" userId="dc793dd681e93fe1" providerId="LiveId" clId="{429B24D2-141D-4C9F-B1BE-DF45FF8322D9}" dt="2018-11-29T05:14:26.085" v="1712" actId="20577"/>
          <ac:spMkLst>
            <pc:docMk/>
            <pc:sldMk cId="1372847789" sldId="295"/>
            <ac:spMk id="3" creationId="{944EF8D6-9C0E-4212-B148-689E78FA0035}"/>
          </ac:spMkLst>
        </pc:spChg>
        <pc:spChg chg="mod">
          <ac:chgData name="Cuong Bui" userId="dc793dd681e93fe1" providerId="LiveId" clId="{429B24D2-141D-4C9F-B1BE-DF45FF8322D9}" dt="2018-11-29T05:34:52.574" v="1730" actId="20577"/>
          <ac:spMkLst>
            <pc:docMk/>
            <pc:sldMk cId="1372847789" sldId="295"/>
            <ac:spMk id="9" creationId="{F6F8D474-FA0E-4237-866F-E9FB23E8D54B}"/>
          </ac:spMkLst>
        </pc:spChg>
        <pc:picChg chg="mod">
          <ac:chgData name="Cuong Bui" userId="dc793dd681e93fe1" providerId="LiveId" clId="{429B24D2-141D-4C9F-B1BE-DF45FF8322D9}" dt="2018-11-29T05:03:53.698" v="1498" actId="1038"/>
          <ac:picMkLst>
            <pc:docMk/>
            <pc:sldMk cId="1372847789" sldId="295"/>
            <ac:picMk id="2" creationId="{17F2B8FD-4B79-4E7B-849E-DB223EED4F9B}"/>
          </ac:picMkLst>
        </pc:picChg>
      </pc:sldChg>
      <pc:sldChg chg="addSp delSp modSp add">
        <pc:chgData name="Cuong Bui" userId="dc793dd681e93fe1" providerId="LiveId" clId="{429B24D2-141D-4C9F-B1BE-DF45FF8322D9}" dt="2018-11-29T23:08:20.846" v="2996" actId="1076"/>
        <pc:sldMkLst>
          <pc:docMk/>
          <pc:sldMk cId="1065357072" sldId="296"/>
        </pc:sldMkLst>
        <pc:spChg chg="del mod">
          <ac:chgData name="Cuong Bui" userId="dc793dd681e93fe1" providerId="LiveId" clId="{429B24D2-141D-4C9F-B1BE-DF45FF8322D9}" dt="2018-11-29T05:07:23.243" v="1638" actId="478"/>
          <ac:spMkLst>
            <pc:docMk/>
            <pc:sldMk cId="1065357072" sldId="296"/>
            <ac:spMk id="3" creationId="{944EF8D6-9C0E-4212-B148-689E78FA0035}"/>
          </ac:spMkLst>
        </pc:spChg>
        <pc:spChg chg="mod">
          <ac:chgData name="Cuong Bui" userId="dc793dd681e93fe1" providerId="LiveId" clId="{429B24D2-141D-4C9F-B1BE-DF45FF8322D9}" dt="2018-11-29T05:07:42.174" v="1643" actId="14100"/>
          <ac:spMkLst>
            <pc:docMk/>
            <pc:sldMk cId="1065357072" sldId="296"/>
            <ac:spMk id="7" creationId="{86854912-8B16-4184-84A4-55DC83119336}"/>
          </ac:spMkLst>
        </pc:spChg>
        <pc:spChg chg="mod">
          <ac:chgData name="Cuong Bui" userId="dc793dd681e93fe1" providerId="LiveId" clId="{429B24D2-141D-4C9F-B1BE-DF45FF8322D9}" dt="2018-11-29T23:08:20.846" v="2996" actId="1076"/>
          <ac:spMkLst>
            <pc:docMk/>
            <pc:sldMk cId="1065357072" sldId="296"/>
            <ac:spMk id="9" creationId="{F6F8D474-FA0E-4237-866F-E9FB23E8D54B}"/>
          </ac:spMkLst>
        </pc:spChg>
        <pc:picChg chg="del">
          <ac:chgData name="Cuong Bui" userId="dc793dd681e93fe1" providerId="LiveId" clId="{429B24D2-141D-4C9F-B1BE-DF45FF8322D9}" dt="2018-11-29T05:06:31.522" v="1633" actId="478"/>
          <ac:picMkLst>
            <pc:docMk/>
            <pc:sldMk cId="1065357072" sldId="296"/>
            <ac:picMk id="2" creationId="{17F2B8FD-4B79-4E7B-849E-DB223EED4F9B}"/>
          </ac:picMkLst>
        </pc:picChg>
        <pc:picChg chg="add mod">
          <ac:chgData name="Cuong Bui" userId="dc793dd681e93fe1" providerId="LiveId" clId="{429B24D2-141D-4C9F-B1BE-DF45FF8322D9}" dt="2018-11-29T05:07:37.988" v="1641" actId="14100"/>
          <ac:picMkLst>
            <pc:docMk/>
            <pc:sldMk cId="1065357072" sldId="296"/>
            <ac:picMk id="4" creationId="{B93192FA-4555-4D9B-AE7A-C64965509200}"/>
          </ac:picMkLst>
        </pc:picChg>
      </pc:sldChg>
      <pc:sldChg chg="delSp modSp add">
        <pc:chgData name="Cuong Bui" userId="dc793dd681e93fe1" providerId="LiveId" clId="{429B24D2-141D-4C9F-B1BE-DF45FF8322D9}" dt="2018-11-29T22:56:06.289" v="2288" actId="20577"/>
        <pc:sldMkLst>
          <pc:docMk/>
          <pc:sldMk cId="645634522" sldId="297"/>
        </pc:sldMkLst>
        <pc:spChg chg="mod">
          <ac:chgData name="Cuong Bui" userId="dc793dd681e93fe1" providerId="LiveId" clId="{429B24D2-141D-4C9F-B1BE-DF45FF8322D9}" dt="2018-11-29T22:56:06.289" v="2288" actId="20577"/>
          <ac:spMkLst>
            <pc:docMk/>
            <pc:sldMk cId="645634522" sldId="297"/>
            <ac:spMk id="8" creationId="{22F0FC38-D771-4534-B899-BA2D4ECF47E2}"/>
          </ac:spMkLst>
        </pc:spChg>
        <pc:spChg chg="mod">
          <ac:chgData name="Cuong Bui" userId="dc793dd681e93fe1" providerId="LiveId" clId="{429B24D2-141D-4C9F-B1BE-DF45FF8322D9}" dt="2018-11-29T22:55:29.809" v="2266" actId="1076"/>
          <ac:spMkLst>
            <pc:docMk/>
            <pc:sldMk cId="645634522" sldId="297"/>
            <ac:spMk id="9" creationId="{F6F8D474-FA0E-4237-866F-E9FB23E8D54B}"/>
          </ac:spMkLst>
        </pc:spChg>
        <pc:picChg chg="del">
          <ac:chgData name="Cuong Bui" userId="dc793dd681e93fe1" providerId="LiveId" clId="{429B24D2-141D-4C9F-B1BE-DF45FF8322D9}" dt="2018-11-29T22:48:38.041" v="1784" actId="478"/>
          <ac:picMkLst>
            <pc:docMk/>
            <pc:sldMk cId="645634522" sldId="297"/>
            <ac:picMk id="3" creationId="{6E9499CB-4799-45B1-9338-283F2A93A055}"/>
          </ac:picMkLst>
        </pc:picChg>
      </pc:sldChg>
    </pc:docChg>
  </pc:docChgLst>
  <pc:docChgLst>
    <pc:chgData name="Cuong Bui" userId="dc793dd681e93fe1" providerId="LiveId" clId="{640DB996-23BD-4608-8207-128804712E56}"/>
    <pc:docChg chg="undo custSel addSld delSld modSld sldOrd">
      <pc:chgData name="Cuong Bui" userId="dc793dd681e93fe1" providerId="LiveId" clId="{640DB996-23BD-4608-8207-128804712E56}" dt="2018-11-28T06:25:46.527" v="1365" actId="1076"/>
      <pc:docMkLst>
        <pc:docMk/>
      </pc:docMkLst>
      <pc:sldChg chg="modSp">
        <pc:chgData name="Cuong Bui" userId="dc793dd681e93fe1" providerId="LiveId" clId="{640DB996-23BD-4608-8207-128804712E56}" dt="2018-11-27T05:50:21.809" v="1343" actId="20577"/>
        <pc:sldMkLst>
          <pc:docMk/>
          <pc:sldMk cId="1283611776" sldId="257"/>
        </pc:sldMkLst>
        <pc:spChg chg="mod">
          <ac:chgData name="Cuong Bui" userId="dc793dd681e93fe1" providerId="LiveId" clId="{640DB996-23BD-4608-8207-128804712E56}" dt="2018-11-27T04:50:33.154" v="1" actId="14100"/>
          <ac:spMkLst>
            <pc:docMk/>
            <pc:sldMk cId="1283611776" sldId="257"/>
            <ac:spMk id="7" creationId="{86854912-8B16-4184-84A4-55DC83119336}"/>
          </ac:spMkLst>
        </pc:spChg>
        <pc:spChg chg="mod">
          <ac:chgData name="Cuong Bui" userId="dc793dd681e93fe1" providerId="LiveId" clId="{640DB996-23BD-4608-8207-128804712E56}" dt="2018-11-27T05:50:21.809" v="1343" actId="20577"/>
          <ac:spMkLst>
            <pc:docMk/>
            <pc:sldMk cId="1283611776" sldId="257"/>
            <ac:spMk id="9" creationId="{F6F8D474-FA0E-4237-866F-E9FB23E8D54B}"/>
          </ac:spMkLst>
        </pc:spChg>
      </pc:sldChg>
      <pc:sldChg chg="addSp delSp modSp">
        <pc:chgData name="Cuong Bui" userId="dc793dd681e93fe1" providerId="LiveId" clId="{640DB996-23BD-4608-8207-128804712E56}" dt="2018-11-27T05:37:47.697" v="1163" actId="478"/>
        <pc:sldMkLst>
          <pc:docMk/>
          <pc:sldMk cId="440709312" sldId="258"/>
        </pc:sldMkLst>
        <pc:spChg chg="add del">
          <ac:chgData name="Cuong Bui" userId="dc793dd681e93fe1" providerId="LiveId" clId="{640DB996-23BD-4608-8207-128804712E56}" dt="2018-11-27T05:15:55.228" v="177"/>
          <ac:spMkLst>
            <pc:docMk/>
            <pc:sldMk cId="440709312" sldId="258"/>
            <ac:spMk id="3" creationId="{AC2C1C66-DAB2-496C-952A-33EA8D5A6C27}"/>
          </ac:spMkLst>
        </pc:spChg>
        <pc:spChg chg="mod">
          <ac:chgData name="Cuong Bui" userId="dc793dd681e93fe1" providerId="LiveId" clId="{640DB996-23BD-4608-8207-128804712E56}" dt="2018-11-27T05:16:44.928" v="264" actId="2710"/>
          <ac:spMkLst>
            <pc:docMk/>
            <pc:sldMk cId="440709312" sldId="258"/>
            <ac:spMk id="9" creationId="{F6F8D474-FA0E-4237-866F-E9FB23E8D54B}"/>
          </ac:spMkLst>
        </pc:spChg>
        <pc:spChg chg="add del mod">
          <ac:chgData name="Cuong Bui" userId="dc793dd681e93fe1" providerId="LiveId" clId="{640DB996-23BD-4608-8207-128804712E56}" dt="2018-11-27T05:16:02.507" v="180" actId="478"/>
          <ac:spMkLst>
            <pc:docMk/>
            <pc:sldMk cId="440709312" sldId="258"/>
            <ac:spMk id="10" creationId="{DB033736-FBB7-47EA-800B-2742B390DAA9}"/>
          </ac:spMkLst>
        </pc:spChg>
        <pc:spChg chg="del">
          <ac:chgData name="Cuong Bui" userId="dc793dd681e93fe1" providerId="LiveId" clId="{640DB996-23BD-4608-8207-128804712E56}" dt="2018-11-27T05:37:47.697" v="1163" actId="478"/>
          <ac:spMkLst>
            <pc:docMk/>
            <pc:sldMk cId="440709312" sldId="258"/>
            <ac:spMk id="13" creationId="{1ABB6546-F8D7-40D9-9FB3-D6E533D5F7EF}"/>
          </ac:spMkLst>
        </pc:spChg>
        <pc:picChg chg="del">
          <ac:chgData name="Cuong Bui" userId="dc793dd681e93fe1" providerId="LiveId" clId="{640DB996-23BD-4608-8207-128804712E56}" dt="2018-11-27T05:12:17.539" v="144" actId="478"/>
          <ac:picMkLst>
            <pc:docMk/>
            <pc:sldMk cId="440709312" sldId="258"/>
            <ac:picMk id="2" creationId="{5CB0D5CA-C5F7-443E-831D-71AED8B41DDC}"/>
          </ac:picMkLst>
        </pc:picChg>
      </pc:sldChg>
      <pc:sldChg chg="modSp">
        <pc:chgData name="Cuong Bui" userId="dc793dd681e93fe1" providerId="LiveId" clId="{640DB996-23BD-4608-8207-128804712E56}" dt="2018-11-27T05:38:16.124" v="1208" actId="1076"/>
        <pc:sldMkLst>
          <pc:docMk/>
          <pc:sldMk cId="4058456039" sldId="262"/>
        </pc:sldMkLst>
        <pc:spChg chg="mod">
          <ac:chgData name="Cuong Bui" userId="dc793dd681e93fe1" providerId="LiveId" clId="{640DB996-23BD-4608-8207-128804712E56}" dt="2018-11-27T05:38:16.124" v="1208" actId="1076"/>
          <ac:spMkLst>
            <pc:docMk/>
            <pc:sldMk cId="4058456039" sldId="262"/>
            <ac:spMk id="9" creationId="{7004B847-5344-481A-9823-0F0D4694ABFA}"/>
          </ac:spMkLst>
        </pc:spChg>
      </pc:sldChg>
      <pc:sldChg chg="ord">
        <pc:chgData name="Cuong Bui" userId="dc793dd681e93fe1" providerId="LiveId" clId="{640DB996-23BD-4608-8207-128804712E56}" dt="2018-11-27T05:31:36.261" v="1131"/>
        <pc:sldMkLst>
          <pc:docMk/>
          <pc:sldMk cId="1222611136" sldId="265"/>
        </pc:sldMkLst>
      </pc:sldChg>
      <pc:sldChg chg="modSp">
        <pc:chgData name="Cuong Bui" userId="dc793dd681e93fe1" providerId="LiveId" clId="{640DB996-23BD-4608-8207-128804712E56}" dt="2018-11-27T05:44:18.745" v="1275" actId="20577"/>
        <pc:sldMkLst>
          <pc:docMk/>
          <pc:sldMk cId="1340756196" sldId="269"/>
        </pc:sldMkLst>
        <pc:spChg chg="mod">
          <ac:chgData name="Cuong Bui" userId="dc793dd681e93fe1" providerId="LiveId" clId="{640DB996-23BD-4608-8207-128804712E56}" dt="2018-11-27T05:44:18.745" v="1275" actId="20577"/>
          <ac:spMkLst>
            <pc:docMk/>
            <pc:sldMk cId="1340756196" sldId="269"/>
            <ac:spMk id="2" creationId="{A14D78B8-CB65-4FFF-9752-18B3CA7F5CB6}"/>
          </ac:spMkLst>
        </pc:spChg>
      </pc:sldChg>
      <pc:sldChg chg="delSp modSp">
        <pc:chgData name="Cuong Bui" userId="dc793dd681e93fe1" providerId="LiveId" clId="{640DB996-23BD-4608-8207-128804712E56}" dt="2018-11-27T05:37:10.848" v="1155" actId="478"/>
        <pc:sldMkLst>
          <pc:docMk/>
          <pc:sldMk cId="3527849709" sldId="271"/>
        </pc:sldMkLst>
        <pc:spChg chg="del">
          <ac:chgData name="Cuong Bui" userId="dc793dd681e93fe1" providerId="LiveId" clId="{640DB996-23BD-4608-8207-128804712E56}" dt="2018-11-27T05:37:10.848" v="1155" actId="478"/>
          <ac:spMkLst>
            <pc:docMk/>
            <pc:sldMk cId="3527849709" sldId="271"/>
            <ac:spMk id="6" creationId="{00000000-0000-0000-0000-000000000000}"/>
          </ac:spMkLst>
        </pc:spChg>
        <pc:spChg chg="mod">
          <ac:chgData name="Cuong Bui" userId="dc793dd681e93fe1" providerId="LiveId" clId="{640DB996-23BD-4608-8207-128804712E56}" dt="2018-11-27T05:31:14.061" v="1129" actId="20577"/>
          <ac:spMkLst>
            <pc:docMk/>
            <pc:sldMk cId="3527849709" sldId="271"/>
            <ac:spMk id="9" creationId="{F6F8D474-FA0E-4237-866F-E9FB23E8D54B}"/>
          </ac:spMkLst>
        </pc:spChg>
      </pc:sldChg>
      <pc:sldChg chg="addSp delSp modSp">
        <pc:chgData name="Cuong Bui" userId="dc793dd681e93fe1" providerId="LiveId" clId="{640DB996-23BD-4608-8207-128804712E56}" dt="2018-11-27T05:46:51.545" v="1319" actId="313"/>
        <pc:sldMkLst>
          <pc:docMk/>
          <pc:sldMk cId="1477348601" sldId="273"/>
        </pc:sldMkLst>
        <pc:spChg chg="del">
          <ac:chgData name="Cuong Bui" userId="dc793dd681e93fe1" providerId="LiveId" clId="{640DB996-23BD-4608-8207-128804712E56}" dt="2018-11-27T05:22:27.647" v="477" actId="478"/>
          <ac:spMkLst>
            <pc:docMk/>
            <pc:sldMk cId="1477348601" sldId="273"/>
            <ac:spMk id="6" creationId="{AA64D7C2-45AF-4140-9B88-8E1C38BB4B2B}"/>
          </ac:spMkLst>
        </pc:spChg>
        <pc:spChg chg="mod">
          <ac:chgData name="Cuong Bui" userId="dc793dd681e93fe1" providerId="LiveId" clId="{640DB996-23BD-4608-8207-128804712E56}" dt="2018-11-27T05:46:51.545" v="1319" actId="313"/>
          <ac:spMkLst>
            <pc:docMk/>
            <pc:sldMk cId="1477348601" sldId="273"/>
            <ac:spMk id="9" creationId="{F6F8D474-FA0E-4237-866F-E9FB23E8D54B}"/>
          </ac:spMkLst>
        </pc:spChg>
        <pc:picChg chg="add del mod">
          <ac:chgData name="Cuong Bui" userId="dc793dd681e93fe1" providerId="LiveId" clId="{640DB996-23BD-4608-8207-128804712E56}" dt="2018-11-27T05:45:53.242" v="1277" actId="478"/>
          <ac:picMkLst>
            <pc:docMk/>
            <pc:sldMk cId="1477348601" sldId="273"/>
            <ac:picMk id="2" creationId="{17F2B8FD-4B79-4E7B-849E-DB223EED4F9B}"/>
          </ac:picMkLst>
        </pc:picChg>
        <pc:picChg chg="add mod">
          <ac:chgData name="Cuong Bui" userId="dc793dd681e93fe1" providerId="LiveId" clId="{640DB996-23BD-4608-8207-128804712E56}" dt="2018-11-27T05:46:32.788" v="1317" actId="14100"/>
          <ac:picMkLst>
            <pc:docMk/>
            <pc:sldMk cId="1477348601" sldId="273"/>
            <ac:picMk id="3" creationId="{6E9499CB-4799-45B1-9338-283F2A93A055}"/>
          </ac:picMkLst>
        </pc:picChg>
        <pc:picChg chg="del">
          <ac:chgData name="Cuong Bui" userId="dc793dd681e93fe1" providerId="LiveId" clId="{640DB996-23BD-4608-8207-128804712E56}" dt="2018-11-27T05:17:32.935" v="265" actId="478"/>
          <ac:picMkLst>
            <pc:docMk/>
            <pc:sldMk cId="1477348601" sldId="273"/>
            <ac:picMk id="10" creationId="{5F917181-95D6-47B0-ABB6-4C9D59EF736A}"/>
          </ac:picMkLst>
        </pc:picChg>
      </pc:sldChg>
      <pc:sldChg chg="delSp modSp">
        <pc:chgData name="Cuong Bui" userId="dc793dd681e93fe1" providerId="LiveId" clId="{640DB996-23BD-4608-8207-128804712E56}" dt="2018-11-27T05:37:22.746" v="1158" actId="478"/>
        <pc:sldMkLst>
          <pc:docMk/>
          <pc:sldMk cId="1216654197" sldId="275"/>
        </pc:sldMkLst>
        <pc:spChg chg="mod">
          <ac:chgData name="Cuong Bui" userId="dc793dd681e93fe1" providerId="LiveId" clId="{640DB996-23BD-4608-8207-128804712E56}" dt="2018-11-27T05:36:42.728" v="1153" actId="20577"/>
          <ac:spMkLst>
            <pc:docMk/>
            <pc:sldMk cId="1216654197" sldId="275"/>
            <ac:spMk id="9" creationId="{B5F06D43-7E6C-477D-B532-AB2E4F2F9BB9}"/>
          </ac:spMkLst>
        </pc:spChg>
        <pc:spChg chg="del">
          <ac:chgData name="Cuong Bui" userId="dc793dd681e93fe1" providerId="LiveId" clId="{640DB996-23BD-4608-8207-128804712E56}" dt="2018-11-27T05:37:22.746" v="1158" actId="478"/>
          <ac:spMkLst>
            <pc:docMk/>
            <pc:sldMk cId="1216654197" sldId="275"/>
            <ac:spMk id="13" creationId="{01338CC0-16B4-4E6B-9F09-17199A842BE9}"/>
          </ac:spMkLst>
        </pc:spChg>
        <pc:picChg chg="del">
          <ac:chgData name="Cuong Bui" userId="dc793dd681e93fe1" providerId="LiveId" clId="{640DB996-23BD-4608-8207-128804712E56}" dt="2018-11-27T05:27:55.225" v="903" actId="478"/>
          <ac:picMkLst>
            <pc:docMk/>
            <pc:sldMk cId="1216654197" sldId="275"/>
            <ac:picMk id="12" creationId="{E45E73FB-6534-4635-9325-02F4FB457939}"/>
          </ac:picMkLst>
        </pc:picChg>
      </pc:sldChg>
      <pc:sldChg chg="delSp modSp">
        <pc:chgData name="Cuong Bui" userId="dc793dd681e93fe1" providerId="LiveId" clId="{640DB996-23BD-4608-8207-128804712E56}" dt="2018-11-27T05:37:18.690" v="1157" actId="478"/>
        <pc:sldMkLst>
          <pc:docMk/>
          <pc:sldMk cId="1890599579" sldId="276"/>
        </pc:sldMkLst>
        <pc:spChg chg="del">
          <ac:chgData name="Cuong Bui" userId="dc793dd681e93fe1" providerId="LiveId" clId="{640DB996-23BD-4608-8207-128804712E56}" dt="2018-11-27T05:37:18.690" v="1157" actId="478"/>
          <ac:spMkLst>
            <pc:docMk/>
            <pc:sldMk cId="1890599579" sldId="276"/>
            <ac:spMk id="6" creationId="{00000000-0000-0000-0000-000000000000}"/>
          </ac:spMkLst>
        </pc:spChg>
        <pc:spChg chg="mod">
          <ac:chgData name="Cuong Bui" userId="dc793dd681e93fe1" providerId="LiveId" clId="{640DB996-23BD-4608-8207-128804712E56}" dt="2018-11-27T05:30:10.746" v="1087" actId="20577"/>
          <ac:spMkLst>
            <pc:docMk/>
            <pc:sldMk cId="1890599579" sldId="276"/>
            <ac:spMk id="9" creationId="{F6F8D474-FA0E-4237-866F-E9FB23E8D54B}"/>
          </ac:spMkLst>
        </pc:spChg>
      </pc:sldChg>
      <pc:sldChg chg="delSp modSp">
        <pc:chgData name="Cuong Bui" userId="dc793dd681e93fe1" providerId="LiveId" clId="{640DB996-23BD-4608-8207-128804712E56}" dt="2018-11-27T05:37:15.228" v="1156" actId="478"/>
        <pc:sldMkLst>
          <pc:docMk/>
          <pc:sldMk cId="1890599579" sldId="277"/>
        </pc:sldMkLst>
        <pc:spChg chg="del">
          <ac:chgData name="Cuong Bui" userId="dc793dd681e93fe1" providerId="LiveId" clId="{640DB996-23BD-4608-8207-128804712E56}" dt="2018-11-27T05:37:15.228" v="1156" actId="478"/>
          <ac:spMkLst>
            <pc:docMk/>
            <pc:sldMk cId="1890599579" sldId="277"/>
            <ac:spMk id="6" creationId="{00000000-0000-0000-0000-000000000000}"/>
          </ac:spMkLst>
        </pc:spChg>
        <pc:spChg chg="mod">
          <ac:chgData name="Cuong Bui" userId="dc793dd681e93fe1" providerId="LiveId" clId="{640DB996-23BD-4608-8207-128804712E56}" dt="2018-11-27T05:36:56.438" v="1154" actId="6549"/>
          <ac:spMkLst>
            <pc:docMk/>
            <pc:sldMk cId="1890599579" sldId="277"/>
            <ac:spMk id="9" creationId="{F6F8D474-FA0E-4237-866F-E9FB23E8D54B}"/>
          </ac:spMkLst>
        </pc:spChg>
      </pc:sldChg>
      <pc:sldChg chg="addSp delSp modSp">
        <pc:chgData name="Cuong Bui" userId="dc793dd681e93fe1" providerId="LiveId" clId="{640DB996-23BD-4608-8207-128804712E56}" dt="2018-11-27T04:58:08.949" v="126" actId="20577"/>
        <pc:sldMkLst>
          <pc:docMk/>
          <pc:sldMk cId="3420021477" sldId="280"/>
        </pc:sldMkLst>
        <pc:spChg chg="add mod">
          <ac:chgData name="Cuong Bui" userId="dc793dd681e93fe1" providerId="LiveId" clId="{640DB996-23BD-4608-8207-128804712E56}" dt="2018-11-27T04:54:17.099" v="91" actId="1076"/>
          <ac:spMkLst>
            <pc:docMk/>
            <pc:sldMk cId="3420021477" sldId="280"/>
            <ac:spMk id="2" creationId="{A246491A-7284-42C2-A560-0EC5C381CF37}"/>
          </ac:spMkLst>
        </pc:spChg>
        <pc:spChg chg="mod">
          <ac:chgData name="Cuong Bui" userId="dc793dd681e93fe1" providerId="LiveId" clId="{640DB996-23BD-4608-8207-128804712E56}" dt="2018-11-27T04:51:01.746" v="16" actId="14100"/>
          <ac:spMkLst>
            <pc:docMk/>
            <pc:sldMk cId="3420021477" sldId="280"/>
            <ac:spMk id="8" creationId="{22F0FC38-D771-4534-B899-BA2D4ECF47E2}"/>
          </ac:spMkLst>
        </pc:spChg>
        <pc:spChg chg="mod">
          <ac:chgData name="Cuong Bui" userId="dc793dd681e93fe1" providerId="LiveId" clId="{640DB996-23BD-4608-8207-128804712E56}" dt="2018-11-27T04:58:08.949" v="126" actId="20577"/>
          <ac:spMkLst>
            <pc:docMk/>
            <pc:sldMk cId="3420021477" sldId="280"/>
            <ac:spMk id="9" creationId="{F6F8D474-FA0E-4237-866F-E9FB23E8D54B}"/>
          </ac:spMkLst>
        </pc:spChg>
        <pc:spChg chg="del">
          <ac:chgData name="Cuong Bui" userId="dc793dd681e93fe1" providerId="LiveId" clId="{640DB996-23BD-4608-8207-128804712E56}" dt="2018-11-27T04:51:34.644" v="54" actId="478"/>
          <ac:spMkLst>
            <pc:docMk/>
            <pc:sldMk cId="3420021477" sldId="280"/>
            <ac:spMk id="13" creationId="{15CD35CA-6319-4A2B-B99B-7F447E45B5BC}"/>
          </ac:spMkLst>
        </pc:spChg>
        <pc:picChg chg="del">
          <ac:chgData name="Cuong Bui" userId="dc793dd681e93fe1" providerId="LiveId" clId="{640DB996-23BD-4608-8207-128804712E56}" dt="2018-11-27T04:51:07.154" v="17" actId="478"/>
          <ac:picMkLst>
            <pc:docMk/>
            <pc:sldMk cId="3420021477" sldId="280"/>
            <ac:picMk id="3" creationId="{BF05E69F-E3F3-470C-A9B6-B878981F6A23}"/>
          </ac:picMkLst>
        </pc:picChg>
        <pc:picChg chg="add mod">
          <ac:chgData name="Cuong Bui" userId="dc793dd681e93fe1" providerId="LiveId" clId="{640DB996-23BD-4608-8207-128804712E56}" dt="2018-11-27T04:55:08.680" v="98" actId="1076"/>
          <ac:picMkLst>
            <pc:docMk/>
            <pc:sldMk cId="3420021477" sldId="280"/>
            <ac:picMk id="1026" creationId="{7DC2E8CC-2AC1-41B2-ACB3-A9F50517D2AC}"/>
          </ac:picMkLst>
        </pc:picChg>
      </pc:sldChg>
      <pc:sldChg chg="addSp delSp modSp add">
        <pc:chgData name="Cuong Bui" userId="dc793dd681e93fe1" providerId="LiveId" clId="{640DB996-23BD-4608-8207-128804712E56}" dt="2018-11-28T06:09:45.582" v="1363" actId="14100"/>
        <pc:sldMkLst>
          <pc:docMk/>
          <pc:sldMk cId="1025036916" sldId="282"/>
        </pc:sldMkLst>
        <pc:spChg chg="del">
          <ac:chgData name="Cuong Bui" userId="dc793dd681e93fe1" providerId="LiveId" clId="{640DB996-23BD-4608-8207-128804712E56}" dt="2018-11-27T04:57:01.380" v="104" actId="478"/>
          <ac:spMkLst>
            <pc:docMk/>
            <pc:sldMk cId="1025036916" sldId="282"/>
            <ac:spMk id="2" creationId="{A246491A-7284-42C2-A560-0EC5C381CF37}"/>
          </ac:spMkLst>
        </pc:spChg>
        <pc:spChg chg="add mod">
          <ac:chgData name="Cuong Bui" userId="dc793dd681e93fe1" providerId="LiveId" clId="{640DB996-23BD-4608-8207-128804712E56}" dt="2018-11-28T06:08:56.518" v="1355" actId="1076"/>
          <ac:spMkLst>
            <pc:docMk/>
            <pc:sldMk cId="1025036916" sldId="282"/>
            <ac:spMk id="3" creationId="{40D6E516-8C05-4022-B74B-57B9EA9641A6}"/>
          </ac:spMkLst>
        </pc:spChg>
        <pc:spChg chg="mod">
          <ac:chgData name="Cuong Bui" userId="dc793dd681e93fe1" providerId="LiveId" clId="{640DB996-23BD-4608-8207-128804712E56}" dt="2018-11-28T06:09:35.923" v="1362" actId="1076"/>
          <ac:spMkLst>
            <pc:docMk/>
            <pc:sldMk cId="1025036916" sldId="282"/>
            <ac:spMk id="9" creationId="{F6F8D474-FA0E-4237-866F-E9FB23E8D54B}"/>
          </ac:spMkLst>
        </pc:spChg>
        <pc:picChg chg="del">
          <ac:chgData name="Cuong Bui" userId="dc793dd681e93fe1" providerId="LiveId" clId="{640DB996-23BD-4608-8207-128804712E56}" dt="2018-11-27T04:56:44.810" v="100" actId="478"/>
          <ac:picMkLst>
            <pc:docMk/>
            <pc:sldMk cId="1025036916" sldId="282"/>
            <ac:picMk id="1026" creationId="{7DC2E8CC-2AC1-41B2-ACB3-A9F50517D2AC}"/>
          </ac:picMkLst>
        </pc:picChg>
        <pc:picChg chg="add mod">
          <ac:chgData name="Cuong Bui" userId="dc793dd681e93fe1" providerId="LiveId" clId="{640DB996-23BD-4608-8207-128804712E56}" dt="2018-11-28T06:09:45.582" v="1363" actId="14100"/>
          <ac:picMkLst>
            <pc:docMk/>
            <pc:sldMk cId="1025036916" sldId="282"/>
            <ac:picMk id="2050" creationId="{08E7AC2A-BC19-493F-98FA-C7DC5CDB6FFA}"/>
          </ac:picMkLst>
        </pc:picChg>
        <pc:picChg chg="add del">
          <ac:chgData name="Cuong Bui" userId="dc793dd681e93fe1" providerId="LiveId" clId="{640DB996-23BD-4608-8207-128804712E56}" dt="2018-11-27T04:57:39.972" v="117"/>
          <ac:picMkLst>
            <pc:docMk/>
            <pc:sldMk cId="1025036916" sldId="282"/>
            <ac:picMk id="2052" creationId="{0159E9C2-284E-4486-8B64-2FBDC84ACAF5}"/>
          </ac:picMkLst>
        </pc:picChg>
      </pc:sldChg>
      <pc:sldChg chg="addSp delSp modSp add">
        <pc:chgData name="Cuong Bui" userId="dc793dd681e93fe1" providerId="LiveId" clId="{640DB996-23BD-4608-8207-128804712E56}" dt="2018-11-28T06:25:46.527" v="1365" actId="1076"/>
        <pc:sldMkLst>
          <pc:docMk/>
          <pc:sldMk cId="1815041979" sldId="283"/>
        </pc:sldMkLst>
        <pc:spChg chg="add del">
          <ac:chgData name="Cuong Bui" userId="dc793dd681e93fe1" providerId="LiveId" clId="{640DB996-23BD-4608-8207-128804712E56}" dt="2018-11-27T05:39:40.276" v="1211"/>
          <ac:spMkLst>
            <pc:docMk/>
            <pc:sldMk cId="1815041979" sldId="283"/>
            <ac:spMk id="2" creationId="{05DAFA66-11E0-4007-8A71-B323006CDAA5}"/>
          </ac:spMkLst>
        </pc:spChg>
        <pc:spChg chg="add del">
          <ac:chgData name="Cuong Bui" userId="dc793dd681e93fe1" providerId="LiveId" clId="{640DB996-23BD-4608-8207-128804712E56}" dt="2018-11-27T05:39:42.771" v="1213"/>
          <ac:spMkLst>
            <pc:docMk/>
            <pc:sldMk cId="1815041979" sldId="283"/>
            <ac:spMk id="3" creationId="{9DBE2DA0-AA93-4A2E-83B1-40BF1D0F35EE}"/>
          </ac:spMkLst>
        </pc:spChg>
        <pc:spChg chg="add mod">
          <ac:chgData name="Cuong Bui" userId="dc793dd681e93fe1" providerId="LiveId" clId="{640DB996-23BD-4608-8207-128804712E56}" dt="2018-11-28T06:25:42.138" v="1364" actId="1076"/>
          <ac:spMkLst>
            <pc:docMk/>
            <pc:sldMk cId="1815041979" sldId="283"/>
            <ac:spMk id="4" creationId="{8D607C53-4056-4EB1-965C-D6B07EA90A51}"/>
          </ac:spMkLst>
        </pc:spChg>
        <pc:spChg chg="mod">
          <ac:chgData name="Cuong Bui" userId="dc793dd681e93fe1" providerId="LiveId" clId="{640DB996-23BD-4608-8207-128804712E56}" dt="2018-11-28T06:25:46.527" v="1365" actId="1076"/>
          <ac:spMkLst>
            <pc:docMk/>
            <pc:sldMk cId="1815041979" sldId="283"/>
            <ac:spMk id="9" creationId="{F6F8D474-FA0E-4237-866F-E9FB23E8D54B}"/>
          </ac:spMkLst>
        </pc:spChg>
        <pc:picChg chg="del">
          <ac:chgData name="Cuong Bui" userId="dc793dd681e93fe1" providerId="LiveId" clId="{640DB996-23BD-4608-8207-128804712E56}" dt="2018-11-27T04:57:44.607" v="119" actId="478"/>
          <ac:picMkLst>
            <pc:docMk/>
            <pc:sldMk cId="1815041979" sldId="283"/>
            <ac:picMk id="2050" creationId="{08E7AC2A-BC19-493F-98FA-C7DC5CDB6FFA}"/>
          </ac:picMkLst>
        </pc:picChg>
      </pc:sldChg>
      <pc:sldChg chg="addSp modSp add">
        <pc:chgData name="Cuong Bui" userId="dc793dd681e93fe1" providerId="LiveId" clId="{640DB996-23BD-4608-8207-128804712E56}" dt="2018-11-27T05:43:51.965" v="1270" actId="1076"/>
        <pc:sldMkLst>
          <pc:docMk/>
          <pc:sldMk cId="2384975823" sldId="284"/>
        </pc:sldMkLst>
        <pc:spChg chg="mod">
          <ac:chgData name="Cuong Bui" userId="dc793dd681e93fe1" providerId="LiveId" clId="{640DB996-23BD-4608-8207-128804712E56}" dt="2018-11-27T05:42:04.004" v="1267" actId="255"/>
          <ac:spMkLst>
            <pc:docMk/>
            <pc:sldMk cId="2384975823" sldId="284"/>
            <ac:spMk id="9" creationId="{F6F8D474-FA0E-4237-866F-E9FB23E8D54B}"/>
          </ac:spMkLst>
        </pc:spChg>
        <pc:picChg chg="add mod">
          <ac:chgData name="Cuong Bui" userId="dc793dd681e93fe1" providerId="LiveId" clId="{640DB996-23BD-4608-8207-128804712E56}" dt="2018-11-27T05:43:51.965" v="1270" actId="1076"/>
          <ac:picMkLst>
            <pc:docMk/>
            <pc:sldMk cId="2384975823" sldId="284"/>
            <ac:picMk id="3074" creationId="{10668843-0641-4125-9FA0-5592C8E87621}"/>
          </ac:picMkLst>
        </pc:picChg>
      </pc:sldChg>
      <pc:sldChg chg="delSp modSp add">
        <pc:chgData name="Cuong Bui" userId="dc793dd681e93fe1" providerId="LiveId" clId="{640DB996-23BD-4608-8207-128804712E56}" dt="2018-11-27T05:37:40.789" v="1162" actId="478"/>
        <pc:sldMkLst>
          <pc:docMk/>
          <pc:sldMk cId="2981120462" sldId="285"/>
        </pc:sldMkLst>
        <pc:spChg chg="del">
          <ac:chgData name="Cuong Bui" userId="dc793dd681e93fe1" providerId="LiveId" clId="{640DB996-23BD-4608-8207-128804712E56}" dt="2018-11-27T05:37:40.789" v="1162" actId="478"/>
          <ac:spMkLst>
            <pc:docMk/>
            <pc:sldMk cId="2981120462" sldId="285"/>
            <ac:spMk id="6" creationId="{AA64D7C2-45AF-4140-9B88-8E1C38BB4B2B}"/>
          </ac:spMkLst>
        </pc:spChg>
        <pc:spChg chg="mod">
          <ac:chgData name="Cuong Bui" userId="dc793dd681e93fe1" providerId="LiveId" clId="{640DB996-23BD-4608-8207-128804712E56}" dt="2018-11-27T05:20:56.192" v="467" actId="6549"/>
          <ac:spMkLst>
            <pc:docMk/>
            <pc:sldMk cId="2981120462" sldId="285"/>
            <ac:spMk id="9" creationId="{F6F8D474-FA0E-4237-866F-E9FB23E8D54B}"/>
          </ac:spMkLst>
        </pc:spChg>
      </pc:sldChg>
      <pc:sldChg chg="delSp modSp add">
        <pc:chgData name="Cuong Bui" userId="dc793dd681e93fe1" providerId="LiveId" clId="{640DB996-23BD-4608-8207-128804712E56}" dt="2018-11-27T05:27:23.135" v="901" actId="478"/>
        <pc:sldMkLst>
          <pc:docMk/>
          <pc:sldMk cId="2108143427" sldId="287"/>
        </pc:sldMkLst>
        <pc:spChg chg="mod">
          <ac:chgData name="Cuong Bui" userId="dc793dd681e93fe1" providerId="LiveId" clId="{640DB996-23BD-4608-8207-128804712E56}" dt="2018-11-27T05:27:19.642" v="900" actId="1076"/>
          <ac:spMkLst>
            <pc:docMk/>
            <pc:sldMk cId="2108143427" sldId="287"/>
            <ac:spMk id="9" creationId="{F6F8D474-FA0E-4237-866F-E9FB23E8D54B}"/>
          </ac:spMkLst>
        </pc:spChg>
        <pc:spChg chg="del">
          <ac:chgData name="Cuong Bui" userId="dc793dd681e93fe1" providerId="LiveId" clId="{640DB996-23BD-4608-8207-128804712E56}" dt="2018-11-27T05:27:23.135" v="901" actId="478"/>
          <ac:spMkLst>
            <pc:docMk/>
            <pc:sldMk cId="2108143427" sldId="287"/>
            <ac:spMk id="10" creationId="{00000000-0000-0000-0000-000000000000}"/>
          </ac:spMkLst>
        </pc:spChg>
      </pc:sldChg>
      <pc:sldChg chg="add">
        <pc:chgData name="Cuong Bui" userId="dc793dd681e93fe1" providerId="LiveId" clId="{640DB996-23BD-4608-8207-128804712E56}" dt="2018-11-27T05:45:50.946" v="1276"/>
        <pc:sldMkLst>
          <pc:docMk/>
          <pc:sldMk cId="2545161796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FD3E94-6AB1-485B-9605-C615999C9C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3AEE6-93EC-4B26-B2B0-23D1CB203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7717A-737D-4896-8E16-1BC3516B5B66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6F40-34F7-4725-B8A9-67355A724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1539-78E9-48AF-8745-A69E51C90A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EFD98-2FF7-4C0A-9F0D-2CABAC106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65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34EB0-E399-4C72-A6A2-C85A5CDD375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6FE8-B79C-41C6-8D76-46E0771968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74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6EF8-7E40-4EA3-8164-AE4A9C8B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D493-C410-4CD0-A51D-C0CD8AB0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05C1-41FD-4212-B45E-E7931B35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508A5-6077-476B-A5E0-644380A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C698-D1B4-4F2B-91BC-D60B33A8BE32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7205F-DE0D-4B1F-8ABE-769963A0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20233-7A6B-45A6-B163-ECA6E3F0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AFF2-84BD-4C33-B58C-A9D83A84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C25B1-70DC-4881-8493-360A5CAFC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085D-B6F8-4FC9-91BF-CA664970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1896F-1BD2-4E5B-876E-A3DA9E87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EAC-B1D7-4C18-964F-6095BF95A802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17EC-65C5-4ACE-AE22-E4333578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80BF-16A3-4BD4-A48B-2D5C45D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71DC-B40A-48C5-BAC3-9E17A2B5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2F98A-5A42-4241-922A-FCC9C312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4A14-EE0E-4DB3-A7D3-6A15F18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09E3-2CF3-4324-8CF2-8668482A4DAE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ABED-77AB-48DE-84EE-FA45156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B9BF-6CA1-488E-8686-40CE053A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0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EC908-35C1-4A94-A5C1-9DFEE53AE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072BF-7B34-4B8C-B6B4-A7C7760A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FE6E-A223-4D3D-AECE-3598041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0BC3-4218-4F82-9227-916710E9B66D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D44-5DAA-45FB-A466-35643C83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6C01-02F4-4960-A4EC-ECB6055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0F05-7E14-4EA2-9B51-34B0A5CDF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17E49-2672-4459-A47F-24B75EC46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0568-A2D8-4C88-8471-B22C7002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C9E-71F3-46E9-864E-86F14B5E104F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73BC-E3AD-42F2-B7E8-64F7963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4C87-4E23-4D3B-8573-7DD32DD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B46D1-0013-46D3-98A8-C69973BDEF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7039" cy="12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8B59-8C6C-488E-B854-08608013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E29B-7F54-4189-A577-7A3588C6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66CC-B44A-4E4E-AA20-6992A5F2AFBA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709A9-0C5F-4498-810F-838EA354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7EF7D-0CC0-4720-8393-3BE423C9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1023-D86F-471E-8F26-6AA02099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CCE5-B96B-4E24-B828-7EDE0C84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4058-791F-4C2F-A47E-6D9CFCEF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A8E4-EEF4-447F-AE03-818A97FA46F5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DA4C-1821-4B12-9148-A09651A4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5CD8-322D-4A30-B74C-0025F52F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A97C-FD50-4258-9193-A09500F6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AFBD-D141-4E97-AA36-2D030A1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12DD-8091-4C2E-AD0C-D107AD37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6E0F-D1B5-4A55-8A37-A72802440B00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288A-F656-4A4D-AAA0-232FCADA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7AD1-3B81-4084-8343-2635ECFA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4FD-B1D6-42A3-918B-75314CEE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FF44-8348-4452-A9F5-AD48AC60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15A6-D198-4958-A6C7-80D51B36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D6C7A-7828-4090-95D9-81D77ABF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BD0-EEAE-41B4-8C70-088FC7A59EC5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B4B0-F139-4971-8D2F-1EABCFD5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63817-DA7B-48C3-9A45-693E253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65A8-6B58-45C3-9BFB-319D33A9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5DE9A-F670-40F9-A10E-CAC36028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C8446-93FD-4DCF-886E-244807C2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E859C-F881-4745-8240-B4ECB04C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A269-BD50-450E-804B-65FF145B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4D432-0266-449F-A7FC-DD13787D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61F5-EDD3-4248-82DA-DAD12B8BFA23}" type="datetime1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E6D82-DDA6-43BF-BE24-D006798C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5D77B-93E8-4973-85CB-01F37E2A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8BDB-807B-41F0-8B1C-1959E8FB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65EA9-C28D-4E60-B76B-C6CF13B9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6F14-4A8F-4B80-B403-726C6284A34B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ACCB6-4326-469A-BA0F-C9FE702B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27A31-720B-40C2-971A-DFA62DAC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A128-8628-420F-BDA6-90240FB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DBC-2B34-4CA7-83E8-BE861642C895}" type="datetime1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48C57-52F8-455B-BFE7-6AB6005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2C0C8-A759-4CB7-9A31-888F8D3D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FFD88-262F-48F4-8EE4-6829DE7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A8F0-A60F-49CE-BC26-9629843E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9111-1559-418D-8BE3-82ECC3881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B00A-5D20-4EF6-8D6F-5C8A7F16BE05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E526-00D8-405D-A05A-FF126EF00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499D-95B6-4EBA-9568-7B9C27C9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C003-898F-4AFA-94FE-985A664293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04EE5-66FE-4093-B6D6-BA395E98952E}"/>
              </a:ext>
            </a:extLst>
          </p:cNvPr>
          <p:cNvSpPr/>
          <p:nvPr userDrawn="1"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5BBC1-E05D-450B-B0F0-CB9A27B7D3BF}"/>
              </a:ext>
            </a:extLst>
          </p:cNvPr>
          <p:cNvSpPr/>
          <p:nvPr userDrawn="1"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3125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ergyweb.org/2018/05/10/when-it-comes-to-throughput-transactions-per-second-is-the-wrong-blockchain-metri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web.org/2018/05/10/when-it-comes-to-throughput-transactions-per-second-is-the-wrong-blockchain-metri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kadot.network/#howitwork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smart-contract-attacks-part-1-3-attacks-we-should-all-learn-from-the-dao-909ae4483f0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nsys.github.io/smart-contract-best-practices/known_attacks/" TargetMode="External"/><Relationship Id="rId2" Type="http://schemas.openxmlformats.org/officeDocument/2006/relationships/hyperlink" Target="https://hackernoon.com/smart-contract-attacks-part-1-3-attacks-we-should-all-learn-from-the-dao-909ae4483f0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eppelin.solutions/on-the-parity-wallet-multisig-hack-405a8c12e8f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eppelinos.org/proxy-patterns/" TargetMode="External"/><Relationship Id="rId2" Type="http://schemas.openxmlformats.org/officeDocument/2006/relationships/hyperlink" Target="https://blog.trailofbits.com/2018/09/05/contract-upgrade-anti-patter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828799" y="2294965"/>
            <a:ext cx="8534401" cy="586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b="1" dirty="0">
              <a:solidFill>
                <a:schemeClr val="accent6">
                  <a:lumMod val="50000"/>
                </a:schemeClr>
              </a:solidFill>
              <a:latin typeface="Euphemia" panose="020B0503040102020104" pitchFamily="34" charset="0"/>
            </a:endParaRP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Euphemia" panose="020B0503040102020104" pitchFamily="34" charset="0"/>
              </a:rPr>
              <a:t>Upgradable Smart Contract Pattern</a:t>
            </a:r>
            <a:endParaRPr lang="en-AU" sz="3200" b="1" dirty="0">
              <a:solidFill>
                <a:schemeClr val="accent6">
                  <a:lumMod val="50000"/>
                </a:schemeClr>
              </a:solidFill>
              <a:latin typeface="Euphemia" panose="020B05030401020201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4D7C2-45AF-4140-9B88-8E1C38BB4B2B}"/>
              </a:ext>
            </a:extLst>
          </p:cNvPr>
          <p:cNvSpPr txBox="1"/>
          <p:nvPr/>
        </p:nvSpPr>
        <p:spPr>
          <a:xfrm>
            <a:off x="1307430" y="5459638"/>
            <a:ext cx="957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Van Cuong Bui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E9C56-A4C8-4907-8385-46A88C7CDD40}"/>
              </a:ext>
            </a:extLst>
          </p:cNvPr>
          <p:cNvSpPr txBox="1"/>
          <p:nvPr/>
        </p:nvSpPr>
        <p:spPr>
          <a:xfrm>
            <a:off x="1828799" y="826832"/>
            <a:ext cx="82793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FF0000"/>
                </a:solidFill>
                <a:latin typeface="Euphemia" panose="020B0503040102020104" pitchFamily="34" charset="0"/>
                <a:cs typeface="EucrosiaUPC" panose="020B0502040204020203" pitchFamily="18" charset="-34"/>
              </a:rPr>
              <a:t>Smart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F91A5-C471-4B00-AA39-14CAD33EA358}"/>
              </a:ext>
            </a:extLst>
          </p:cNvPr>
          <p:cNvSpPr txBox="1"/>
          <p:nvPr/>
        </p:nvSpPr>
        <p:spPr>
          <a:xfrm>
            <a:off x="661340" y="3316458"/>
            <a:ext cx="1109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Welcome to the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9281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Upgradable 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874433" y="1185704"/>
            <a:ext cx="81864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Data contract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Permanent data states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Temporary changes on data states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Middleware contracts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do not hold any data states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Data validate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Authorization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Token-based operations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Application contracts: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All logical operation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openly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451975" y="2035779"/>
            <a:ext cx="8905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Problems with current approach: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Block size limit: 4Mb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EVM Node resources limit: Storage, CPU, RAM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Single Chain Limitation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Gas Limit.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TPS limitation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4EF8D6-9C0E-4212-B148-689E78FA0035}"/>
              </a:ext>
            </a:extLst>
          </p:cNvPr>
          <p:cNvSpPr/>
          <p:nvPr/>
        </p:nvSpPr>
        <p:spPr>
          <a:xfrm>
            <a:off x="1451975" y="5567293"/>
            <a:ext cx="10233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https://energyweb.org/2018/05/10/when-it-comes-to-throughput-transactions-per-second-is-the-wrong-blockchain-metric/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258F93-23FE-4087-8A41-792B6A03DF78}"/>
              </a:ext>
            </a:extLst>
          </p:cNvPr>
          <p:cNvSpPr txBox="1">
            <a:spLocks/>
          </p:cNvSpPr>
          <p:nvPr/>
        </p:nvSpPr>
        <p:spPr>
          <a:xfrm>
            <a:off x="1087178" y="1059396"/>
            <a:ext cx="3628257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Euphemia" panose="020B0503040102020104" pitchFamily="34" charset="0"/>
              </a:rPr>
              <a:t>Scalable problems</a:t>
            </a:r>
          </a:p>
        </p:txBody>
      </p:sp>
    </p:spTree>
    <p:extLst>
      <p:ext uri="{BB962C8B-B14F-4D97-AF65-F5344CB8AC3E}">
        <p14:creationId xmlns:p14="http://schemas.microsoft.com/office/powerpoint/2010/main" val="254516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089584" y="1702307"/>
            <a:ext cx="3613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Scalable by implementing: 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para-data Contract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2B8FD-4B79-4E7B-849E-DB223EED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78" y="1058486"/>
            <a:ext cx="6865514" cy="51440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EF8D6-9C0E-4212-B148-689E78FA0035}"/>
              </a:ext>
            </a:extLst>
          </p:cNvPr>
          <p:cNvSpPr/>
          <p:nvPr/>
        </p:nvSpPr>
        <p:spPr>
          <a:xfrm>
            <a:off x="830581" y="4057393"/>
            <a:ext cx="3458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https://energyweb.org/2018/05/10/when-it-comes-to-throughput-transactions-per-second-is-the-wrong-blockchain-metric/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https://polkadot.network/#howitworks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10541" y="6356350"/>
            <a:ext cx="5552141" cy="365125"/>
          </a:xfrm>
        </p:spPr>
        <p:txBody>
          <a:bodyPr/>
          <a:lstStyle/>
          <a:p>
            <a:r>
              <a:rPr lang="en-US" dirty="0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818371" y="1374458"/>
            <a:ext cx="3613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Scalability achieving by flexibility on: 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Application Layer: open for everyone to write and deploy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Middleware layer: authorized.</a:t>
            </a:r>
          </a:p>
          <a:p>
            <a:pPr marL="457200" indent="-457200">
              <a:buFontTx/>
              <a:buChar char="-"/>
            </a:pPr>
            <a:endParaRPr lang="en-US" sz="3200" i="1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192FA-4555-4D9B-AE7A-C6496550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4" y="1040826"/>
            <a:ext cx="6207405" cy="50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920227" y="1161751"/>
            <a:ext cx="728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Re-entrance attacks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Image result for ethereum reentrancy attack">
            <a:extLst>
              <a:ext uri="{FF2B5EF4-FFF2-40B4-BE49-F238E27FC236}">
                <a16:creationId xmlns:a16="http://schemas.microsoft.com/office/drawing/2014/main" id="{51084204-7BA8-4106-B3C0-141332EB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55" y="2318583"/>
            <a:ext cx="3399450" cy="308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7864D6-DED3-44A6-96E9-A071D43699CE}"/>
              </a:ext>
            </a:extLst>
          </p:cNvPr>
          <p:cNvSpPr/>
          <p:nvPr/>
        </p:nvSpPr>
        <p:spPr>
          <a:xfrm>
            <a:off x="4853641" y="5555577"/>
            <a:ext cx="6599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Reference: https://hackernoon.com/smart-contract-attacks-part-1-3-attacks-we-should-all-learn-from-the-dao-909ae4483f0a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9069C-52A6-4A61-A8C9-5C252F88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97" y="2731411"/>
            <a:ext cx="5103836" cy="22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920227" y="1161751"/>
            <a:ext cx="728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Re-entrance attacks - example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864D6-DED3-44A6-96E9-A071D43699CE}"/>
              </a:ext>
            </a:extLst>
          </p:cNvPr>
          <p:cNvSpPr/>
          <p:nvPr/>
        </p:nvSpPr>
        <p:spPr>
          <a:xfrm>
            <a:off x="2091764" y="5958802"/>
            <a:ext cx="937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Reference: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https://consensys.github.io/smart-contract-best-practices/known_attacks/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2FFF7-1CDE-4CD6-947D-D21A08E7BC50}"/>
              </a:ext>
            </a:extLst>
          </p:cNvPr>
          <p:cNvSpPr/>
          <p:nvPr/>
        </p:nvSpPr>
        <p:spPr>
          <a:xfrm>
            <a:off x="1786966" y="2110385"/>
            <a:ext cx="9556376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userBalances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withdrawBalance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amountToWithdraw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userBalances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.sender.call.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amountToWithdraw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)()); </a:t>
            </a:r>
          </a:p>
          <a:p>
            <a:pPr lvl="1"/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 At this point, the caller's code is executed, 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//and can call 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withdrawBalance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 again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userBalances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12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834200" y="1859340"/>
            <a:ext cx="2926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How our design can solve re-entrance attacks:</a:t>
            </a:r>
          </a:p>
          <a:p>
            <a:r>
              <a:rPr lang="en-US" sz="3200" i="1" dirty="0"/>
              <a:t>- No funds, data on middleware contract layers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57613-2D12-4ADF-AC9C-8E1E632D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47" y="1331122"/>
            <a:ext cx="7007394" cy="47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1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920227" y="1042228"/>
            <a:ext cx="1015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Risk of exploiting bugs on contract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D3B7E-BCAF-4D4C-AB1E-D0DC6901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23" y="2129708"/>
            <a:ext cx="5458648" cy="3686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F7B54-30F1-4613-B422-1A6AB057F941}"/>
              </a:ext>
            </a:extLst>
          </p:cNvPr>
          <p:cNvSpPr txBox="1"/>
          <p:nvPr/>
        </p:nvSpPr>
        <p:spPr>
          <a:xfrm>
            <a:off x="962062" y="2335973"/>
            <a:ext cx="45303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dugi" panose="020B0502040204020203" pitchFamily="34" charset="0"/>
                <a:ea typeface="Gadugi" panose="020B0502040204020203" pitchFamily="34" charset="0"/>
              </a:rPr>
              <a:t>A bug in the contract allow other contracts to</a:t>
            </a:r>
          </a:p>
          <a:p>
            <a:pPr marL="457200" indent="-457200">
              <a:buFontTx/>
              <a:buChar char="-"/>
            </a:pPr>
            <a:r>
              <a:rPr lang="en-US" sz="3200" i="1" dirty="0">
                <a:latin typeface="Gadugi" panose="020B0502040204020203" pitchFamily="34" charset="0"/>
                <a:ea typeface="Gadugi" panose="020B0502040204020203" pitchFamily="34" charset="0"/>
              </a:rPr>
              <a:t>set the ownership of original contract</a:t>
            </a:r>
          </a:p>
          <a:p>
            <a:pPr marL="457200" indent="-457200">
              <a:buFontTx/>
              <a:buChar char="-"/>
            </a:pPr>
            <a:r>
              <a:rPr lang="en-US" sz="3200" i="1" dirty="0">
                <a:latin typeface="Gadugi" panose="020B0502040204020203" pitchFamily="34" charset="0"/>
                <a:ea typeface="Gadugi" panose="020B0502040204020203" pitchFamily="34" charset="0"/>
              </a:rPr>
              <a:t>executing any functions of the 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5C690-73C9-4F03-9CC7-68DA4C14053D}"/>
              </a:ext>
            </a:extLst>
          </p:cNvPr>
          <p:cNvSpPr/>
          <p:nvPr/>
        </p:nvSpPr>
        <p:spPr>
          <a:xfrm>
            <a:off x="1948330" y="5929187"/>
            <a:ext cx="9281608" cy="395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Garamond" panose="02020404030301010803" pitchFamily="18" charset="0"/>
                <a:ea typeface="Calibri" panose="020F0502020204030204" pitchFamily="34" charset="0"/>
                <a:cs typeface="Courier New" panose="02070309020205020404" pitchFamily="49" charset="0"/>
                <a:hlinkClick r:id="rId3"/>
              </a:rPr>
              <a:t>https://blog.zeppelin.solutions/on-the-parity-wallet-multisig-hack-405a8c12e8f7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0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842533" y="1012580"/>
            <a:ext cx="1015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Cross-function race condition attacks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F7B54-30F1-4613-B422-1A6AB057F941}"/>
              </a:ext>
            </a:extLst>
          </p:cNvPr>
          <p:cNvSpPr txBox="1"/>
          <p:nvPr/>
        </p:nvSpPr>
        <p:spPr>
          <a:xfrm>
            <a:off x="842533" y="2449525"/>
            <a:ext cx="4171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dugi" panose="020B0502040204020203" pitchFamily="34" charset="0"/>
                <a:ea typeface="Gadugi" panose="020B0502040204020203" pitchFamily="34" charset="0"/>
              </a:rPr>
              <a:t>Not properly validating data, allow attacker perform double spending:</a:t>
            </a:r>
          </a:p>
          <a:p>
            <a:pPr marL="457200" indent="-457200">
              <a:buFontTx/>
              <a:buChar char="-"/>
            </a:pPr>
            <a:r>
              <a:rPr lang="en-US" sz="3200" i="1" dirty="0">
                <a:latin typeface="Gadugi" panose="020B0502040204020203" pitchFamily="34" charset="0"/>
                <a:ea typeface="Gadugi" panose="020B0502040204020203" pitchFamily="34" charset="0"/>
              </a:rPr>
              <a:t>Withdraw funds</a:t>
            </a:r>
          </a:p>
          <a:p>
            <a:pPr marL="457200" indent="-457200">
              <a:buFontTx/>
              <a:buChar char="-"/>
            </a:pPr>
            <a:r>
              <a:rPr lang="en-US" sz="3200" i="1" dirty="0">
                <a:latin typeface="Gadugi" panose="020B0502040204020203" pitchFamily="34" charset="0"/>
                <a:ea typeface="Gadugi" panose="020B0502040204020203" pitchFamily="34" charset="0"/>
              </a:rPr>
              <a:t>Transfer funds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8AFB-5C5E-487E-9874-DFC9286E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80" y="1702873"/>
            <a:ext cx="6308530" cy="41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1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734375" y="1185704"/>
            <a:ext cx="38955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/>
              <a:t>How our design reduce the risk of this attack: </a:t>
            </a:r>
          </a:p>
          <a:p>
            <a:pPr marL="457200" indent="-457200">
              <a:buFontTx/>
              <a:buChar char="-"/>
            </a:pPr>
            <a:r>
              <a:rPr lang="en-US" sz="3000" i="1" dirty="0"/>
              <a:t>Any call() to data contract will create a new call from middleware to data layer.</a:t>
            </a:r>
          </a:p>
          <a:p>
            <a:pPr marL="457200" indent="-457200">
              <a:buFontTx/>
              <a:buChar char="-"/>
            </a:pPr>
            <a:r>
              <a:rPr lang="en-US" sz="3000" i="1" dirty="0"/>
              <a:t>The call() from middleware to data contracts will be validate each time.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F4ADF-A019-48D6-8E60-0BFE15A7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96" y="1141505"/>
            <a:ext cx="6531457" cy="50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5765" y="6356350"/>
            <a:ext cx="5091953" cy="365125"/>
          </a:xfrm>
        </p:spPr>
        <p:txBody>
          <a:bodyPr/>
          <a:lstStyle/>
          <a:p>
            <a:r>
              <a:rPr lang="en-US" dirty="0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77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237287" y="1090013"/>
            <a:ext cx="8976422" cy="516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Relating Works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Our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Suggestion for next researching areas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Demonstration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References</a:t>
            </a:r>
            <a:endParaRPr lang="en-AU" sz="3200" dirty="0">
              <a:latin typeface="Euphemia" panose="020B05030401020201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1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 -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011369" y="1542580"/>
            <a:ext cx="10421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To assess the performance of the new approach based on TPS, CPU and RAM consumption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F06D43-7E6C-477D-B532-AB2E4F2F9BB9}"/>
              </a:ext>
            </a:extLst>
          </p:cNvPr>
          <p:cNvSpPr txBox="1">
            <a:spLocks/>
          </p:cNvSpPr>
          <p:nvPr/>
        </p:nvSpPr>
        <p:spPr>
          <a:xfrm>
            <a:off x="833179" y="952156"/>
            <a:ext cx="3547575" cy="49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Euphemia" panose="020B0503040102020104" pitchFamily="34" charset="0"/>
              </a:rPr>
              <a:t>Contract design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1CA3AC-51A5-4BA0-8FB1-A90B09CD387A}"/>
              </a:ext>
            </a:extLst>
          </p:cNvPr>
          <p:cNvSpPr txBox="1">
            <a:spLocks/>
          </p:cNvSpPr>
          <p:nvPr/>
        </p:nvSpPr>
        <p:spPr>
          <a:xfrm>
            <a:off x="1526449" y="318531"/>
            <a:ext cx="8534401" cy="4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Experiment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D6E57-C780-4797-94A6-EDF94D83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88" y="1198618"/>
            <a:ext cx="6782181" cy="51577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1D8C76-B3A8-4F25-924F-B77F91A785C3}"/>
              </a:ext>
            </a:extLst>
          </p:cNvPr>
          <p:cNvSpPr txBox="1">
            <a:spLocks/>
          </p:cNvSpPr>
          <p:nvPr/>
        </p:nvSpPr>
        <p:spPr>
          <a:xfrm>
            <a:off x="833178" y="2014069"/>
            <a:ext cx="3547575" cy="33707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Euphemia" panose="020B0503040102020104" pitchFamily="34" charset="0"/>
              </a:rPr>
              <a:t>Account Contract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Euphemia" panose="020B0503040102020104" pitchFamily="34" charset="0"/>
              </a:rPr>
              <a:t>ACG20 Contract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Euphemia" panose="020B0503040102020104" pitchFamily="34" charset="0"/>
              </a:rPr>
              <a:t>ACG721 Contract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Euphemia" panose="020B0503040102020104" pitchFamily="34" charset="0"/>
              </a:rPr>
              <a:t>Sale Contract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Euphemia" panose="020B0503040102020104" pitchFamily="34" charset="0"/>
              </a:rPr>
              <a:t>Auction Contract</a:t>
            </a:r>
          </a:p>
        </p:txBody>
      </p:sp>
    </p:spTree>
    <p:extLst>
      <p:ext uri="{BB962C8B-B14F-4D97-AF65-F5344CB8AC3E}">
        <p14:creationId xmlns:p14="http://schemas.microsoft.com/office/powerpoint/2010/main" val="121665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657150" y="1093371"/>
            <a:ext cx="8976422" cy="442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AWS Ubuntu servers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Ali Ubuntu servers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4 super nodes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Data contract on 1 super node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Middleware contracts on 2 super node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Application on 1 other node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130483-DE54-499B-A410-96D6DFB38E55}"/>
              </a:ext>
            </a:extLst>
          </p:cNvPr>
          <p:cNvSpPr txBox="1">
            <a:spLocks/>
          </p:cNvSpPr>
          <p:nvPr/>
        </p:nvSpPr>
        <p:spPr>
          <a:xfrm>
            <a:off x="1526449" y="318531"/>
            <a:ext cx="8534401" cy="49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Implementation Design</a:t>
            </a:r>
          </a:p>
        </p:txBody>
      </p:sp>
    </p:spTree>
    <p:extLst>
      <p:ext uri="{BB962C8B-B14F-4D97-AF65-F5344CB8AC3E}">
        <p14:creationId xmlns:p14="http://schemas.microsoft.com/office/powerpoint/2010/main" val="189059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702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Conduct the experiment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656781" y="1093371"/>
            <a:ext cx="8976422" cy="294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Pretest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Treatment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Post Test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Result Evaluation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1"/>
            <a:ext cx="8534401" cy="729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How data being collect and </a:t>
            </a:r>
            <a:r>
              <a:rPr lang="en-US" sz="4000" b="1" dirty="0" err="1">
                <a:latin typeface="Euphemia" panose="020B0503040102020104" pitchFamily="34" charset="0"/>
              </a:rPr>
              <a:t>analyse</a:t>
            </a:r>
            <a:endParaRPr lang="en-US" sz="4000" b="1" dirty="0">
              <a:latin typeface="Euphemia" panose="020B05030401020201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374627" y="1415768"/>
            <a:ext cx="9943344" cy="466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Validate data:</a:t>
            </a:r>
            <a:endParaRPr lang="en-AU" sz="3200" dirty="0">
              <a:latin typeface="Euphemia" panose="020B05030401020201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Euphemia" panose="020B0503040102020104" pitchFamily="34" charset="0"/>
              </a:rPr>
              <a:t>Transaction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Euphemia" panose="020B0503040102020104" pitchFamily="34" charset="0"/>
              </a:rPr>
              <a:t>Time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Collect data: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Euphemia" panose="020B0503040102020104" pitchFamily="34" charset="0"/>
              </a:rPr>
              <a:t>TPS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Euphemia" panose="020B0503040102020104" pitchFamily="34" charset="0"/>
              </a:rPr>
              <a:t>Percentage of using resources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3200" dirty="0">
                <a:latin typeface="Euphemia" panose="020B0503040102020104" pitchFamily="34" charset="0"/>
              </a:rPr>
              <a:t>Data Analysing: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Euphemia" panose="020B0503040102020104" pitchFamily="34" charset="0"/>
              </a:rPr>
              <a:t>Comparing with baseline, other approaches.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Euphemia" panose="020B05030401020201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91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Conclusion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83318" y="5975502"/>
            <a:ext cx="2075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Presenter </a:t>
            </a:r>
            <a:r>
              <a:rPr lang="en-US" dirty="0" err="1"/>
              <a:t>Qiao</a:t>
            </a:r>
            <a:r>
              <a:rPr lang="en-US" dirty="0"/>
              <a:t> Yang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4B847-5344-481A-9823-0F0D4694ABFA}"/>
              </a:ext>
            </a:extLst>
          </p:cNvPr>
          <p:cNvSpPr txBox="1"/>
          <p:nvPr/>
        </p:nvSpPr>
        <p:spPr>
          <a:xfrm>
            <a:off x="1484500" y="2311549"/>
            <a:ext cx="8976422" cy="220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Aim of the research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Euphemia" panose="020B0503040102020104" pitchFamily="34" charset="0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405845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91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Q &amp; A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52024-A83C-49F3-9092-90FCD1FE097F}"/>
              </a:ext>
            </a:extLst>
          </p:cNvPr>
          <p:cNvSpPr txBox="1"/>
          <p:nvPr/>
        </p:nvSpPr>
        <p:spPr>
          <a:xfrm>
            <a:off x="3833216" y="2365823"/>
            <a:ext cx="5117006" cy="64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Euphemia" panose="020B0503040102020104" pitchFamily="34" charset="0"/>
              </a:rPr>
              <a:t>Thank you for attending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D78B8-CB65-4FFF-9752-18B3CA7F5CB6}"/>
              </a:ext>
            </a:extLst>
          </p:cNvPr>
          <p:cNvSpPr/>
          <p:nvPr/>
        </p:nvSpPr>
        <p:spPr>
          <a:xfrm>
            <a:off x="3735385" y="3244334"/>
            <a:ext cx="472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http://www.mdpi.com/1999-5903/10/3/23/htm</a:t>
            </a:r>
          </a:p>
        </p:txBody>
      </p:sp>
    </p:spTree>
    <p:extLst>
      <p:ext uri="{BB962C8B-B14F-4D97-AF65-F5344CB8AC3E}">
        <p14:creationId xmlns:p14="http://schemas.microsoft.com/office/powerpoint/2010/main" val="1222611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91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REFERENCES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D78B8-CB65-4FFF-9752-18B3CA7F5CB6}"/>
              </a:ext>
            </a:extLst>
          </p:cNvPr>
          <p:cNvSpPr/>
          <p:nvPr/>
        </p:nvSpPr>
        <p:spPr>
          <a:xfrm>
            <a:off x="1033929" y="1869706"/>
            <a:ext cx="101659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hlinkClick r:id="rId2"/>
              </a:rPr>
              <a:t>https://blog.trailofbits.com/2018/09/05/contract-upgrade-anti-patterns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  <a:hlinkClick r:id="rId3"/>
              </a:rPr>
              <a:t>https://blog.zeppelinos.org/proxy-patterns/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32505" y="256988"/>
            <a:ext cx="8534401" cy="65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Relating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121861" y="1022202"/>
            <a:ext cx="10100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Euphemia" panose="020B0503040102020104" pitchFamily="34" charset="0"/>
              </a:rPr>
              <a:t>B. Data Segregation Contract Pattern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Image result for Data Segregation Smart Contract Pattern ethereum">
            <a:extLst>
              <a:ext uri="{FF2B5EF4-FFF2-40B4-BE49-F238E27FC236}">
                <a16:creationId xmlns:a16="http://schemas.microsoft.com/office/drawing/2014/main" id="{7DC2E8CC-2AC1-41B2-ACB3-A9F50517D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5" y="1907901"/>
            <a:ext cx="6492977" cy="25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46491A-7284-42C2-A560-0EC5C381CF37}"/>
              </a:ext>
            </a:extLst>
          </p:cNvPr>
          <p:cNvSpPr/>
          <p:nvPr/>
        </p:nvSpPr>
        <p:spPr>
          <a:xfrm>
            <a:off x="1468938" y="5578373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https://blog.trailofbits.com/2018/09/05/contract-upgrade-anti-patterns/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28569-01A0-4471-9856-8E7F88C2F57B}"/>
              </a:ext>
            </a:extLst>
          </p:cNvPr>
          <p:cNvSpPr/>
          <p:nvPr/>
        </p:nvSpPr>
        <p:spPr>
          <a:xfrm>
            <a:off x="1181627" y="2338486"/>
            <a:ext cx="3611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The contract will be separating into: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latin typeface="Garamond" panose="02020404030301010803" pitchFamily="18" charset="0"/>
              </a:rPr>
              <a:t>logical contract 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latin typeface="Garamond" panose="02020404030301010803" pitchFamily="18" charset="0"/>
              </a:rPr>
              <a:t>data contract</a:t>
            </a:r>
          </a:p>
        </p:txBody>
      </p:sp>
    </p:spTree>
    <p:extLst>
      <p:ext uri="{BB962C8B-B14F-4D97-AF65-F5344CB8AC3E}">
        <p14:creationId xmlns:p14="http://schemas.microsoft.com/office/powerpoint/2010/main" val="342002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32505" y="256988"/>
            <a:ext cx="8534401" cy="65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Relating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749366" y="1134131"/>
            <a:ext cx="3852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Euphemia" panose="020B0503040102020104" pitchFamily="34" charset="0"/>
              </a:rPr>
              <a:t>A. Register Contract Pattern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Image result for smart Contract Register Pattern ethereum">
            <a:extLst>
              <a:ext uri="{FF2B5EF4-FFF2-40B4-BE49-F238E27FC236}">
                <a16:creationId xmlns:a16="http://schemas.microsoft.com/office/drawing/2014/main" id="{08E7AC2A-BC19-493F-98FA-C7DC5CDB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09" y="933646"/>
            <a:ext cx="7192542" cy="52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D6E516-8C05-4022-B74B-57B9EA9641A6}"/>
              </a:ext>
            </a:extLst>
          </p:cNvPr>
          <p:cNvSpPr/>
          <p:nvPr/>
        </p:nvSpPr>
        <p:spPr>
          <a:xfrm>
            <a:off x="990379" y="2544912"/>
            <a:ext cx="36115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The registry contract performs the bookkeeping necessary to keep track of the shared contract state</a:t>
            </a:r>
          </a:p>
        </p:txBody>
      </p:sp>
    </p:spTree>
    <p:extLst>
      <p:ext uri="{BB962C8B-B14F-4D97-AF65-F5344CB8AC3E}">
        <p14:creationId xmlns:p14="http://schemas.microsoft.com/office/powerpoint/2010/main" val="10250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32505" y="256988"/>
            <a:ext cx="8534401" cy="65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Relating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838199" y="1055830"/>
            <a:ext cx="1010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uphemia" panose="020B0503040102020104" pitchFamily="34" charset="0"/>
              </a:rPr>
              <a:t>C. Satellite Contract Pattern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07C53-4056-4EB1-965C-D6B07EA90A51}"/>
              </a:ext>
            </a:extLst>
          </p:cNvPr>
          <p:cNvSpPr/>
          <p:nvPr/>
        </p:nvSpPr>
        <p:spPr>
          <a:xfrm>
            <a:off x="932329" y="1942045"/>
            <a:ext cx="3106271" cy="433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latin typeface="Garamond" panose="020204040303010108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Separating the contract into: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2800" dirty="0">
                <a:latin typeface="Garamond" panose="020204040303010108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base contract,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2800" dirty="0">
                <a:latin typeface="Garamond" panose="020204040303010108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Functions of this contract into other namely satellite contracts.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2DDD3-74CA-4093-AB09-C5F76FC5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15" y="2227792"/>
            <a:ext cx="6701959" cy="35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32505" y="256988"/>
            <a:ext cx="8534401" cy="65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Relating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045661" y="1267237"/>
            <a:ext cx="1010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uphemia" panose="020B0503040102020104" pitchFamily="34" charset="0"/>
              </a:rPr>
              <a:t>D.	Delegate-call-based proxy pattern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Image result for delegate call smart contract pattern solidity">
            <a:extLst>
              <a:ext uri="{FF2B5EF4-FFF2-40B4-BE49-F238E27FC236}">
                <a16:creationId xmlns:a16="http://schemas.microsoft.com/office/drawing/2014/main" id="{10668843-0641-4125-9FA0-5592C8E8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81" y="2292537"/>
            <a:ext cx="76676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32505" y="338"/>
            <a:ext cx="8534401" cy="91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155262" y="2050155"/>
            <a:ext cx="10100677" cy="2273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2500" dirty="0">
                <a:latin typeface="Euphemia" panose="020B0503040102020104" pitchFamily="34" charset="0"/>
              </a:rPr>
              <a:t>It is not scalable for current approach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2500" dirty="0">
                <a:latin typeface="Euphemia" panose="020B0503040102020104" pitchFamily="34" charset="0"/>
              </a:rPr>
              <a:t>Re-entry attacks would be a big issue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2500" dirty="0">
                <a:latin typeface="Euphemia" panose="020B0503040102020104" pitchFamily="34" charset="0"/>
              </a:rPr>
              <a:t>DoS attacks would be another issue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Euphemia" panose="020B0503040102020104" pitchFamily="34" charset="0"/>
              </a:rPr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91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Research questions</a:t>
            </a:r>
            <a:endParaRPr lang="en-AU" sz="4000" b="1" dirty="0">
              <a:latin typeface="Euphemia" panose="020B05030401020201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1607789" y="2151727"/>
            <a:ext cx="8976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How effective the Middleware Contract Pattern in terms of Security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Euphemia" panose="020B05030401020201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Euphemia" panose="020B0503040102020104" pitchFamily="34" charset="0"/>
              </a:rPr>
              <a:t>How scalable the Middleware Contract compare to current approaches.</a:t>
            </a:r>
            <a:endParaRPr lang="en-AU" sz="3200" dirty="0">
              <a:latin typeface="Euphemia" panose="020B05030401020201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>
                <a:latin typeface="Euphemia" panose="020B0503040102020104" pitchFamily="34" charset="0"/>
              </a:rPr>
              <a:pPr/>
              <a:t>8</a:t>
            </a:fld>
            <a:endParaRPr lang="en-US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4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854912-8B16-4184-84A4-55DC831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Blockchain-based Research - Upgradable Smart Contract Pattern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F0FC38-D771-4534-B899-BA2D4ECF47E2}"/>
              </a:ext>
            </a:extLst>
          </p:cNvPr>
          <p:cNvSpPr txBox="1">
            <a:spLocks/>
          </p:cNvSpPr>
          <p:nvPr/>
        </p:nvSpPr>
        <p:spPr>
          <a:xfrm>
            <a:off x="1526449" y="318530"/>
            <a:ext cx="8534401" cy="59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uphemia" panose="020B0503040102020104" pitchFamily="34" charset="0"/>
              </a:rPr>
              <a:t>Aim of the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D474-FA0E-4237-866F-E9FB23E8D54B}"/>
              </a:ext>
            </a:extLst>
          </p:cNvPr>
          <p:cNvSpPr txBox="1"/>
          <p:nvPr/>
        </p:nvSpPr>
        <p:spPr>
          <a:xfrm>
            <a:off x="975512" y="1699396"/>
            <a:ext cx="3196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Middleware Contract Pattern Approach: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Upgradability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Scalability</a:t>
            </a:r>
          </a:p>
          <a:p>
            <a:pPr marL="457200" indent="-457200">
              <a:buFontTx/>
              <a:buChar char="-"/>
            </a:pPr>
            <a:r>
              <a:rPr lang="en-US" sz="3200" i="1" dirty="0"/>
              <a:t>Security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E781B8C-78D0-4433-A9AF-50A7F963FB7D}"/>
              </a:ext>
            </a:extLst>
          </p:cNvPr>
          <p:cNvSpPr txBox="1">
            <a:spLocks/>
          </p:cNvSpPr>
          <p:nvPr/>
        </p:nvSpPr>
        <p:spPr>
          <a:xfrm>
            <a:off x="11075633" y="5991225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499CB-4799-45B1-9338-283F2A93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84" y="916881"/>
            <a:ext cx="6545468" cy="52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855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Euphemia</vt:lpstr>
      <vt:lpstr>Gadugi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CUONG BUI</dc:creator>
  <cp:lastModifiedBy>Cuong Bui</cp:lastModifiedBy>
  <cp:revision>16</cp:revision>
  <dcterms:created xsi:type="dcterms:W3CDTF">2018-05-03T09:18:52Z</dcterms:created>
  <dcterms:modified xsi:type="dcterms:W3CDTF">2018-12-02T23:30:55Z</dcterms:modified>
</cp:coreProperties>
</file>