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6EC03-6097-44E9-BF38-32ADA55362CD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6392F-68AE-408F-BA34-195493A7A0A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897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6EC03-6097-44E9-BF38-32ADA55362CD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6392F-68AE-408F-BA34-195493A7A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590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6EC03-6097-44E9-BF38-32ADA55362CD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6392F-68AE-408F-BA34-195493A7A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356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6EC03-6097-44E9-BF38-32ADA55362CD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6392F-68AE-408F-BA34-195493A7A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486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6EC03-6097-44E9-BF38-32ADA55362CD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6392F-68AE-408F-BA34-195493A7A0A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318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6EC03-6097-44E9-BF38-32ADA55362CD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6392F-68AE-408F-BA34-195493A7A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270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6EC03-6097-44E9-BF38-32ADA55362CD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6392F-68AE-408F-BA34-195493A7A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050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6EC03-6097-44E9-BF38-32ADA55362CD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6392F-68AE-408F-BA34-195493A7A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189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6EC03-6097-44E9-BF38-32ADA55362CD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6392F-68AE-408F-BA34-195493A7A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573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176EC03-6097-44E9-BF38-32ADA55362CD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A86392F-68AE-408F-BA34-195493A7A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369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6EC03-6097-44E9-BF38-32ADA55362CD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6392F-68AE-408F-BA34-195493A7A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602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176EC03-6097-44E9-BF38-32ADA55362CD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A86392F-68AE-408F-BA34-195493A7A0A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3329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ivvy-tripdata.s3.amazonaws.com/index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Cyclistics</a:t>
            </a:r>
            <a:r>
              <a:rPr lang="en-US" dirty="0" smtClean="0"/>
              <a:t> User Conversion From Casual Riders to </a:t>
            </a:r>
            <a:r>
              <a:rPr lang="en-US" dirty="0" err="1" smtClean="0"/>
              <a:t>Subribers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Prepared by </a:t>
            </a:r>
            <a:r>
              <a:rPr lang="en-US" dirty="0" err="1" smtClean="0"/>
              <a:t>Dac-Thanh</a:t>
            </a:r>
            <a:r>
              <a:rPr lang="en-US" dirty="0" smtClean="0"/>
              <a:t> Van</a:t>
            </a:r>
          </a:p>
          <a:p>
            <a:r>
              <a:rPr lang="en-US" dirty="0" smtClean="0"/>
              <a:t>Date: Oct 19</a:t>
            </a:r>
            <a:r>
              <a:rPr lang="en-US" baseline="30000" dirty="0" smtClean="0"/>
              <a:t>th</a:t>
            </a:r>
            <a:r>
              <a:rPr lang="en-US" dirty="0" smtClean="0"/>
              <a:t>, 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332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Questions and Answers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16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Business task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Data Description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Data Manipulation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Analysis Summary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Key findings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3265225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Business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20690"/>
          </a:xfrm>
        </p:spPr>
        <p:txBody>
          <a:bodyPr/>
          <a:lstStyle/>
          <a:p>
            <a:r>
              <a:rPr lang="en-US" dirty="0" smtClean="0"/>
              <a:t>Using data from </a:t>
            </a:r>
            <a:r>
              <a:rPr lang="en-US" dirty="0" err="1" smtClean="0"/>
              <a:t>Cyclistics</a:t>
            </a:r>
            <a:r>
              <a:rPr lang="en-US" dirty="0" smtClean="0"/>
              <a:t>, finding important insights between casual riders and subscribers in order to assist conversion.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115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Data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Trip Data from September 2021 to September 2022 were selected for this analysis.</a:t>
            </a:r>
          </a:p>
          <a:p>
            <a:r>
              <a:rPr lang="en-US" dirty="0" smtClean="0"/>
              <a:t>The data was downloaded from </a:t>
            </a:r>
            <a:r>
              <a:rPr lang="en-US" dirty="0" smtClean="0">
                <a:hlinkClick r:id="rId2"/>
              </a:rPr>
              <a:t>https://divvy-tripdata.s3.amazonaws.com/index.html</a:t>
            </a:r>
            <a:endParaRPr lang="en-US" dirty="0" smtClean="0"/>
          </a:p>
          <a:p>
            <a:r>
              <a:rPr lang="en-US" dirty="0" smtClean="0"/>
              <a:t>Personal information of users was removed to ensure confidentiality agreement.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4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Data Manipulation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data processing in this step, python was used to combine the csv into one file for ease of processing.</a:t>
            </a:r>
          </a:p>
          <a:p>
            <a:r>
              <a:rPr lang="en-US" dirty="0" smtClean="0"/>
              <a:t>Time from </a:t>
            </a:r>
            <a:r>
              <a:rPr lang="en-US" dirty="0" err="1" smtClean="0"/>
              <a:t>started_at</a:t>
            </a:r>
            <a:r>
              <a:rPr lang="en-US" dirty="0" smtClean="0"/>
              <a:t> and </a:t>
            </a:r>
            <a:r>
              <a:rPr lang="en-US" dirty="0" err="1" smtClean="0"/>
              <a:t>ended_at</a:t>
            </a:r>
            <a:r>
              <a:rPr lang="en-US" dirty="0" smtClean="0"/>
              <a:t> columns were converted to calculate duration.</a:t>
            </a:r>
          </a:p>
          <a:p>
            <a:r>
              <a:rPr lang="en-US" dirty="0" smtClean="0"/>
              <a:t>Distance between start and end was calculated.</a:t>
            </a:r>
          </a:p>
          <a:p>
            <a:r>
              <a:rPr lang="en-US" dirty="0" smtClean="0"/>
              <a:t>All calculations are stored in data_processing.py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116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Analyze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2953215" cy="4351338"/>
          </a:xfrm>
        </p:spPr>
        <p:txBody>
          <a:bodyPr/>
          <a:lstStyle/>
          <a:p>
            <a:pPr algn="just"/>
            <a:r>
              <a:rPr lang="en-US" dirty="0" smtClean="0"/>
              <a:t>During weekday, member rides are more frequent compared to casual riders.</a:t>
            </a:r>
          </a:p>
          <a:p>
            <a:pPr algn="just"/>
            <a:r>
              <a:rPr lang="en-US" dirty="0" smtClean="0"/>
              <a:t>Weekends shows a significant rise of casual users.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26480" y="5946130"/>
            <a:ext cx="457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Figure 1. Rides throughout the week for the past 13 months (9-2021 to 9-2022)</a:t>
            </a:r>
            <a:endParaRPr lang="en-US" sz="1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0" y="1825625"/>
            <a:ext cx="4314477" cy="4126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132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smtClean="0"/>
              <a:t>Analyze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8688" y="5397191"/>
            <a:ext cx="9320561" cy="53525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Figure 2. Ride frequency throughout the day from 9/2021 to 9/2022.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26634" y="5664820"/>
            <a:ext cx="95932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400" dirty="0" smtClean="0"/>
              <a:t>From 6AM, rides increase to 6PM and gradually falls to 12PM. 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Member ride spikes up at 6 -8AM and from 4-6PM as time to work and off work. While casual rides follow a gradual increase and fall patterns.</a:t>
            </a:r>
            <a:endParaRPr lang="en-US" sz="1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464" y="1829628"/>
            <a:ext cx="8922031" cy="3475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11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96975"/>
          </a:xfrm>
        </p:spPr>
        <p:txBody>
          <a:bodyPr/>
          <a:lstStyle/>
          <a:p>
            <a:r>
              <a:rPr lang="en-US" dirty="0"/>
              <a:t>4. Analyze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187390" cy="4351338"/>
          </a:xfrm>
        </p:spPr>
        <p:txBody>
          <a:bodyPr/>
          <a:lstStyle/>
          <a:p>
            <a:r>
              <a:rPr lang="en-US" dirty="0" smtClean="0"/>
              <a:t>A significant number of users takes short trip of less than 200 meters.</a:t>
            </a:r>
          </a:p>
          <a:p>
            <a:r>
              <a:rPr lang="en-US" dirty="0" smtClean="0"/>
              <a:t>Number of users increases from 0.2 Km and reaches highest at 0.8-1 km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1864" y="1825625"/>
            <a:ext cx="5961024" cy="446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930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Deploying a discount program that converts casual to member riders using 3 conditions can improve the number of </a:t>
            </a:r>
            <a:r>
              <a:rPr lang="en-US" dirty="0" err="1" smtClean="0"/>
              <a:t>Cyclistics</a:t>
            </a:r>
            <a:r>
              <a:rPr lang="en-US" dirty="0" smtClean="0"/>
              <a:t>’ membership quantity: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 Discount to member users during weekend to attract more casual conversion.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Discount to member users from 4PM to 7PM to take advantage of highest number of casual users.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Discount to member users for ride less than 300 meters.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76956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1187</TotalTime>
  <Words>348</Words>
  <Application>Microsoft Office PowerPoint</Application>
  <PresentationFormat>Widescreen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Calibri</vt:lpstr>
      <vt:lpstr>Calibri Light</vt:lpstr>
      <vt:lpstr>Retrospect</vt:lpstr>
      <vt:lpstr>Cyclistics User Conversion From Casual Riders to Subribers</vt:lpstr>
      <vt:lpstr>Outline</vt:lpstr>
      <vt:lpstr>1. Business Task</vt:lpstr>
      <vt:lpstr>2. Data description</vt:lpstr>
      <vt:lpstr>3. Data Manipulation</vt:lpstr>
      <vt:lpstr>4. Analyze</vt:lpstr>
      <vt:lpstr>4. Analyze (cont)</vt:lpstr>
      <vt:lpstr>4. Analyze (cont)</vt:lpstr>
      <vt:lpstr>Recommendations</vt:lpstr>
      <vt:lpstr>Questions and Answers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Cyclistics User Conversion From Casual Riders to Subribers</dc:title>
  <dc:creator>Admin</dc:creator>
  <cp:lastModifiedBy>Admin</cp:lastModifiedBy>
  <cp:revision>12</cp:revision>
  <dcterms:created xsi:type="dcterms:W3CDTF">2022-10-19T15:54:28Z</dcterms:created>
  <dcterms:modified xsi:type="dcterms:W3CDTF">2022-10-22T05:24:50Z</dcterms:modified>
</cp:coreProperties>
</file>