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80" r:id="rId3"/>
    <p:sldId id="294" r:id="rId4"/>
    <p:sldId id="295" r:id="rId5"/>
    <p:sldId id="296" r:id="rId6"/>
    <p:sldId id="297" r:id="rId7"/>
    <p:sldId id="298" r:id="rId8"/>
    <p:sldId id="257" r:id="rId9"/>
    <p:sldId id="299" r:id="rId10"/>
    <p:sldId id="300" r:id="rId11"/>
    <p:sldId id="301" r:id="rId12"/>
    <p:sldId id="293" r:id="rId13"/>
    <p:sldId id="302" r:id="rId14"/>
  </p:sldIdLst>
  <p:sldSz cx="9144000" cy="5143500" type="screen16x9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D1F5F3"/>
    <a:srgbClr val="FFFFFF"/>
    <a:srgbClr val="596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81" autoAdjust="0"/>
    <p:restoredTop sz="95401" autoAdjust="0"/>
  </p:normalViewPr>
  <p:slideViewPr>
    <p:cSldViewPr snapToGrid="0" snapToObjects="1">
      <p:cViewPr varScale="1">
        <p:scale>
          <a:sx n="126" d="100"/>
          <a:sy n="126" d="100"/>
        </p:scale>
        <p:origin x="80" y="1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8" d="100"/>
          <a:sy n="138" d="100"/>
        </p:scale>
        <p:origin x="1988" y="4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iskov" userId="cd939c58bec32562" providerId="LiveId" clId="{FF6EE222-1B7B-47BA-921F-B6234F92AC1C}"/>
    <pc:docChg chg="undo custSel addSld delSld modSld sldOrd modMainMaster modShowInfo">
      <pc:chgData name="Alex Aniskov" userId="cd939c58bec32562" providerId="LiveId" clId="{FF6EE222-1B7B-47BA-921F-B6234F92AC1C}" dt="2021-04-28T18:00:06.317" v="4688" actId="22"/>
      <pc:docMkLst>
        <pc:docMk/>
      </pc:docMkLst>
      <pc:sldChg chg="del modTransition">
        <pc:chgData name="Alex Aniskov" userId="cd939c58bec32562" providerId="LiveId" clId="{FF6EE222-1B7B-47BA-921F-B6234F92AC1C}" dt="2021-04-28T17:49:52.941" v="4587" actId="2696"/>
        <pc:sldMkLst>
          <pc:docMk/>
          <pc:sldMk cId="1814018347" sldId="256"/>
        </pc:sldMkLst>
      </pc:sldChg>
      <pc:sldChg chg="addSp delSp modSp mod ord modTransition addAnim delAnim modAnim">
        <pc:chgData name="Alex Aniskov" userId="cd939c58bec32562" providerId="LiveId" clId="{FF6EE222-1B7B-47BA-921F-B6234F92AC1C}" dt="2021-04-28T15:47:48.209" v="3059" actId="478"/>
        <pc:sldMkLst>
          <pc:docMk/>
          <pc:sldMk cId="2228736481" sldId="257"/>
        </pc:sldMkLst>
        <pc:spChg chg="add mod">
          <ac:chgData name="Alex Aniskov" userId="cd939c58bec32562" providerId="LiveId" clId="{FF6EE222-1B7B-47BA-921F-B6234F92AC1C}" dt="2021-04-28T15:36:39.141" v="2424" actId="20577"/>
          <ac:spMkLst>
            <pc:docMk/>
            <pc:sldMk cId="2228736481" sldId="257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5:39:45.470" v="2721" actId="20577"/>
          <ac:spMkLst>
            <pc:docMk/>
            <pc:sldMk cId="2228736481" sldId="257"/>
            <ac:spMk id="16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8:58.984" v="2622" actId="20577"/>
          <ac:spMkLst>
            <pc:docMk/>
            <pc:sldMk cId="2228736481" sldId="257"/>
            <ac:spMk id="161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1.166" v="2920" actId="20577"/>
          <ac:spMkLst>
            <pc:docMk/>
            <pc:sldMk cId="2228736481" sldId="257"/>
            <ac:spMk id="162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5:28.333" v="3046" actId="20577"/>
          <ac:spMkLst>
            <pc:docMk/>
            <pc:sldMk cId="2228736481" sldId="257"/>
            <ac:spMk id="163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36.893" v="2458" actId="20577"/>
          <ac:spMkLst>
            <pc:docMk/>
            <pc:sldMk cId="2228736481" sldId="257"/>
            <ac:spMk id="10247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29.666" v="2452" actId="20577"/>
          <ac:spMkLst>
            <pc:docMk/>
            <pc:sldMk cId="2228736481" sldId="257"/>
            <ac:spMk id="1024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0:02.547" v="2727" actId="20577"/>
          <ac:spMkLst>
            <pc:docMk/>
            <pc:sldMk cId="2228736481" sldId="257"/>
            <ac:spMk id="1026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7:30.837" v="3055" actId="20577"/>
          <ac:spMkLst>
            <pc:docMk/>
            <pc:sldMk cId="2228736481" sldId="257"/>
            <ac:spMk id="1026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42.201" v="2935" actId="20577"/>
          <ac:spMkLst>
            <pc:docMk/>
            <pc:sldMk cId="2228736481" sldId="257"/>
            <ac:spMk id="1028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7.451" v="2921" actId="20577"/>
          <ac:spMkLst>
            <pc:docMk/>
            <pc:sldMk cId="2228736481" sldId="257"/>
            <ac:spMk id="1029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12.082" v="2628" actId="20577"/>
          <ac:spMkLst>
            <pc:docMk/>
            <pc:sldMk cId="2228736481" sldId="257"/>
            <ac:spMk id="1031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06.045" v="2623" actId="20577"/>
          <ac:spMkLst>
            <pc:docMk/>
            <pc:sldMk cId="2228736481" sldId="257"/>
            <ac:spMk id="10311" creationId="{00000000-0000-0000-0000-000000000000}"/>
          </ac:spMkLst>
        </pc:spChg>
        <pc:spChg chg="add del mod topLvl">
          <ac:chgData name="Alex Aniskov" userId="cd939c58bec32562" providerId="LiveId" clId="{FF6EE222-1B7B-47BA-921F-B6234F92AC1C}" dt="2021-04-28T15:47:48.209" v="3059" actId="478"/>
          <ac:spMkLst>
            <pc:docMk/>
            <pc:sldMk cId="2228736481" sldId="257"/>
            <ac:spMk id="10328" creationId="{00000000-0000-0000-0000-000000000000}"/>
          </ac:spMkLst>
        </pc:spChg>
        <pc:grpChg chg="del mod">
          <ac:chgData name="Alex Aniskov" userId="cd939c58bec32562" providerId="LiveId" clId="{FF6EE222-1B7B-47BA-921F-B6234F92AC1C}" dt="2021-04-28T15:37:21.939" v="2451" actId="478"/>
          <ac:grpSpMkLst>
            <pc:docMk/>
            <pc:sldMk cId="2228736481" sldId="257"/>
            <ac:grpSpMk id="121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6.850" v="2449" actId="478"/>
          <ac:grpSpMkLst>
            <pc:docMk/>
            <pc:sldMk cId="2228736481" sldId="257"/>
            <ac:grpSpMk id="125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9.843" v="2450" actId="478"/>
          <ac:grpSpMkLst>
            <pc:docMk/>
            <pc:sldMk cId="2228736481" sldId="257"/>
            <ac:grpSpMk id="139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2.392" v="2448" actId="478"/>
          <ac:grpSpMkLst>
            <pc:docMk/>
            <pc:sldMk cId="2228736481" sldId="257"/>
            <ac:grpSpMk id="143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5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7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9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1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2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6" creationId="{00000000-0000-0000-0000-000000000000}"/>
          </ac:grpSpMkLst>
        </pc:grpChg>
        <pc:grpChg chg="mod topLvl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7" creationId="{00000000-0000-0000-0000-000000000000}"/>
          </ac:grpSpMkLst>
        </pc:grpChg>
        <pc:grpChg chg="add del mod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8" creationId="{00000000-0000-0000-0000-000000000000}"/>
          </ac:grpSpMkLst>
        </pc:grpChg>
        <pc:picChg chg="add mod">
          <ac:chgData name="Alex Aniskov" userId="cd939c58bec32562" providerId="LiveId" clId="{FF6EE222-1B7B-47BA-921F-B6234F92AC1C}" dt="2021-04-28T15:33:30.463" v="2391"/>
          <ac:picMkLst>
            <pc:docMk/>
            <pc:sldMk cId="2228736481" sldId="257"/>
            <ac:picMk id="137" creationId="{F11C0208-2280-4EF6-A177-2FAC3E2D2BFE}"/>
          </ac:picMkLst>
        </pc:picChg>
      </pc:sldChg>
      <pc:sldChg chg="del modTransition">
        <pc:chgData name="Alex Aniskov" userId="cd939c58bec32562" providerId="LiveId" clId="{FF6EE222-1B7B-47BA-921F-B6234F92AC1C}" dt="2021-04-28T17:49:55.161" v="4588" actId="2696"/>
        <pc:sldMkLst>
          <pc:docMk/>
          <pc:sldMk cId="3875196956" sldId="258"/>
        </pc:sldMkLst>
      </pc:sldChg>
      <pc:sldChg chg="del modTransition">
        <pc:chgData name="Alex Aniskov" userId="cd939c58bec32562" providerId="LiveId" clId="{FF6EE222-1B7B-47BA-921F-B6234F92AC1C}" dt="2021-04-28T17:49:57.346" v="4589" actId="2696"/>
        <pc:sldMkLst>
          <pc:docMk/>
          <pc:sldMk cId="605200994" sldId="259"/>
        </pc:sldMkLst>
      </pc:sldChg>
      <pc:sldChg chg="del modTransition">
        <pc:chgData name="Alex Aniskov" userId="cd939c58bec32562" providerId="LiveId" clId="{FF6EE222-1B7B-47BA-921F-B6234F92AC1C}" dt="2021-04-28T17:49:59.266" v="4590" actId="2696"/>
        <pc:sldMkLst>
          <pc:docMk/>
          <pc:sldMk cId="1340490611" sldId="260"/>
        </pc:sldMkLst>
      </pc:sldChg>
      <pc:sldChg chg="del modTransition">
        <pc:chgData name="Alex Aniskov" userId="cd939c58bec32562" providerId="LiveId" clId="{FF6EE222-1B7B-47BA-921F-B6234F92AC1C}" dt="2021-04-28T17:50:00.896" v="4591" actId="2696"/>
        <pc:sldMkLst>
          <pc:docMk/>
          <pc:sldMk cId="3452886716" sldId="261"/>
        </pc:sldMkLst>
      </pc:sldChg>
      <pc:sldChg chg="del modTransition">
        <pc:chgData name="Alex Aniskov" userId="cd939c58bec32562" providerId="LiveId" clId="{FF6EE222-1B7B-47BA-921F-B6234F92AC1C}" dt="2021-04-28T17:50:02.514" v="4592" actId="2696"/>
        <pc:sldMkLst>
          <pc:docMk/>
          <pc:sldMk cId="893323295" sldId="262"/>
        </pc:sldMkLst>
      </pc:sldChg>
      <pc:sldChg chg="del modTransition">
        <pc:chgData name="Alex Aniskov" userId="cd939c58bec32562" providerId="LiveId" clId="{FF6EE222-1B7B-47BA-921F-B6234F92AC1C}" dt="2021-04-28T17:50:04.180" v="4593" actId="2696"/>
        <pc:sldMkLst>
          <pc:docMk/>
          <pc:sldMk cId="1741535015" sldId="264"/>
        </pc:sldMkLst>
      </pc:sldChg>
      <pc:sldChg chg="del modTransition">
        <pc:chgData name="Alex Aniskov" userId="cd939c58bec32562" providerId="LiveId" clId="{FF6EE222-1B7B-47BA-921F-B6234F92AC1C}" dt="2021-04-28T17:50:05.939" v="4594" actId="2696"/>
        <pc:sldMkLst>
          <pc:docMk/>
          <pc:sldMk cId="1198419303" sldId="265"/>
        </pc:sldMkLst>
      </pc:sldChg>
      <pc:sldChg chg="del modTransition">
        <pc:chgData name="Alex Aniskov" userId="cd939c58bec32562" providerId="LiveId" clId="{FF6EE222-1B7B-47BA-921F-B6234F92AC1C}" dt="2021-04-28T17:50:07.447" v="4595" actId="2696"/>
        <pc:sldMkLst>
          <pc:docMk/>
          <pc:sldMk cId="1766283402" sldId="266"/>
        </pc:sldMkLst>
      </pc:sldChg>
      <pc:sldChg chg="del modTransition">
        <pc:chgData name="Alex Aniskov" userId="cd939c58bec32562" providerId="LiveId" clId="{FF6EE222-1B7B-47BA-921F-B6234F92AC1C}" dt="2021-04-28T17:50:09.006" v="4596" actId="2696"/>
        <pc:sldMkLst>
          <pc:docMk/>
          <pc:sldMk cId="803838650" sldId="267"/>
        </pc:sldMkLst>
      </pc:sldChg>
      <pc:sldChg chg="del modTransition">
        <pc:chgData name="Alex Aniskov" userId="cd939c58bec32562" providerId="LiveId" clId="{FF6EE222-1B7B-47BA-921F-B6234F92AC1C}" dt="2021-04-28T17:50:10.758" v="4597" actId="2696"/>
        <pc:sldMkLst>
          <pc:docMk/>
          <pc:sldMk cId="1304311642" sldId="268"/>
        </pc:sldMkLst>
      </pc:sldChg>
      <pc:sldChg chg="del modTransition">
        <pc:chgData name="Alex Aniskov" userId="cd939c58bec32562" providerId="LiveId" clId="{FF6EE222-1B7B-47BA-921F-B6234F92AC1C}" dt="2021-04-28T17:50:12.292" v="4598" actId="2696"/>
        <pc:sldMkLst>
          <pc:docMk/>
          <pc:sldMk cId="897124192" sldId="269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664604425" sldId="270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87491192" sldId="271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08162369" sldId="27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497186932" sldId="27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612908562" sldId="27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657434940" sldId="27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534924109" sldId="27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092022811" sldId="277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854268907" sldId="278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107832911" sldId="279"/>
        </pc:sldMkLst>
      </pc:sldChg>
      <pc:sldChg chg="addSp modSp mod modTransition modAnim">
        <pc:chgData name="Alex Aniskov" userId="cd939c58bec32562" providerId="LiveId" clId="{FF6EE222-1B7B-47BA-921F-B6234F92AC1C}" dt="2021-04-28T14:48:03.303" v="1737" actId="122"/>
        <pc:sldMkLst>
          <pc:docMk/>
          <pc:sldMk cId="2898471919" sldId="280"/>
        </pc:sldMkLst>
        <pc:spChg chg="add mod">
          <ac:chgData name="Alex Aniskov" userId="cd939c58bec32562" providerId="LiveId" clId="{FF6EE222-1B7B-47BA-921F-B6234F92AC1C}" dt="2021-04-28T14:48:03.303" v="1737" actId="122"/>
          <ac:spMkLst>
            <pc:docMk/>
            <pc:sldMk cId="2898471919" sldId="280"/>
            <ac:spMk id="252" creationId="{D3F6AF2D-9169-4616-AF54-E266AA6CF502}"/>
          </ac:spMkLst>
        </pc:spChg>
        <pc:spChg chg="mod">
          <ac:chgData name="Alex Aniskov" userId="cd939c58bec32562" providerId="LiveId" clId="{FF6EE222-1B7B-47BA-921F-B6234F92AC1C}" dt="2021-04-28T12:04:21.841" v="415" actId="1076"/>
          <ac:spMkLst>
            <pc:docMk/>
            <pc:sldMk cId="2898471919" sldId="280"/>
            <ac:spMk id="3325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8.611" v="418" actId="1076"/>
          <ac:spMkLst>
            <pc:docMk/>
            <pc:sldMk cId="2898471919" sldId="280"/>
            <ac:spMk id="332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1.235" v="417" actId="1076"/>
          <ac:spMkLst>
            <pc:docMk/>
            <pc:sldMk cId="2898471919" sldId="280"/>
            <ac:spMk id="3333" creationId="{00000000-0000-0000-0000-000000000000}"/>
          </ac:spMkLst>
        </pc:spChg>
        <pc:grpChg chg="mod">
          <ac:chgData name="Alex Aniskov" userId="cd939c58bec32562" providerId="LiveId" clId="{FF6EE222-1B7B-47BA-921F-B6234F92AC1C}" dt="2021-04-28T11:00:37.164" v="9" actId="1076"/>
          <ac:grpSpMkLst>
            <pc:docMk/>
            <pc:sldMk cId="2898471919" sldId="280"/>
            <ac:grpSpMk id="281" creationId="{00000000-0000-0000-0000-000000000000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36789306" sldId="28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16156340" sldId="28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455450173" sldId="28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823974192" sldId="28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791783776" sldId="28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99383302" sldId="287"/>
        </pc:sldMkLst>
      </pc:sldChg>
      <pc:sldChg chg="addSp delSp modSp del modTransition modAnim">
        <pc:chgData name="Alex Aniskov" userId="cd939c58bec32562" providerId="LiveId" clId="{FF6EE222-1B7B-47BA-921F-B6234F92AC1C}" dt="2021-04-28T17:50:29.676" v="4599" actId="2696"/>
        <pc:sldMkLst>
          <pc:docMk/>
          <pc:sldMk cId="3782863675" sldId="289"/>
        </pc:sldMkLst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332" creationId="{6F77CFCE-F25D-4854-A4A1-654C46123AC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1" creationId="{F2053D37-EF59-42C2-A42E-AF7728494E71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2" creationId="{FF710513-F627-4195-A82A-4D40D81AC03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3" creationId="{D3CE52E8-B16A-40FE-BFD7-A802EE389245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4" creationId="{EF72FEEC-6DFB-4484-8ADD-77DB8A32B96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5" creationId="{0ECF3EF8-EE6D-4307-8108-D4C801D7988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6" creationId="{42D66730-CB6C-4809-B78F-A9FFB6A636C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7" creationId="{4F6F6CFE-22C1-4F7B-BD3A-CC601326B9DC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8" creationId="{315A4A86-9DE4-410F-9020-AC9C28091AA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9" creationId="{2ECB4424-E9AF-44B7-BFAB-E0A07896411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0" creationId="{588BC334-0A8B-49C6-AD59-23D86E907EF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1" creationId="{D153D461-3F99-4A48-BCC8-0BEE636BFCED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2" creationId="{671D0484-456D-4844-968F-BFFCF30948D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3" creationId="{BD760FC5-395B-4C76-9FEE-19F98611317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4" creationId="{3F6DA3CF-0A6D-4560-A745-EDD8FA19AB1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5" creationId="{FC75BF2D-3C6B-48C4-ADE4-FDA122E4932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6" creationId="{0C246552-C6A3-41C9-B26B-7751A75319B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7" creationId="{D702927C-72FE-4641-A60C-09326AD614C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8" creationId="{4669C477-099C-4A2F-A779-BB5C93CAF78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9" creationId="{1188C808-45B8-4F7A-9F31-537F80A4E55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0" creationId="{ACE50E83-61C5-4F3A-8B59-C64AC1564D3A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1" creationId="{0687FAB0-FB9A-4A34-8231-16358417356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2" creationId="{F8A4F50D-84E1-422C-A973-684099BD535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3" creationId="{0D111121-9E70-46E5-8901-238941E4BB7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4" creationId="{10D1C01E-8FB4-4234-AF79-65A20EC1B90F}"/>
          </ac:spMkLst>
        </pc:spChg>
        <pc:grpChg chg="add del mod">
          <ac:chgData name="Alex Aniskov" userId="cd939c58bec32562" providerId="LiveId" clId="{FF6EE222-1B7B-47BA-921F-B6234F92AC1C}" dt="2021-04-28T13:55:07.462" v="1216"/>
          <ac:grpSpMkLst>
            <pc:docMk/>
            <pc:sldMk cId="3782863675" sldId="289"/>
            <ac:grpSpMk id="306" creationId="{10B0C578-7E65-481C-87F0-F23695DD1F14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4238522371" sldId="290"/>
        </pc:sldMkLst>
      </pc:sldChg>
      <pc:sldChg chg="modTransition">
        <pc:chgData name="Alex Aniskov" userId="cd939c58bec32562" providerId="LiveId" clId="{FF6EE222-1B7B-47BA-921F-B6234F92AC1C}" dt="2021-04-28T12:01:20.753" v="405"/>
        <pc:sldMkLst>
          <pc:docMk/>
          <pc:sldMk cId="1366286958" sldId="292"/>
        </pc:sldMkLst>
      </pc:sldChg>
      <pc:sldChg chg="addSp delSp modSp add del ord modTransition modAnim">
        <pc:chgData name="Alex Aniskov" userId="cd939c58bec32562" providerId="LiveId" clId="{FF6EE222-1B7B-47BA-921F-B6234F92AC1C}" dt="2021-04-28T17:59:49.797" v="4685" actId="478"/>
        <pc:sldMkLst>
          <pc:docMk/>
          <pc:sldMk cId="1483904508" sldId="293"/>
        </pc:sldMkLst>
        <pc:spChg chg="del">
          <ac:chgData name="Alex Aniskov" userId="cd939c58bec32562" providerId="LiveId" clId="{FF6EE222-1B7B-47BA-921F-B6234F92AC1C}" dt="2021-04-28T17:59:49.797" v="4685" actId="478"/>
          <ac:spMkLst>
            <pc:docMk/>
            <pc:sldMk cId="1483904508" sldId="293"/>
            <ac:spMk id="6" creationId="{6A5B0377-6D3F-4919-A540-80F6E57B3B16}"/>
          </ac:spMkLst>
        </pc:spChg>
        <pc:spChg chg="mod">
          <ac:chgData name="Alex Aniskov" userId="cd939c58bec32562" providerId="LiveId" clId="{FF6EE222-1B7B-47BA-921F-B6234F92AC1C}" dt="2021-04-28T17:50:34.299" v="4606" actId="20577"/>
          <ac:spMkLst>
            <pc:docMk/>
            <pc:sldMk cId="1483904508" sldId="293"/>
            <ac:spMk id="13" creationId="{7E567D8E-077F-471B-8015-BA95D74CA1AD}"/>
          </ac:spMkLst>
        </pc:spChg>
        <pc:spChg chg="del mod">
          <ac:chgData name="Alex Aniskov" userId="cd939c58bec32562" providerId="LiveId" clId="{FF6EE222-1B7B-47BA-921F-B6234F92AC1C}" dt="2021-04-28T17:57:01.634" v="4658" actId="478"/>
          <ac:spMkLst>
            <pc:docMk/>
            <pc:sldMk cId="1483904508" sldId="293"/>
            <ac:spMk id="14" creationId="{3DD6E6BF-8D51-4E86-AF5B-6C9B9350436C}"/>
          </ac:spMkLst>
        </pc:spChg>
        <pc:spChg chg="mod">
          <ac:chgData name="Alex Aniskov" userId="cd939c58bec32562" providerId="LiveId" clId="{FF6EE222-1B7B-47BA-921F-B6234F92AC1C}" dt="2021-04-28T17:57:06.771" v="4659" actId="1076"/>
          <ac:spMkLst>
            <pc:docMk/>
            <pc:sldMk cId="1483904508" sldId="293"/>
            <ac:spMk id="15" creationId="{3D1C5350-4B57-4FA3-9909-FC9F812A67E4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7" creationId="{6F6FFAF2-60F7-4167-901A-AC600880DAE9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8" creationId="{9AEF2D46-9D79-4C9D-AF4A-A26DFDB819F8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9" creationId="{F2952C01-AD61-4D46-A819-4CDCD479A45E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0" creationId="{60B3250C-41F7-47D0-A992-70E8CC2E25C6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1" creationId="{364EC1D7-7C99-4187-8DA5-7DB2306D48ED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2" creationId="{42D70290-9818-4FDB-9DCC-9295DD1519E2}"/>
          </ac:spMkLst>
        </pc:spChg>
        <pc:grpChg chg="mod">
          <ac:chgData name="Alex Aniskov" userId="cd939c58bec32562" providerId="LiveId" clId="{FF6EE222-1B7B-47BA-921F-B6234F92AC1C}" dt="2021-04-28T17:57:09.994" v="4670" actId="1035"/>
          <ac:grpSpMkLst>
            <pc:docMk/>
            <pc:sldMk cId="1483904508" sldId="293"/>
            <ac:grpSpMk id="16" creationId="{3437175C-C872-4D7D-9F07-6FE2A97BAD51}"/>
          </ac:grpSpMkLst>
        </pc:grpChg>
        <pc:picChg chg="add mod">
          <ac:chgData name="Alex Aniskov" userId="cd939c58bec32562" providerId="LiveId" clId="{FF6EE222-1B7B-47BA-921F-B6234F92AC1C}" dt="2021-04-28T17:59:47.685" v="4684"/>
          <ac:picMkLst>
            <pc:docMk/>
            <pc:sldMk cId="1483904508" sldId="293"/>
            <ac:picMk id="14" creationId="{98FCDE92-71D7-46D9-B85A-53CA6BD2D9A3}"/>
          </ac:picMkLst>
        </pc:picChg>
        <pc:picChg chg="del mod">
          <ac:chgData name="Alex Aniskov" userId="cd939c58bec32562" providerId="LiveId" clId="{FF6EE222-1B7B-47BA-921F-B6234F92AC1C}" dt="2021-04-28T17:59:25.843" v="4679" actId="21"/>
          <ac:picMkLst>
            <pc:docMk/>
            <pc:sldMk cId="1483904508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7:58:59.366" v="4671"/>
        <pc:sldMkLst>
          <pc:docMk/>
          <pc:sldMk cId="3959895792" sldId="293"/>
        </pc:sldMkLst>
        <pc:picChg chg="add">
          <ac:chgData name="Alex Aniskov" userId="cd939c58bec32562" providerId="LiveId" clId="{FF6EE222-1B7B-47BA-921F-B6234F92AC1C}" dt="2021-04-28T17:58:59.366" v="4671"/>
          <ac:picMkLst>
            <pc:docMk/>
            <pc:sldMk cId="3959895792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1:09:05.472" v="11"/>
        <pc:sldMkLst>
          <pc:docMk/>
          <pc:sldMk cId="67436137" sldId="294"/>
        </pc:sldMkLst>
        <pc:picChg chg="add">
          <ac:chgData name="Alex Aniskov" userId="cd939c58bec32562" providerId="LiveId" clId="{FF6EE222-1B7B-47BA-921F-B6234F92AC1C}" dt="2021-04-28T11:09:05.472" v="11"/>
          <ac:picMkLst>
            <pc:docMk/>
            <pc:sldMk cId="67436137" sldId="294"/>
            <ac:picMk id="1026" creationId="{0B011B4A-3BF7-4598-A5F2-7EE8725D265F}"/>
          </ac:picMkLst>
        </pc:picChg>
      </pc:sldChg>
      <pc:sldChg chg="addSp">
        <pc:chgData name="Alex Aniskov" userId="cd939c58bec32562" providerId="LiveId" clId="{FF6EE222-1B7B-47BA-921F-B6234F92AC1C}" dt="2021-04-28T11:44:55.951" v="322"/>
        <pc:sldMkLst>
          <pc:docMk/>
          <pc:sldMk cId="958681397" sldId="294"/>
        </pc:sldMkLst>
        <pc:picChg chg="add">
          <ac:chgData name="Alex Aniskov" userId="cd939c58bec32562" providerId="LiveId" clId="{FF6EE222-1B7B-47BA-921F-B6234F92AC1C}" dt="2021-04-28T11:44:55.951" v="322"/>
          <ac:picMkLst>
            <pc:docMk/>
            <pc:sldMk cId="958681397" sldId="294"/>
            <ac:picMk id="3074" creationId="{DCC8F2EC-B3B9-4EFC-93E9-610B000A767C}"/>
          </ac:picMkLst>
        </pc:picChg>
      </pc:sldChg>
      <pc:sldChg chg="addSp delSp modSp add del mod modTransition delAnim modAnim">
        <pc:chgData name="Alex Aniskov" userId="cd939c58bec32562" providerId="LiveId" clId="{FF6EE222-1B7B-47BA-921F-B6234F92AC1C}" dt="2021-04-28T15:26:59.835" v="2364"/>
        <pc:sldMkLst>
          <pc:docMk/>
          <pc:sldMk cId="1283842348" sldId="294"/>
        </pc:sldMkLst>
        <pc:spChg chg="add del mod ord">
          <ac:chgData name="Alex Aniskov" userId="cd939c58bec32562" providerId="LiveId" clId="{FF6EE222-1B7B-47BA-921F-B6234F92AC1C}" dt="2021-04-28T11:31:56.231" v="260" actId="478"/>
          <ac:spMkLst>
            <pc:docMk/>
            <pc:sldMk cId="1283842348" sldId="294"/>
            <ac:spMk id="2" creationId="{637FBA08-2D9E-4624-B572-CEFADB68B50E}"/>
          </ac:spMkLst>
        </pc:spChg>
        <pc:spChg chg="add mod">
          <ac:chgData name="Alex Aniskov" userId="cd939c58bec32562" providerId="LiveId" clId="{FF6EE222-1B7B-47BA-921F-B6234F92AC1C}" dt="2021-04-28T12:11:01.638" v="537" actId="1035"/>
          <ac:spMkLst>
            <pc:docMk/>
            <pc:sldMk cId="1283842348" sldId="294"/>
            <ac:spMk id="3" creationId="{7292DF64-8C1E-4F16-A238-ACD926E8F960}"/>
          </ac:spMkLst>
        </pc:spChg>
        <pc:spChg chg="add del mod">
          <ac:chgData name="Alex Aniskov" userId="cd939c58bec32562" providerId="LiveId" clId="{FF6EE222-1B7B-47BA-921F-B6234F92AC1C}" dt="2021-04-28T11:30:01.950" v="45" actId="478"/>
          <ac:spMkLst>
            <pc:docMk/>
            <pc:sldMk cId="1283842348" sldId="294"/>
            <ac:spMk id="5" creationId="{1D5607FB-9FF0-4FE2-A8B2-5D8E60FED9BA}"/>
          </ac:spMkLst>
        </pc:spChg>
        <pc:spChg chg="add mod">
          <ac:chgData name="Alex Aniskov" userId="cd939c58bec32562" providerId="LiveId" clId="{FF6EE222-1B7B-47BA-921F-B6234F92AC1C}" dt="2021-04-28T14:47:52.431" v="1734" actId="122"/>
          <ac:spMkLst>
            <pc:docMk/>
            <pc:sldMk cId="1283842348" sldId="294"/>
            <ac:spMk id="6" creationId="{7D4EEB7D-78A6-426E-ACD2-CB40543D495D}"/>
          </ac:spMkLst>
        </pc:spChg>
        <pc:spChg chg="add del mod">
          <ac:chgData name="Alex Aniskov" userId="cd939c58bec32562" providerId="LiveId" clId="{FF6EE222-1B7B-47BA-921F-B6234F92AC1C}" dt="2021-04-28T11:42:06.472" v="318" actId="22"/>
          <ac:spMkLst>
            <pc:docMk/>
            <pc:sldMk cId="1283842348" sldId="294"/>
            <ac:spMk id="8" creationId="{FE0C5C62-DF3B-4B23-9070-2210550058A3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5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8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9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0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1" creationId="{00000000-0000-0000-0000-000000000000}"/>
          </ac:spMkLst>
        </pc:s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3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9" creationId="{C5D86F70-AB67-4A02-8955-7BC287ACCD81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3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9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35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2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45" creationId="{00000000-0000-0000-0000-000000000000}"/>
          </ac:grpSpMkLst>
        </pc:grpChg>
        <pc:graphicFrameChg chg="add del modGraphic">
          <ac:chgData name="Alex Aniskov" userId="cd939c58bec32562" providerId="LiveId" clId="{FF6EE222-1B7B-47BA-921F-B6234F92AC1C}" dt="2021-04-28T10:47:07.686" v="8" actId="1032"/>
          <ac:graphicFrameMkLst>
            <pc:docMk/>
            <pc:sldMk cId="1283842348" sldId="294"/>
            <ac:graphicFrameMk id="2" creationId="{13C8FFCB-F351-416B-96A4-7BC9EF275E9C}"/>
          </ac:graphicFrameMkLst>
        </pc:graphicFrameChg>
        <pc:graphicFrameChg chg="mod">
          <ac:chgData name="Alex Aniskov" userId="cd939c58bec32562" providerId="LiveId" clId="{FF6EE222-1B7B-47BA-921F-B6234F92AC1C}" dt="2021-04-28T11:42:29.160" v="321" actId="22"/>
          <ac:graphicFrameMkLst>
            <pc:docMk/>
            <pc:sldMk cId="1283842348" sldId="294"/>
            <ac:graphicFrameMk id="2" creationId="{FC891BDD-28D0-440A-B3BF-256DB62677C3}"/>
          </ac:graphicFrameMkLst>
        </pc:graphicFrameChg>
        <pc:picChg chg="add del mod">
          <ac:chgData name="Alex Aniskov" userId="cd939c58bec32562" providerId="LiveId" clId="{FF6EE222-1B7B-47BA-921F-B6234F92AC1C}" dt="2021-04-28T11:04:11.239" v="10" actId="478"/>
          <ac:picMkLst>
            <pc:docMk/>
            <pc:sldMk cId="1283842348" sldId="294"/>
            <ac:picMk id="156" creationId="{67C4B2C2-7663-47B9-922D-D001C52E68CD}"/>
          </ac:picMkLst>
        </pc:picChg>
        <pc:picChg chg="ord">
          <ac:chgData name="Alex Aniskov" userId="cd939c58bec32562" providerId="LiveId" clId="{FF6EE222-1B7B-47BA-921F-B6234F92AC1C}" dt="2021-04-28T11:18:29.012" v="30" actId="166"/>
          <ac:picMkLst>
            <pc:docMk/>
            <pc:sldMk cId="1283842348" sldId="294"/>
            <ac:picMk id="248" creationId="{78F62527-515C-4FFD-B2D4-427EAFFB2B47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1026" creationId="{0B011B4A-3BF7-4598-A5F2-7EE8725D265F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3074" creationId="{DCC8F2EC-B3B9-4EFC-93E9-610B000A767C}"/>
          </ac:picMkLst>
        </pc:picChg>
      </pc:sldChg>
      <pc:sldChg chg="addSp modSp setBg">
        <pc:chgData name="Alex Aniskov" userId="cd939c58bec32562" providerId="LiveId" clId="{FF6EE222-1B7B-47BA-921F-B6234F92AC1C}" dt="2021-04-28T11:42:24.608" v="319"/>
        <pc:sldMkLst>
          <pc:docMk/>
          <pc:sldMk cId="3787814641" sldId="294"/>
        </pc:sldMkLst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4" creationId="{B65B8CCB-E9C2-4F67-9875-ABC8B018FDCD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5" creationId="{5AF5D46C-23B1-48DB-9B63-E65CA908345C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6" creationId="{F06C567A-DC6D-4F68-853B-2A4CC5FE6FF5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7" creationId="{5B51E78D-712C-4B48-A521-96231D032185}"/>
          </ac:spMkLst>
        </pc:spChg>
        <pc:graphicFrameChg chg="add mod">
          <ac:chgData name="Alex Aniskov" userId="cd939c58bec32562" providerId="LiveId" clId="{FF6EE222-1B7B-47BA-921F-B6234F92AC1C}" dt="2021-04-28T11:42:24.608" v="319"/>
          <ac:graphicFrameMkLst>
            <pc:docMk/>
            <pc:sldMk cId="3787814641" sldId="294"/>
            <ac:graphicFrameMk id="2" creationId="{FC891BDD-28D0-440A-B3BF-256DB62677C3}"/>
          </ac:graphicFrameMkLst>
        </pc:graphicFrame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3" creationId="{E6BD3693-69B4-4A19-A900-AF35920C8DA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4" creationId="{3663E1E4-E209-413A-9E8C-39CCAEFAE38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5" creationId="{2708B2AB-D934-4C7A-B606-E48ABD4C0DB4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6" creationId="{B17A876E-EA79-4141-BE42-4F71DB5605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7" creationId="{45E69997-2D69-4A0D-A8A6-1F7433EEDF1E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8" creationId="{77B10C66-297D-45DE-BA4D-987D340710E2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9" creationId="{5D6731BA-87E6-4D3F-A51C-D39B3CC8E71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0" creationId="{4B208D2C-CE4F-4D73-AC97-9CAAAB23225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1" creationId="{E16CF620-1464-4C55-B3F6-74CFAF4E857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2" creationId="{3040B4A1-67C2-4EE9-BA95-FC6E8C73475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3" creationId="{5D3E163C-D0C5-4C05-8845-5E9C913797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4" creationId="{4183F320-99C5-4B07-8132-33530B53DA6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6" creationId="{5DD71C43-BFFE-4157-9CFB-18F78628C61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7" creationId="{5FC65181-869A-4C8D-B09F-FC45C056A0C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8" creationId="{08F34030-281F-46E6-B49C-8C1C6F48263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9" creationId="{6256E0A4-464E-4DA4-8BD5-F500157952A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71" creationId="{1B24C9DA-E24A-4F75-BF3F-FC10FFB190A3}"/>
          </ac:picMkLst>
        </pc:picChg>
      </pc:sldChg>
      <pc:sldChg chg="addSp delSp modSp add mod delAnim modAnim">
        <pc:chgData name="Alex Aniskov" userId="cd939c58bec32562" providerId="LiveId" clId="{FF6EE222-1B7B-47BA-921F-B6234F92AC1C}" dt="2021-04-28T17:52:48.797" v="4638"/>
        <pc:sldMkLst>
          <pc:docMk/>
          <pc:sldMk cId="29770009" sldId="295"/>
        </pc:sldMkLst>
        <pc:spChg chg="del">
          <ac:chgData name="Alex Aniskov" userId="cd939c58bec32562" providerId="LiveId" clId="{FF6EE222-1B7B-47BA-921F-B6234F92AC1C}" dt="2021-04-28T12:09:15.085" v="452" actId="478"/>
          <ac:spMkLst>
            <pc:docMk/>
            <pc:sldMk cId="29770009" sldId="295"/>
            <ac:spMk id="3" creationId="{7292DF64-8C1E-4F16-A238-ACD926E8F960}"/>
          </ac:spMkLst>
        </pc:spChg>
        <pc:spChg chg="add mod">
          <ac:chgData name="Alex Aniskov" userId="cd939c58bec32562" providerId="LiveId" clId="{FF6EE222-1B7B-47BA-921F-B6234F92AC1C}" dt="2021-04-28T12:15:44.884" v="609" actId="1076"/>
          <ac:spMkLst>
            <pc:docMk/>
            <pc:sldMk cId="29770009" sldId="295"/>
            <ac:spMk id="7" creationId="{9BDA5DA0-F158-4BDB-B705-44625F251E77}"/>
          </ac:spMkLst>
        </pc:spChg>
        <pc:spChg chg="add mod">
          <ac:chgData name="Alex Aniskov" userId="cd939c58bec32562" providerId="LiveId" clId="{FF6EE222-1B7B-47BA-921F-B6234F92AC1C}" dt="2021-04-28T13:17:02.904" v="1111" actId="164"/>
          <ac:spMkLst>
            <pc:docMk/>
            <pc:sldMk cId="29770009" sldId="295"/>
            <ac:spMk id="8" creationId="{65597AD0-975B-469A-9CC5-9235CD17BE1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0" creationId="{ED7EBFF6-8FA4-4D25-9BE5-A07927ED1A3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1" creationId="{C95C55D0-7D84-47BE-B040-3FAEC6E4C29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2" creationId="{B7B48EBC-92EA-4EAB-8A6B-CC6C56C6DEE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3" creationId="{F57BDC06-FD47-4653-83A1-88C3F36DB53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4" creationId="{6447F5FE-1E82-4B81-AA0F-55B52602969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5" creationId="{AD298B1A-F1E7-493F-8ED6-F3F48DA0D57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6" creationId="{6DB591B0-2BAF-4CDB-9C60-8F330A415A4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7" creationId="{01B8EACD-660E-4C4C-93A3-89B39ED9BBB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8" creationId="{ED68FDF5-D8A7-4F7C-8959-20496A55D9A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9" creationId="{22AE4536-52DA-4E0F-82E3-5223637BCD4E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0" creationId="{25228D36-024B-4DE1-85D3-4EC8BC6EC986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1" creationId="{CA469F17-D60F-40AC-A0D5-D528AB76917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2" creationId="{DDE25C94-EC85-481D-97AF-D807D40ACBC5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3" creationId="{7954A53B-8A11-4B48-8C00-DD003C79649B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4" creationId="{99F53566-9EEB-47A2-B861-24C1A18D84E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5" creationId="{C44D5A91-30D1-4473-B6C1-FD71EE01614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6" creationId="{5FA7C40E-81C5-4FB7-A063-85975363862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7" creationId="{B6BEB61A-FAEF-4BEF-9754-F8D9877E9F96}"/>
          </ac:spMkLst>
        </pc:spChg>
        <pc:spChg chg="add mod">
          <ac:chgData name="Alex Aniskov" userId="cd939c58bec32562" providerId="LiveId" clId="{FF6EE222-1B7B-47BA-921F-B6234F92AC1C}" dt="2021-04-28T13:17:10.082" v="1112" actId="164"/>
          <ac:spMkLst>
            <pc:docMk/>
            <pc:sldMk cId="29770009" sldId="295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0" creationId="{E72439E9-6159-4B0F-9118-067918BFE7A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1" creationId="{0A9F88BB-6FE5-4B25-A765-B2D2A5BB692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2" creationId="{5B6BAE4B-9378-44EC-B6F2-B642C1814F9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3" creationId="{FAF37286-A99E-4456-A336-0F653462FE4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4" creationId="{D8474D82-C4C7-482A-9011-F438A28ED6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5" creationId="{7D210159-4645-46B5-B849-FD61E67CD7F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6" creationId="{59DBE1AC-3766-4E93-95DD-E9462806C9A8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7" creationId="{0E0EB2C2-34B2-4A48-9BF9-A8A20E37980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8" creationId="{92174777-F070-4C24-8895-134F565A6C3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9" creationId="{91DFD52A-C758-4299-8BF7-45F95FA4945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0" creationId="{DF994759-6D3B-4FCD-A65F-7195371B20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1" creationId="{1B8451DD-2848-4608-A8B0-FAAC029905A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2" creationId="{B303EC64-3DF2-4BEC-8264-C823148A64F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3" creationId="{73936F5B-7AFA-468A-9129-C7490084370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4" creationId="{9CCC2837-C400-4D1D-B5B6-1097E773990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5" creationId="{39AA4BF6-9541-4517-9F90-9F8AFFEA9E57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6" creationId="{37939D13-A198-463D-986A-3C3EC1A890E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7" creationId="{D03856BF-6EEA-4511-9EEC-9AFB7C4FDEF4}"/>
          </ac:spMkLst>
        </pc:spChg>
        <pc:spChg chg="add mod">
          <ac:chgData name="Alex Aniskov" userId="cd939c58bec32562" providerId="LiveId" clId="{FF6EE222-1B7B-47BA-921F-B6234F92AC1C}" dt="2021-04-28T14:47:38.010" v="1731" actId="122"/>
          <ac:spMkLst>
            <pc:docMk/>
            <pc:sldMk cId="29770009" sldId="295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24:35.891" v="682" actId="13822"/>
          <ac:spMkLst>
            <pc:docMk/>
            <pc:sldMk cId="29770009" sldId="295"/>
            <ac:spMk id="52" creationId="{03349C54-FA1F-4C8E-942D-46ACA6CDFDF7}"/>
          </ac:spMkLst>
        </pc:spChg>
        <pc:spChg chg="add mod">
          <ac:chgData name="Alex Aniskov" userId="cd939c58bec32562" providerId="LiveId" clId="{FF6EE222-1B7B-47BA-921F-B6234F92AC1C}" dt="2021-04-28T12:43:03.806" v="797" actId="1037"/>
          <ac:spMkLst>
            <pc:docMk/>
            <pc:sldMk cId="29770009" sldId="295"/>
            <ac:spMk id="86" creationId="{290E2F71-727C-4D58-B1CB-AA6171EC91B1}"/>
          </ac:spMkLst>
        </pc:spChg>
        <pc:spChg chg="add mod">
          <ac:chgData name="Alex Aniskov" userId="cd939c58bec32562" providerId="LiveId" clId="{FF6EE222-1B7B-47BA-921F-B6234F92AC1C}" dt="2021-04-28T12:42:58.886" v="789" actId="1038"/>
          <ac:spMkLst>
            <pc:docMk/>
            <pc:sldMk cId="29770009" sldId="295"/>
            <ac:spMk id="90" creationId="{E2C53195-09B0-42AA-818D-1CCD83080DB7}"/>
          </ac:spMkLst>
        </pc:spChg>
        <pc:spChg chg="add mod">
          <ac:chgData name="Alex Aniskov" userId="cd939c58bec32562" providerId="LiveId" clId="{FF6EE222-1B7B-47BA-921F-B6234F92AC1C}" dt="2021-04-28T12:44:43.678" v="808" actId="1038"/>
          <ac:spMkLst>
            <pc:docMk/>
            <pc:sldMk cId="29770009" sldId="295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6" creationId="{42C7FDAC-AD17-4BFB-8A89-28BDC7F259B4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7" creationId="{6A601B57-6835-4199-9514-613800728069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8" creationId="{6150B3AD-C494-4348-812E-C38835768A6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2" creationId="{B48DCF19-D5BF-4939-9DFA-491BECBB3322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3" creationId="{3B39DE55-9853-4850-A377-90DA66E7AB1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4" creationId="{D10C358C-24E0-49A2-9761-9DE115972DE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5" creationId="{59B3E3D9-BD82-4432-9A78-E828E4FF8B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6" creationId="{3A00BCC8-BD85-47E1-8529-DACFDD35DE6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7" creationId="{08207C6A-E38C-428D-BAB1-97FD1D06EC9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8" creationId="{342D607A-4648-467C-B85B-3FB252740C24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9" creationId="{7F3D2A06-4BB6-48B7-B817-5107813665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0" creationId="{52F97A70-D5D8-418C-AD71-AB3DB2995068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1" creationId="{A0DCF32B-D66A-4F88-A09B-9BDAF917B5EE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2" creationId="{A8F83B0B-59F3-477B-8014-0956EF998B91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3" creationId="{432C6CC9-D8C2-44A1-A834-AB20A3E4B4A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4" creationId="{CB80ABC0-B65F-4967-AD93-31C6AB14988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5" creationId="{96254957-1582-4968-981D-7CEC737C892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6" creationId="{0CC37421-CD66-48ED-8615-8D8818123ED6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7" creationId="{4FE3431D-8CE8-4B98-8549-E6E89762D2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8" creationId="{748D7902-FCCF-4DDC-B846-766266BE2A6F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9" creationId="{0D2C7F9B-568A-49D8-B337-992FC19EF7E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0" creationId="{A1D8F6E0-1F15-4A19-B040-661C311FB9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1" creationId="{60575871-D38B-4B76-85B6-0C598AFDC1D8}"/>
          </ac:spMkLst>
        </pc:s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9" creationId="{5A8F9971-B3C3-4C1E-ADCC-FFEBE524E944}"/>
          </ac:grpSpMkLst>
        </pc:grpChg>
        <pc:grpChg chg="add mod">
          <ac:chgData name="Alex Aniskov" userId="cd939c58bec32562" providerId="LiveId" clId="{FF6EE222-1B7B-47BA-921F-B6234F92AC1C}" dt="2021-04-28T13:17:10.082" v="1112" actId="164"/>
          <ac:grpSpMkLst>
            <pc:docMk/>
            <pc:sldMk cId="29770009" sldId="295"/>
            <ac:grpSpMk id="29" creationId="{4F057A7A-CE79-4F80-9D36-F15631FE4226}"/>
          </ac:grpSpMkLst>
        </pc:grpChg>
        <pc:grpChg chg="add mod">
          <ac:chgData name="Alex Aniskov" userId="cd939c58bec32562" providerId="LiveId" clId="{FF6EE222-1B7B-47BA-921F-B6234F92AC1C}" dt="2021-04-28T12:46:45.286" v="811" actId="1076"/>
          <ac:grpSpMkLst>
            <pc:docMk/>
            <pc:sldMk cId="29770009" sldId="295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17:24.155" v="1162" actId="1036"/>
          <ac:grpSpMkLst>
            <pc:docMk/>
            <pc:sldMk cId="29770009" sldId="295"/>
            <ac:grpSpMk id="101" creationId="{96FCC2CC-8A49-4027-AC5F-E54B9F05D047}"/>
          </ac:grpSpMkLst>
        </pc:gr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1042" creationId="{72639E5D-EE6B-40D1-853E-2448DA00A133}"/>
          </ac:grpSpMkLst>
        </pc:grpChg>
        <pc:grpChg chg="add del mod">
          <ac:chgData name="Alex Aniskov" userId="cd939c58bec32562" providerId="LiveId" clId="{FF6EE222-1B7B-47BA-921F-B6234F92AC1C}" dt="2021-04-28T13:17:19.378" v="1132" actId="478"/>
          <ac:grpSpMkLst>
            <pc:docMk/>
            <pc:sldMk cId="29770009" sldId="295"/>
            <ac:grpSpMk id="1043" creationId="{B27FB23B-4D22-47CF-BE97-3957C31C0850}"/>
          </ac:grpSpMkLst>
        </pc:grpChg>
        <pc:picChg chg="del">
          <ac:chgData name="Alex Aniskov" userId="cd939c58bec32562" providerId="LiveId" clId="{FF6EE222-1B7B-47BA-921F-B6234F92AC1C}" dt="2021-04-28T12:09:13.885" v="451" actId="478"/>
          <ac:picMkLst>
            <pc:docMk/>
            <pc:sldMk cId="29770009" sldId="295"/>
            <ac:picMk id="1026" creationId="{0B011B4A-3BF7-4598-A5F2-7EE8725D265F}"/>
          </ac:picMkLst>
        </pc:picChg>
        <pc:picChg chg="del">
          <ac:chgData name="Alex Aniskov" userId="cd939c58bec32562" providerId="LiveId" clId="{FF6EE222-1B7B-47BA-921F-B6234F92AC1C}" dt="2021-04-28T12:09:15.852" v="453" actId="478"/>
          <ac:picMkLst>
            <pc:docMk/>
            <pc:sldMk cId="29770009" sldId="295"/>
            <ac:picMk id="3074" creationId="{DCC8F2EC-B3B9-4EFC-93E9-610B000A767C}"/>
          </ac:picMkLst>
        </pc:picChg>
        <pc:cxnChg chg="add mod">
          <ac:chgData name="Alex Aniskov" userId="cd939c58bec32562" providerId="LiveId" clId="{FF6EE222-1B7B-47BA-921F-B6234F92AC1C}" dt="2021-04-28T12:15:00.852" v="586" actId="14100"/>
          <ac:cxnSpMkLst>
            <pc:docMk/>
            <pc:sldMk cId="29770009" sldId="295"/>
            <ac:cxnSpMk id="4" creationId="{3A3C4EE0-1A6F-4F7E-A883-8FA4188DC609}"/>
          </ac:cxnSpMkLst>
        </pc:cxnChg>
        <pc:cxnChg chg="add mod">
          <ac:chgData name="Alex Aniskov" userId="cd939c58bec32562" providerId="LiveId" clId="{FF6EE222-1B7B-47BA-921F-B6234F92AC1C}" dt="2021-04-28T12:25:47.102" v="695" actId="14100"/>
          <ac:cxnSpMkLst>
            <pc:docMk/>
            <pc:sldMk cId="29770009" sldId="295"/>
            <ac:cxnSpMk id="49" creationId="{5355C627-2B31-4693-8A71-F42257BD79EF}"/>
          </ac:cxnSpMkLst>
        </pc:cxnChg>
        <pc:cxnChg chg="add mod">
          <ac:chgData name="Alex Aniskov" userId="cd939c58bec32562" providerId="LiveId" clId="{FF6EE222-1B7B-47BA-921F-B6234F92AC1C}" dt="2021-04-28T12:25:19.346" v="690" actId="14100"/>
          <ac:cxnSpMkLst>
            <pc:docMk/>
            <pc:sldMk cId="29770009" sldId="295"/>
            <ac:cxnSpMk id="57" creationId="{9B11C845-FC29-41CF-A5C7-9E1A31683D49}"/>
          </ac:cxnSpMkLst>
        </pc:cxnChg>
        <pc:cxnChg chg="add del mod">
          <ac:chgData name="Alex Aniskov" userId="cd939c58bec32562" providerId="LiveId" clId="{FF6EE222-1B7B-47BA-921F-B6234F92AC1C}" dt="2021-04-28T12:30:41.726" v="729" actId="478"/>
          <ac:cxnSpMkLst>
            <pc:docMk/>
            <pc:sldMk cId="29770009" sldId="295"/>
            <ac:cxnSpMk id="71" creationId="{22AA2359-8CA4-4064-BFDF-87EFFD1B346E}"/>
          </ac:cxnSpMkLst>
        </pc:cxnChg>
        <pc:cxnChg chg="add del mod">
          <ac:chgData name="Alex Aniskov" userId="cd939c58bec32562" providerId="LiveId" clId="{FF6EE222-1B7B-47BA-921F-B6234F92AC1C}" dt="2021-04-28T12:32:54.572" v="750" actId="478"/>
          <ac:cxnSpMkLst>
            <pc:docMk/>
            <pc:sldMk cId="29770009" sldId="295"/>
            <ac:cxnSpMk id="80" creationId="{5186032C-A0F8-44F4-8618-C85816CE15E6}"/>
          </ac:cxnSpMkLst>
        </pc:cxnChg>
        <pc:cxnChg chg="add mod">
          <ac:chgData name="Alex Aniskov" userId="cd939c58bec32562" providerId="LiveId" clId="{FF6EE222-1B7B-47BA-921F-B6234F92AC1C}" dt="2021-04-28T12:33:00.782" v="752" actId="1076"/>
          <ac:cxnSpMkLst>
            <pc:docMk/>
            <pc:sldMk cId="29770009" sldId="295"/>
            <ac:cxnSpMk id="85" creationId="{8B7F6F11-44CD-4290-A208-63804A25C12C}"/>
          </ac:cxnSpMkLst>
        </pc:cxnChg>
        <pc:cxnChg chg="add mod">
          <ac:chgData name="Alex Aniskov" userId="cd939c58bec32562" providerId="LiveId" clId="{FF6EE222-1B7B-47BA-921F-B6234F92AC1C}" dt="2021-04-28T12:33:40.272" v="760" actId="14100"/>
          <ac:cxnSpMkLst>
            <pc:docMk/>
            <pc:sldMk cId="29770009" sldId="295"/>
            <ac:cxnSpMk id="87" creationId="{7E762DA2-E978-43BA-8A0E-38511A48B378}"/>
          </ac:cxnSpMkLst>
        </pc:cxnChg>
        <pc:cxnChg chg="add mod">
          <ac:chgData name="Alex Aniskov" userId="cd939c58bec32562" providerId="LiveId" clId="{FF6EE222-1B7B-47BA-921F-B6234F92AC1C}" dt="2021-04-28T12:33:47.504" v="762" actId="1076"/>
          <ac:cxnSpMkLst>
            <pc:docMk/>
            <pc:sldMk cId="29770009" sldId="295"/>
            <ac:cxnSpMk id="89" creationId="{CC0382A9-FE5C-47B9-B6A7-34A8D98ABC0C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1" creationId="{53D95210-5E37-4589-8C93-94D8376F74D7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2" creationId="{9C17428C-B8B1-4576-8AE5-10281F517896}"/>
          </ac:cxnSpMkLst>
        </pc:cxnChg>
        <pc:cxnChg chg="add del mod">
          <ac:chgData name="Alex Aniskov" userId="cd939c58bec32562" providerId="LiveId" clId="{FF6EE222-1B7B-47BA-921F-B6234F92AC1C}" dt="2021-04-28T12:44:25.054" v="803" actId="478"/>
          <ac:cxnSpMkLst>
            <pc:docMk/>
            <pc:sldMk cId="29770009" sldId="295"/>
            <ac:cxnSpMk id="93" creationId="{F812E537-6D6F-4136-920F-FF6A668C9FE1}"/>
          </ac:cxnSpMkLst>
        </pc:cxnChg>
        <pc:cxnChg chg="add del">
          <ac:chgData name="Alex Aniskov" userId="cd939c58bec32562" providerId="LiveId" clId="{FF6EE222-1B7B-47BA-921F-B6234F92AC1C}" dt="2021-04-28T12:25:49.181" v="696" actId="478"/>
          <ac:cxnSpMkLst>
            <pc:docMk/>
            <pc:sldMk cId="29770009" sldId="295"/>
            <ac:cxnSpMk id="1024" creationId="{1E0B5C1C-9808-4ED7-BE8B-84B5D8F528CB}"/>
          </ac:cxnSpMkLst>
        </pc:cxnChg>
        <pc:cxnChg chg="add del mod">
          <ac:chgData name="Alex Aniskov" userId="cd939c58bec32562" providerId="LiveId" clId="{FF6EE222-1B7B-47BA-921F-B6234F92AC1C}" dt="2021-04-28T12:31:07.662" v="733" actId="11529"/>
          <ac:cxnSpMkLst>
            <pc:docMk/>
            <pc:sldMk cId="29770009" sldId="295"/>
            <ac:cxnSpMk id="1032" creationId="{E8FD2B5F-EC06-4F2F-A465-DF794F7A47E1}"/>
          </ac:cxnSpMkLst>
        </pc:cxnChg>
        <pc:cxnChg chg="add mod">
          <ac:chgData name="Alex Aniskov" userId="cd939c58bec32562" providerId="LiveId" clId="{FF6EE222-1B7B-47BA-921F-B6234F92AC1C}" dt="2021-04-28T12:32:38.513" v="746" actId="1037"/>
          <ac:cxnSpMkLst>
            <pc:docMk/>
            <pc:sldMk cId="29770009" sldId="295"/>
            <ac:cxnSpMk id="1035" creationId="{D8E168BB-5EC2-4F85-902F-124BB795334E}"/>
          </ac:cxnSpMkLst>
        </pc:cxnChg>
      </pc:sldChg>
      <pc:sldChg chg="add del">
        <pc:chgData name="Alex Aniskov" userId="cd939c58bec32562" providerId="LiveId" clId="{FF6EE222-1B7B-47BA-921F-B6234F92AC1C}" dt="2021-04-28T10:45:53.213" v="3" actId="22"/>
        <pc:sldMkLst>
          <pc:docMk/>
          <pc:sldMk cId="1854425788" sldId="295"/>
        </pc:sldMkLst>
      </pc:sldChg>
      <pc:sldChg chg="addSp delSp modSp add mod addAnim delAnim modAnim">
        <pc:chgData name="Alex Aniskov" userId="cd939c58bec32562" providerId="LiveId" clId="{FF6EE222-1B7B-47BA-921F-B6234F92AC1C}" dt="2021-04-28T15:25:09.360" v="2358"/>
        <pc:sldMkLst>
          <pc:docMk/>
          <pc:sldMk cId="2970509961" sldId="296"/>
        </pc:sldMkLst>
        <pc:spChg chg="mod">
          <ac:chgData name="Alex Aniskov" userId="cd939c58bec32562" providerId="LiveId" clId="{FF6EE222-1B7B-47BA-921F-B6234F92AC1C}" dt="2021-04-28T13:14:45.865" v="1083" actId="164"/>
          <ac:spMkLst>
            <pc:docMk/>
            <pc:sldMk cId="2970509961" sldId="296"/>
            <ac:spMk id="8" creationId="{65597AD0-975B-469A-9CC5-9235CD17BE11}"/>
          </ac:spMkLst>
        </pc:spChg>
        <pc:spChg chg="del">
          <ac:chgData name="Alex Aniskov" userId="cd939c58bec32562" providerId="LiveId" clId="{FF6EE222-1B7B-47BA-921F-B6234F92AC1C}" dt="2021-04-28T13:14:20.702" v="1079" actId="478"/>
          <ac:spMkLst>
            <pc:docMk/>
            <pc:sldMk cId="2970509961" sldId="296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4:47:25.214" v="1728" actId="122"/>
          <ac:spMkLst>
            <pc:docMk/>
            <pc:sldMk cId="2970509961" sldId="296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59:53.029" v="917" actId="1038"/>
          <ac:spMkLst>
            <pc:docMk/>
            <pc:sldMk cId="2970509961" sldId="296"/>
            <ac:spMk id="64" creationId="{017D8BE6-255A-4A3F-AC52-291EF860902E}"/>
          </ac:spMkLst>
        </pc:spChg>
        <pc:spChg chg="add del mod">
          <ac:chgData name="Alex Aniskov" userId="cd939c58bec32562" providerId="LiveId" clId="{FF6EE222-1B7B-47BA-921F-B6234F92AC1C}" dt="2021-04-28T12:59:34.940" v="890" actId="478"/>
          <ac:spMkLst>
            <pc:docMk/>
            <pc:sldMk cId="2970509961" sldId="296"/>
            <ac:spMk id="67" creationId="{C6B70A29-E9FC-4B3A-A9DF-1053FCF745D8}"/>
          </ac:spMkLst>
        </pc:spChg>
        <pc:spChg chg="add del mod">
          <ac:chgData name="Alex Aniskov" userId="cd939c58bec32562" providerId="LiveId" clId="{FF6EE222-1B7B-47BA-921F-B6234F92AC1C}" dt="2021-04-28T12:59:34.363" v="889" actId="14100"/>
          <ac:spMkLst>
            <pc:docMk/>
            <pc:sldMk cId="2970509961" sldId="296"/>
            <ac:spMk id="68" creationId="{2BFC934D-8A51-453D-A496-C8EAB02EA125}"/>
          </ac:spMkLst>
        </pc:spChg>
        <pc:spChg chg="add mod">
          <ac:chgData name="Alex Aniskov" userId="cd939c58bec32562" providerId="LiveId" clId="{FF6EE222-1B7B-47BA-921F-B6234F92AC1C}" dt="2021-04-28T13:11:13.545" v="1029" actId="1076"/>
          <ac:spMkLst>
            <pc:docMk/>
            <pc:sldMk cId="2970509961" sldId="296"/>
            <ac:spMk id="76" creationId="{3C1C6911-78B6-450C-8DA7-036D3B2AC39C}"/>
          </ac:spMkLst>
        </pc:spChg>
        <pc:spChg chg="add mod">
          <ac:chgData name="Alex Aniskov" userId="cd939c58bec32562" providerId="LiveId" clId="{FF6EE222-1B7B-47BA-921F-B6234F92AC1C}" dt="2021-04-28T13:12:22.422" v="1049" actId="1038"/>
          <ac:spMkLst>
            <pc:docMk/>
            <pc:sldMk cId="2970509961" sldId="296"/>
            <ac:spMk id="83" creationId="{3BCA0E59-7EA5-4D74-944F-C317CAE9AFC8}"/>
          </ac:spMkLst>
        </pc:spChg>
        <pc:spChg chg="del">
          <ac:chgData name="Alex Aniskov" userId="cd939c58bec32562" providerId="LiveId" clId="{FF6EE222-1B7B-47BA-921F-B6234F92AC1C}" dt="2021-04-28T12:48:13.023" v="822" actId="478"/>
          <ac:spMkLst>
            <pc:docMk/>
            <pc:sldMk cId="2970509961" sldId="296"/>
            <ac:spMk id="90" creationId="{E2C53195-09B0-42AA-818D-1CCD83080DB7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3" creationId="{ED06F848-4EC1-4425-869E-FAD085F98A30}"/>
          </ac:spMkLst>
        </pc:spChg>
        <pc:spChg chg="del">
          <ac:chgData name="Alex Aniskov" userId="cd939c58bec32562" providerId="LiveId" clId="{FF6EE222-1B7B-47BA-921F-B6234F92AC1C}" dt="2021-04-28T12:48:11.830" v="821" actId="478"/>
          <ac:spMkLst>
            <pc:docMk/>
            <pc:sldMk cId="2970509961" sldId="296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9" creationId="{A09134D1-5AA4-4412-BD30-8E81BD04352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0" creationId="{AB7A1156-D8F1-4487-B885-1E65DEDBADD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1" creationId="{6FB02876-6AD2-4FD5-9C95-1C564507384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2" creationId="{20F53ED8-E9ED-4D5A-A1F9-FACC3820CA2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3" creationId="{7567D17B-BB8A-4FD9-A7A0-23962A032D89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4" creationId="{315B48C3-D8E7-4639-8B05-A965685BB8FC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5" creationId="{BAB5CF72-C6DF-41CC-9E8F-93009A166FF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6" creationId="{5681E42B-3EDE-41E4-9DA4-AF6E961B3D1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7" creationId="{E6FF2019-3A20-40FE-B358-490ECEAE51E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8" creationId="{3BB6573B-EF5B-4DF8-8EBB-7B5908A74F8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9" creationId="{D3A34D90-7DD6-4B81-BF6C-A6E8F9901AD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0" creationId="{B026DDE1-5827-4376-86AA-D0320B98465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1" creationId="{6BE98802-F57B-47BD-86AA-25D7C543EB14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2" creationId="{7903F106-2D51-49FE-8663-3EDA80CFDC9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3" creationId="{6E0ED1A5-C6D5-4B88-B4CE-60F08A06A7B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4" creationId="{DA79F7E8-0E8B-40A4-B327-AB40FACB9B5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5" creationId="{4FB1BC36-EE8C-4D69-9854-CC845DFA96D6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6" creationId="{31198C8A-666C-4529-A25B-5280851521C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7" creationId="{65BEF5DF-45DF-40F6-BDF7-1F72A5160DEB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8" creationId="{F7F252EE-0DBC-4627-970C-53C6C980D815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9" creationId="{4D0BF257-488D-4B5E-8B40-856379E32E1E}"/>
          </ac:spMkLst>
        </pc:spChg>
        <pc:spChg chg="add del mod">
          <ac:chgData name="Alex Aniskov" userId="cd939c58bec32562" providerId="LiveId" clId="{FF6EE222-1B7B-47BA-921F-B6234F92AC1C}" dt="2021-04-28T13:54:59.084" v="1214"/>
          <ac:spMkLst>
            <pc:docMk/>
            <pc:sldMk cId="2970509961" sldId="296"/>
            <ac:spMk id="120" creationId="{737BCC18-8EB3-417E-8FB9-58E033DAC13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2" creationId="{D0A73404-24F9-4031-B1D5-E1FF3685819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3" creationId="{65D846F9-DD93-4EAA-9F49-9E27E96B8F8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4" creationId="{63B0C825-3427-4176-A0A9-D44316D0CAF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5" creationId="{E10C47C9-1DC8-40C3-8600-A662B3F2D1F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6" creationId="{DA87BABB-9288-4EE3-A53E-CF6924BBE7C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7" creationId="{8EA4643B-E6AE-496D-A1EC-77B2433D836E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8" creationId="{92E890E1-F500-478D-AF4B-654BBFE93F5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9" creationId="{E13655D9-5798-49B6-A8A3-FFC08C91514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0" creationId="{3DB02EEE-2D72-42E9-ABF6-24889969861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1" creationId="{DB792FC5-6D01-44D1-8A15-BA2CE6C93FB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2" creationId="{CCFDD7B1-CE22-492B-91D0-244159C178E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3" creationId="{5F2C3476-E782-4193-BFDE-1FFB32FBB0B0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4" creationId="{B77F74D7-41C2-4551-9C9F-643D0D98139B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5" creationId="{3D736FDB-5E32-4EA8-902A-2BA5C3D1724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6" creationId="{9EF45CF5-B024-4B2D-B347-4E03026F966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7" creationId="{4068FF9B-5D18-4C86-9C8A-FDBC8CF630BC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8" creationId="{7972BC5A-001D-4D3F-B5EF-9A3ADD3F8EB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9" creationId="{8CBCE725-1E50-445C-A57B-CD332385F30D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0" creationId="{7397F7AC-C5D9-495F-97B2-9BC3EF5D2C3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1" creationId="{DC8C3547-5B6B-4196-9A2E-F6962A4D5FE7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2" creationId="{3DE223E9-3094-4034-BAC0-83BE0A46AD4F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3" creationId="{1DE19CD0-5799-48D1-821F-A99015C6503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4" creationId="{6C94780B-F89E-428E-B514-C7C953C0FB5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5" creationId="{C6D445C0-1D1D-4ADD-A42B-34B0153720D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6" creationId="{30539A32-8858-4E26-B13D-38CB8B1CF6E8}"/>
          </ac:spMkLst>
        </pc:spChg>
        <pc:grpChg chg="mod">
          <ac:chgData name="Alex Aniskov" userId="cd939c58bec32562" providerId="LiveId" clId="{FF6EE222-1B7B-47BA-921F-B6234F92AC1C}" dt="2021-04-28T13:14:45.865" v="1083" actId="164"/>
          <ac:grpSpMkLst>
            <pc:docMk/>
            <pc:sldMk cId="2970509961" sldId="296"/>
            <ac:grpSpMk id="9" creationId="{5A8F9971-B3C3-4C1E-ADCC-FFEBE524E944}"/>
          </ac:grpSpMkLst>
        </pc:grpChg>
        <pc:grpChg chg="del">
          <ac:chgData name="Alex Aniskov" userId="cd939c58bec32562" providerId="LiveId" clId="{FF6EE222-1B7B-47BA-921F-B6234F92AC1C}" dt="2021-04-28T13:14:22.390" v="1080" actId="478"/>
          <ac:grpSpMkLst>
            <pc:docMk/>
            <pc:sldMk cId="2970509961" sldId="296"/>
            <ac:grpSpMk id="29" creationId="{4F057A7A-CE79-4F80-9D36-F15631FE4226}"/>
          </ac:grpSpMkLst>
        </pc:grpChg>
        <pc:grpChg chg="add del mod">
          <ac:chgData name="Alex Aniskov" userId="cd939c58bec32562" providerId="LiveId" clId="{FF6EE222-1B7B-47BA-921F-B6234F92AC1C}" dt="2021-04-28T13:55:42.140" v="1222" actId="478"/>
          <ac:grpSpMkLst>
            <pc:docMk/>
            <pc:sldMk cId="2970509961" sldId="296"/>
            <ac:grpSpMk id="58" creationId="{62A22224-FF34-4143-8080-1D339F6C8AAF}"/>
          </ac:grpSpMkLst>
        </pc:grpChg>
        <pc:grpChg chg="add mod">
          <ac:chgData name="Alex Aniskov" userId="cd939c58bec32562" providerId="LiveId" clId="{FF6EE222-1B7B-47BA-921F-B6234F92AC1C}" dt="2021-04-28T13:14:36.381" v="1082" actId="1035"/>
          <ac:grpSpMkLst>
            <pc:docMk/>
            <pc:sldMk cId="2970509961" sldId="296"/>
            <ac:grpSpMk id="88" creationId="{7925A48A-2AB5-478E-AD16-5270B2CCC0AE}"/>
          </ac:grpSpMkLst>
        </pc:grpChg>
        <pc:grpChg chg="del">
          <ac:chgData name="Alex Aniskov" userId="cd939c58bec32562" providerId="LiveId" clId="{FF6EE222-1B7B-47BA-921F-B6234F92AC1C}" dt="2021-04-28T12:48:13.815" v="823" actId="478"/>
          <ac:grpSpMkLst>
            <pc:docMk/>
            <pc:sldMk cId="2970509961" sldId="296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55:48.315" v="1257" actId="1035"/>
          <ac:grpSpMkLst>
            <pc:docMk/>
            <pc:sldMk cId="2970509961" sldId="296"/>
            <ac:grpSpMk id="121" creationId="{2EC1F5D4-1255-4F7B-BF03-A47F153C460E}"/>
          </ac:grpSpMkLst>
        </pc:grpChg>
        <pc:cxnChg chg="add mod">
          <ac:chgData name="Alex Aniskov" userId="cd939c58bec32562" providerId="LiveId" clId="{FF6EE222-1B7B-47BA-921F-B6234F92AC1C}" dt="2021-04-28T13:10:47.316" v="1021" actId="1037"/>
          <ac:cxnSpMkLst>
            <pc:docMk/>
            <pc:sldMk cId="2970509961" sldId="296"/>
            <ac:cxnSpMk id="62" creationId="{3D2FF53A-9C6C-41AC-B825-5E2F29A007FF}"/>
          </ac:cxnSpMkLst>
        </pc:cxnChg>
        <pc:cxnChg chg="add mod">
          <ac:chgData name="Alex Aniskov" userId="cd939c58bec32562" providerId="LiveId" clId="{FF6EE222-1B7B-47BA-921F-B6234F92AC1C}" dt="2021-04-28T13:10:59.325" v="1027" actId="1036"/>
          <ac:cxnSpMkLst>
            <pc:docMk/>
            <pc:sldMk cId="2970509961" sldId="296"/>
            <ac:cxnSpMk id="63" creationId="{ECAED8E9-30F9-4ED3-B89B-05622E106F05}"/>
          </ac:cxnSpMkLst>
        </pc:cxnChg>
        <pc:cxnChg chg="add mod">
          <ac:chgData name="Alex Aniskov" userId="cd939c58bec32562" providerId="LiveId" clId="{FF6EE222-1B7B-47BA-921F-B6234F92AC1C}" dt="2021-04-28T13:10:41.956" v="1019" actId="1037"/>
          <ac:cxnSpMkLst>
            <pc:docMk/>
            <pc:sldMk cId="2970509961" sldId="296"/>
            <ac:cxnSpMk id="65" creationId="{65CE1AA5-E6F3-441D-B345-9F658793041C}"/>
          </ac:cxnSpMkLst>
        </pc:cxnChg>
        <pc:cxnChg chg="add mod ord">
          <ac:chgData name="Alex Aniskov" userId="cd939c58bec32562" providerId="LiveId" clId="{FF6EE222-1B7B-47BA-921F-B6234F92AC1C}" dt="2021-04-28T13:02:24.129" v="975" actId="167"/>
          <ac:cxnSpMkLst>
            <pc:docMk/>
            <pc:sldMk cId="2970509961" sldId="296"/>
            <ac:cxnSpMk id="73" creationId="{6142F4C5-B0DB-455C-82D9-93906620B23A}"/>
          </ac:cxnSpMkLst>
        </pc:cxnChg>
        <pc:cxnChg chg="add mod">
          <ac:chgData name="Alex Aniskov" userId="cd939c58bec32562" providerId="LiveId" clId="{FF6EE222-1B7B-47BA-921F-B6234F92AC1C}" dt="2021-04-28T13:11:02.892" v="1028" actId="1038"/>
          <ac:cxnSpMkLst>
            <pc:docMk/>
            <pc:sldMk cId="2970509961" sldId="296"/>
            <ac:cxnSpMk id="74" creationId="{090CCA2A-F5C9-4348-A3AA-BCB958B6B1C5}"/>
          </ac:cxnSpMkLst>
        </pc:cxnChg>
        <pc:cxnChg chg="add mod">
          <ac:chgData name="Alex Aniskov" userId="cd939c58bec32562" providerId="LiveId" clId="{FF6EE222-1B7B-47BA-921F-B6234F92AC1C}" dt="2021-04-28T13:02:09.486" v="973" actId="1037"/>
          <ac:cxnSpMkLst>
            <pc:docMk/>
            <pc:sldMk cId="2970509961" sldId="296"/>
            <ac:cxnSpMk id="75" creationId="{2FA7BBF2-A598-4178-AD98-670F29F9BBD5}"/>
          </ac:cxnSpMkLst>
        </pc:cxnChg>
        <pc:cxnChg chg="add mod ord">
          <ac:chgData name="Alex Aniskov" userId="cd939c58bec32562" providerId="LiveId" clId="{FF6EE222-1B7B-47BA-921F-B6234F92AC1C}" dt="2021-04-28T13:11:48.259" v="1033" actId="14100"/>
          <ac:cxnSpMkLst>
            <pc:docMk/>
            <pc:sldMk cId="2970509961" sldId="296"/>
            <ac:cxnSpMk id="80" creationId="{E9E86E45-33D7-417C-91A2-9AC677EA0BA4}"/>
          </ac:cxnSpMkLst>
        </pc:cxnChg>
        <pc:cxnChg chg="add mod">
          <ac:chgData name="Alex Aniskov" userId="cd939c58bec32562" providerId="LiveId" clId="{FF6EE222-1B7B-47BA-921F-B6234F92AC1C}" dt="2021-04-28T13:12:22.422" v="1049" actId="1038"/>
          <ac:cxnSpMkLst>
            <pc:docMk/>
            <pc:sldMk cId="2970509961" sldId="296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2:48:09.141" v="818" actId="478"/>
          <ac:cxnSpMkLst>
            <pc:docMk/>
            <pc:sldMk cId="2970509961" sldId="296"/>
            <ac:cxnSpMk id="87" creationId="{7E762DA2-E978-43BA-8A0E-38511A48B378}"/>
          </ac:cxnSpMkLst>
        </pc:cxnChg>
        <pc:cxnChg chg="del">
          <ac:chgData name="Alex Aniskov" userId="cd939c58bec32562" providerId="LiveId" clId="{FF6EE222-1B7B-47BA-921F-B6234F92AC1C}" dt="2021-04-28T12:48:08.215" v="817" actId="478"/>
          <ac:cxnSpMkLst>
            <pc:docMk/>
            <pc:sldMk cId="2970509961" sldId="296"/>
            <ac:cxnSpMk id="89" creationId="{CC0382A9-FE5C-47B9-B6A7-34A8D98ABC0C}"/>
          </ac:cxnSpMkLst>
        </pc:cxnChg>
        <pc:cxnChg chg="del">
          <ac:chgData name="Alex Aniskov" userId="cd939c58bec32562" providerId="LiveId" clId="{FF6EE222-1B7B-47BA-921F-B6234F92AC1C}" dt="2021-04-28T12:48:10.031" v="819" actId="478"/>
          <ac:cxnSpMkLst>
            <pc:docMk/>
            <pc:sldMk cId="2970509961" sldId="296"/>
            <ac:cxnSpMk id="91" creationId="{53D95210-5E37-4589-8C93-94D8376F74D7}"/>
          </ac:cxnSpMkLst>
        </pc:cxnChg>
        <pc:cxnChg chg="del">
          <ac:chgData name="Alex Aniskov" userId="cd939c58bec32562" providerId="LiveId" clId="{FF6EE222-1B7B-47BA-921F-B6234F92AC1C}" dt="2021-04-28T12:48:10.990" v="820" actId="478"/>
          <ac:cxnSpMkLst>
            <pc:docMk/>
            <pc:sldMk cId="2970509961" sldId="296"/>
            <ac:cxnSpMk id="92" creationId="{9C17428C-B8B1-4576-8AE5-10281F517896}"/>
          </ac:cxnSpMkLst>
        </pc:cxnChg>
        <pc:cxnChg chg="mod">
          <ac:chgData name="Alex Aniskov" userId="cd939c58bec32562" providerId="LiveId" clId="{FF6EE222-1B7B-47BA-921F-B6234F92AC1C}" dt="2021-04-28T13:10:44.485" v="1020" actId="1037"/>
          <ac:cxnSpMkLst>
            <pc:docMk/>
            <pc:sldMk cId="2970509961" sldId="296"/>
            <ac:cxnSpMk id="1035" creationId="{D8E168BB-5EC2-4F85-902F-124BB795334E}"/>
          </ac:cxnSpMkLst>
        </pc:cxnChg>
      </pc:sldChg>
      <pc:sldChg chg="addSp">
        <pc:chgData name="Alex Aniskov" userId="cd939c58bec32562" providerId="LiveId" clId="{FF6EE222-1B7B-47BA-921F-B6234F92AC1C}" dt="2021-04-28T15:16:38.092" v="2209"/>
        <pc:sldMkLst>
          <pc:docMk/>
          <pc:sldMk cId="794846464" sldId="297"/>
        </pc:sldMkLst>
        <pc:picChg chg="add">
          <ac:chgData name="Alex Aniskov" userId="cd939c58bec32562" providerId="LiveId" clId="{FF6EE222-1B7B-47BA-921F-B6234F92AC1C}" dt="2021-04-28T15:16:38.092" v="2209"/>
          <ac:picMkLst>
            <pc:docMk/>
            <pc:sldMk cId="794846464" sldId="297"/>
            <ac:picMk id="4098" creationId="{731A522F-F0B0-4221-BDAE-BD7E208D0876}"/>
          </ac:picMkLst>
        </pc:picChg>
      </pc:sldChg>
      <pc:sldChg chg="addSp">
        <pc:chgData name="Alex Aniskov" userId="cd939c58bec32562" providerId="LiveId" clId="{FF6EE222-1B7B-47BA-921F-B6234F92AC1C}" dt="2021-04-28T15:16:57.966" v="2212"/>
        <pc:sldMkLst>
          <pc:docMk/>
          <pc:sldMk cId="2826654785" sldId="297"/>
        </pc:sldMkLst>
        <pc:picChg chg="add">
          <ac:chgData name="Alex Aniskov" userId="cd939c58bec32562" providerId="LiveId" clId="{FF6EE222-1B7B-47BA-921F-B6234F92AC1C}" dt="2021-04-28T15:16:57.966" v="2212"/>
          <ac:picMkLst>
            <pc:docMk/>
            <pc:sldMk cId="2826654785" sldId="297"/>
            <ac:picMk id="5122" creationId="{D45413D4-DA65-46DC-8677-4746242A9207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5:27:07.616" v="2365"/>
        <pc:sldMkLst>
          <pc:docMk/>
          <pc:sldMk cId="3614521750" sldId="297"/>
        </pc:sldMkLst>
        <pc:spChg chg="add del mod">
          <ac:chgData name="Alex Aniskov" userId="cd939c58bec32562" providerId="LiveId" clId="{FF6EE222-1B7B-47BA-921F-B6234F92AC1C}" dt="2021-04-28T14:15:55.584" v="1423" actId="478"/>
          <ac:spMkLst>
            <pc:docMk/>
            <pc:sldMk cId="3614521750" sldId="297"/>
            <ac:spMk id="6" creationId="{B2AFC095-1140-4AF4-B225-768D83ECB30B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" creationId="{9BDA5DA0-F158-4BDB-B705-44625F251E77}"/>
          </ac:spMkLst>
        </pc:spChg>
        <pc:spChg chg="add del">
          <ac:chgData name="Alex Aniskov" userId="cd939c58bec32562" providerId="LiveId" clId="{FF6EE222-1B7B-47BA-921F-B6234F92AC1C}" dt="2021-04-28T14:25:22.756" v="1494" actId="11529"/>
          <ac:spMkLst>
            <pc:docMk/>
            <pc:sldMk cId="3614521750" sldId="297"/>
            <ac:spMk id="12" creationId="{E110ED37-D4A7-4F3B-98B0-28C5E04D8EBC}"/>
          </ac:spMkLst>
        </pc:spChg>
        <pc:spChg chg="add del mod">
          <ac:chgData name="Alex Aniskov" userId="cd939c58bec32562" providerId="LiveId" clId="{FF6EE222-1B7B-47BA-921F-B6234F92AC1C}" dt="2021-04-28T14:26:13.626" v="1501" actId="478"/>
          <ac:spMkLst>
            <pc:docMk/>
            <pc:sldMk cId="3614521750" sldId="297"/>
            <ac:spMk id="13" creationId="{6313383B-65CD-44B2-85C2-8D332969C47F}"/>
          </ac:spMkLst>
        </pc:spChg>
        <pc:spChg chg="add del mod">
          <ac:chgData name="Alex Aniskov" userId="cd939c58bec32562" providerId="LiveId" clId="{FF6EE222-1B7B-47BA-921F-B6234F92AC1C}" dt="2021-04-28T14:27:33.223" v="1521" actId="478"/>
          <ac:spMkLst>
            <pc:docMk/>
            <pc:sldMk cId="3614521750" sldId="297"/>
            <ac:spMk id="14" creationId="{FFB53A54-C4D0-4151-AAA9-3C885078D37C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33" creationId="{2247882B-DB0C-4048-AC4F-5A25EB5BED9D}"/>
          </ac:spMkLst>
        </pc:spChg>
        <pc:spChg chg="add del">
          <ac:chgData name="Alex Aniskov" userId="cd939c58bec32562" providerId="LiveId" clId="{FF6EE222-1B7B-47BA-921F-B6234F92AC1C}" dt="2021-04-28T14:52:59.887" v="1776" actId="478"/>
          <ac:spMkLst>
            <pc:docMk/>
            <pc:sldMk cId="3614521750" sldId="297"/>
            <ac:spMk id="35" creationId="{07F99212-4AC7-47AB-9C10-FC7C270FEB62}"/>
          </ac:spMkLst>
        </pc:spChg>
        <pc:spChg chg="add del">
          <ac:chgData name="Alex Aniskov" userId="cd939c58bec32562" providerId="LiveId" clId="{FF6EE222-1B7B-47BA-921F-B6234F92AC1C}" dt="2021-04-28T14:52:58.079" v="1775" actId="478"/>
          <ac:spMkLst>
            <pc:docMk/>
            <pc:sldMk cId="3614521750" sldId="297"/>
            <ac:spMk id="36" creationId="{EB96F156-77EE-4527-AA39-73DC98D71604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37" creationId="{2A6BAE4C-5A3F-44CA-A0EA-C7EA2C366DC1}"/>
          </ac:spMkLst>
        </pc:spChg>
        <pc:spChg chg="add del mod">
          <ac:chgData name="Alex Aniskov" userId="cd939c58bec32562" providerId="LiveId" clId="{FF6EE222-1B7B-47BA-921F-B6234F92AC1C}" dt="2021-04-28T15:19:52.686" v="2327" actId="478"/>
          <ac:spMkLst>
            <pc:docMk/>
            <pc:sldMk cId="3614521750" sldId="297"/>
            <ac:spMk id="39" creationId="{BF3FD0A2-202D-41D5-B4D1-44C3DBD5B3F0}"/>
          </ac:spMkLst>
        </pc:spChg>
        <pc:spChg chg="del">
          <ac:chgData name="Alex Aniskov" userId="cd939c58bec32562" providerId="LiveId" clId="{FF6EE222-1B7B-47BA-921F-B6234F92AC1C}" dt="2021-04-28T14:36:39.695" v="1595" actId="478"/>
          <ac:spMkLst>
            <pc:docMk/>
            <pc:sldMk cId="3614521750" sldId="297"/>
            <ac:spMk id="51" creationId="{EFC63419-6C92-4A18-95DC-6B745086479F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52" creationId="{03349C54-FA1F-4C8E-942D-46ACA6CDFDF7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4" creationId="{017D8BE6-255A-4A3F-AC52-291EF860902E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7" creationId="{C6B70A29-E9FC-4B3A-A9DF-1053FCF745D8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8" creationId="{2BFC934D-8A51-453D-A496-C8EAB02EA125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6" creationId="{3C1C6911-78B6-450C-8DA7-036D3B2AC39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7" creationId="{83AA5311-22CD-49A3-9CD0-5E9F7A08B5A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8" creationId="{894CF3D0-6591-4282-835C-893160646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9" creationId="{41EBD19A-CFF5-498D-998E-0BCBADC6EBC4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3" creationId="{3BCA0E59-7EA5-4D74-944F-C317CAE9A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4" creationId="{DAA019C6-813E-42A3-807C-FF68A2B5B6D9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6" creationId="{290E2F71-727C-4D58-B1CB-AA6171EC91B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7" creationId="{A13DCAAA-D2E8-4134-B2F2-D6E09C962D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9" creationId="{9C97176C-B785-4B69-81F3-127CA904FDC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0" creationId="{B9218F24-FEBB-4124-838F-5DC549430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1" creationId="{0096BE89-687B-4D39-AC0E-58F587C3044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2" creationId="{32D061C6-7C97-4247-84F0-80AA901C8A5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5" creationId="{2BEAF07C-5448-4E2A-9CDB-F1E25E46913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6" creationId="{E2F94D81-5E4B-44FD-9895-5BF49D76F8D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7" creationId="{0095FAAD-EC57-4577-A83B-6CB592D23C2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8" creationId="{49F25A33-615A-4C3E-938B-62A44B7487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9" creationId="{06C8317D-9259-43BB-BCF2-3EDD4216172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20" creationId="{7847DBA9-D644-4C5C-88ED-FEDF4813389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7" creationId="{22DB7139-995F-4B32-9E35-DD3A9770369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8" creationId="{CCB33C15-48DA-457A-998E-CF9D8B9B759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9" creationId="{CC21CA76-9E64-4E82-B000-0BE0A355B50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1" creationId="{37AC9BCF-116D-4CBC-8287-69F7F9B5B01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2" creationId="{17867BCA-A121-474D-9F55-39CC90A4716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3" creationId="{CBD64F20-114C-4EAB-A4F9-933190C8597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5" creationId="{77CFFD22-37DA-4B22-BEC2-A5366927D73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6" creationId="{E94DC6F3-D92A-41BC-A988-0A4901C99E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7" creationId="{5883E2AB-352C-4194-8068-B8CD90296A1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8" creationId="{C1F5CC54-61C8-450D-9561-08E21DD7209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9" creationId="{3836F312-8CED-4970-9689-1CC8D3815F8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0" creationId="{7F859BE1-4C45-4FBB-903A-745E80022D9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2" creationId="{A2A123EE-0D5E-4925-8890-2D58C859536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3" creationId="{8E206AE4-4610-4303-B9CE-F99993CC4D5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4" creationId="{0A8CB2A4-15D7-4F86-A8C9-2B43732A522A}"/>
          </ac:spMkLst>
        </pc:spChg>
        <pc:spChg chg="del mod">
          <ac:chgData name="Alex Aniskov" userId="cd939c58bec32562" providerId="LiveId" clId="{FF6EE222-1B7B-47BA-921F-B6234F92AC1C}" dt="2021-04-28T14:11:28.856" v="1381" actId="478"/>
          <ac:spMkLst>
            <pc:docMk/>
            <pc:sldMk cId="3614521750" sldId="297"/>
            <ac:spMk id="166" creationId="{6F5DC793-6E0A-4DB3-9BCF-29310A217BFC}"/>
          </ac:spMkLst>
        </pc:spChg>
        <pc:spChg chg="del mod">
          <ac:chgData name="Alex Aniskov" userId="cd939c58bec32562" providerId="LiveId" clId="{FF6EE222-1B7B-47BA-921F-B6234F92AC1C}" dt="2021-04-28T14:11:27.587" v="1380" actId="478"/>
          <ac:spMkLst>
            <pc:docMk/>
            <pc:sldMk cId="3614521750" sldId="297"/>
            <ac:spMk id="167" creationId="{17A1CBEA-0A0E-4A6C-BC7E-7D2101E64F32}"/>
          </ac:spMkLst>
        </pc:spChg>
        <pc:spChg chg="del mod">
          <ac:chgData name="Alex Aniskov" userId="cd939c58bec32562" providerId="LiveId" clId="{FF6EE222-1B7B-47BA-921F-B6234F92AC1C}" dt="2021-04-28T14:11:25.584" v="1379" actId="478"/>
          <ac:spMkLst>
            <pc:docMk/>
            <pc:sldMk cId="3614521750" sldId="297"/>
            <ac:spMk id="168" creationId="{23B5B8CB-FA58-4FD3-86F9-EAD065D55041}"/>
          </ac:spMkLst>
        </pc:spChg>
        <pc:spChg chg="del mod">
          <ac:chgData name="Alex Aniskov" userId="cd939c58bec32562" providerId="LiveId" clId="{FF6EE222-1B7B-47BA-921F-B6234F92AC1C}" dt="2021-04-28T14:12:50.471" v="1389" actId="21"/>
          <ac:spMkLst>
            <pc:docMk/>
            <pc:sldMk cId="3614521750" sldId="297"/>
            <ac:spMk id="169" creationId="{98D686A9-01B7-4F40-8900-7BC61310B4D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0" creationId="{CAF5D188-76A2-47FC-802E-250371412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1" creationId="{CEDBE236-1C5C-4CAD-B6D9-0A65E7E03E1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4" creationId="{537BD481-C96A-46A4-B42A-ACCB6F1C8ED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5" creationId="{8E09EEAD-3028-41F4-9589-BE3DF6A851B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6" creationId="{8C8F3C88-6C8B-4727-A59D-6DD0D576B9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7" creationId="{ECAC93CD-4B25-47D0-B6B1-8BCBEE58660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8" creationId="{5BD02424-221C-4150-8541-3857D1454FB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9" creationId="{80A61C7C-B59C-4DB5-90BC-60A3EF595A0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2" creationId="{E2060D1D-A856-46CA-B22F-A90CFF5B723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3" creationId="{B606FAAE-1E26-4725-A9A5-2DB0ED6B9F2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4" creationId="{F33AB183-F2CB-4C31-AE7D-869B98AFCEC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5" creationId="{9AE96617-9FCA-49ED-B0AB-E3E1F8425C8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6" creationId="{37507DBC-AC8D-4941-AE08-FE3B1378CBF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7" creationId="{72AC0327-BF9B-44DC-A6A1-3833DEBE2A5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0" creationId="{B05639D4-18BB-4DBB-86CF-73B11096CA6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1" creationId="{066DDDBE-C4AB-41AC-A4A9-CB1142A8EB2A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2" creationId="{BF15A867-3088-4014-AB55-8D96CD1F802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3" creationId="{0EDE1CE6-9485-4830-B3BD-836395F6FA2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4" creationId="{91AFA283-1BED-40B2-9968-D574BC71D0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5" creationId="{9C569634-10FA-4186-BD3D-912D4FA7884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8" creationId="{EBE37B70-A9E4-4A26-B7A4-ED4DECB7EC7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9" creationId="{CFEEEAC3-F993-43CC-8E27-AF15A8AD4323}"/>
          </ac:spMkLst>
        </pc:spChg>
        <pc:spChg chg="mod">
          <ac:chgData name="Alex Aniskov" userId="cd939c58bec32562" providerId="LiveId" clId="{FF6EE222-1B7B-47BA-921F-B6234F92AC1C}" dt="2021-04-28T14:29:55.939" v="1557" actId="6549"/>
          <ac:spMkLst>
            <pc:docMk/>
            <pc:sldMk cId="3614521750" sldId="297"/>
            <ac:spMk id="200" creationId="{2FE99698-E3A5-4C3E-9E34-A8ECAB358F9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1" creationId="{BDD09116-4171-4012-A3D5-E5EA7B1DD67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2" creationId="{D21D953C-9A38-4E2E-858D-57FAA56EEEC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3" creationId="{EB905453-9262-4E19-80F4-50380A210258}"/>
          </ac:spMkLst>
        </pc:spChg>
        <pc:spChg chg="add del mod">
          <ac:chgData name="Alex Aniskov" userId="cd939c58bec32562" providerId="LiveId" clId="{FF6EE222-1B7B-47BA-921F-B6234F92AC1C}" dt="2021-04-28T14:48:39.703" v="1764" actId="478"/>
          <ac:spMkLst>
            <pc:docMk/>
            <pc:sldMk cId="3614521750" sldId="297"/>
            <ac:spMk id="204" creationId="{8A2EB198-2689-410E-A5FC-CB7106B101E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6" creationId="{7D80B554-E0B6-4B40-A7FE-A8F3507ADB3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7" creationId="{E6F21282-88D7-46CA-8671-CEECDE09327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8" creationId="{08A76648-1435-4363-8394-1AC8810833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9" creationId="{A17C9092-CA29-42D6-B6D4-F9D348CC45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0" creationId="{E3CE50C6-539D-4604-9273-3F064FBEE24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2" creationId="{034985E6-5C8A-4207-A194-688AF024301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3" creationId="{9970CB83-BD11-44A5-83A5-20ECC1DD289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4" creationId="{9BB8E3AF-7257-4663-97D1-B173186AEEE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6" creationId="{9E7D493A-C4AB-4A9D-BBB4-397106E5C3C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7" creationId="{A2E7ACD2-559D-40A3-AF9C-2E491F69389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8" creationId="{64D1C9E7-D0D8-492D-9424-2B5F6558736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0" creationId="{CAF71C5D-A96C-4293-9BF8-C7BF3DA64F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1" creationId="{228F95AE-417B-4C2C-9072-F426F5E8F43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2" creationId="{2A501AA7-7CDC-4396-BCA3-4D8B81304F9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3" creationId="{E192B2CE-D9B0-47A5-816B-87792B6ADB47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5" creationId="{B4334930-83EB-4321-9569-994B803A4860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6" creationId="{8240C9F8-2279-4C21-872A-81C60A3458E4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7" creationId="{78A67A3E-D864-485D-B21D-23827F2BA66F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8" creationId="{23F2A6F9-DAF1-466D-B5DF-96C6F8B97147}"/>
          </ac:spMkLst>
        </pc:spChg>
        <pc:spChg chg="add del mod">
          <ac:chgData name="Alex Aniskov" userId="cd939c58bec32562" providerId="LiveId" clId="{FF6EE222-1B7B-47BA-921F-B6234F92AC1C}" dt="2021-04-28T14:13:09.143" v="1396" actId="478"/>
          <ac:spMkLst>
            <pc:docMk/>
            <pc:sldMk cId="3614521750" sldId="297"/>
            <ac:spMk id="229" creationId="{86E87B40-AF08-4002-A6CC-54348866C975}"/>
          </ac:spMkLst>
        </pc:spChg>
        <pc:spChg chg="add del mod">
          <ac:chgData name="Alex Aniskov" userId="cd939c58bec32562" providerId="LiveId" clId="{FF6EE222-1B7B-47BA-921F-B6234F92AC1C}" dt="2021-04-28T14:24:00.486" v="1490" actId="478"/>
          <ac:spMkLst>
            <pc:docMk/>
            <pc:sldMk cId="3614521750" sldId="297"/>
            <ac:spMk id="230" creationId="{164119C9-CCCC-4541-91DD-1A3287AFBC37}"/>
          </ac:spMkLst>
        </pc:spChg>
        <pc:spChg chg="add del mod">
          <ac:chgData name="Alex Aniskov" userId="cd939c58bec32562" providerId="LiveId" clId="{FF6EE222-1B7B-47BA-921F-B6234F92AC1C}" dt="2021-04-28T14:23:59.063" v="1489" actId="478"/>
          <ac:spMkLst>
            <pc:docMk/>
            <pc:sldMk cId="3614521750" sldId="297"/>
            <ac:spMk id="231" creationId="{D9B1032D-C1FE-4113-9D59-A0F42797B1E9}"/>
          </ac:spMkLst>
        </pc:spChg>
        <pc:spChg chg="add del mod">
          <ac:chgData name="Alex Aniskov" userId="cd939c58bec32562" providerId="LiveId" clId="{FF6EE222-1B7B-47BA-921F-B6234F92AC1C}" dt="2021-04-28T14:23:55.992" v="1487" actId="478"/>
          <ac:spMkLst>
            <pc:docMk/>
            <pc:sldMk cId="3614521750" sldId="297"/>
            <ac:spMk id="232" creationId="{0489C7CC-5215-4BED-8C49-0F1B8F65727D}"/>
          </ac:spMkLst>
        </pc:spChg>
        <pc:spChg chg="add del mod">
          <ac:chgData name="Alex Aniskov" userId="cd939c58bec32562" providerId="LiveId" clId="{FF6EE222-1B7B-47BA-921F-B6234F92AC1C}" dt="2021-04-28T14:23:57.471" v="1488" actId="478"/>
          <ac:spMkLst>
            <pc:docMk/>
            <pc:sldMk cId="3614521750" sldId="297"/>
            <ac:spMk id="233" creationId="{3E19C50E-E1C0-4C1E-9637-FD02DE7832F0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5" creationId="{2C650753-C919-404B-ADCB-E0598CA39A9C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6" creationId="{08480BE0-8789-4076-917A-F8A4356C53C3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7" creationId="{14DF66B2-16AB-4F2D-B0D4-6C29A5B379A3}"/>
          </ac:spMkLst>
        </pc:spChg>
        <pc:spChg chg="add del mod">
          <ac:chgData name="Alex Aniskov" userId="cd939c58bec32562" providerId="LiveId" clId="{FF6EE222-1B7B-47BA-921F-B6234F92AC1C}" dt="2021-04-28T14:46:24.183" v="1677" actId="478"/>
          <ac:spMkLst>
            <pc:docMk/>
            <pc:sldMk cId="3614521750" sldId="297"/>
            <ac:spMk id="241" creationId="{3F1A02D4-9C82-42B7-894F-915A5D038A2D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2" creationId="{806F401E-181A-4A82-AF5C-5621BEBA97DB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3" creationId="{2A5F92CC-39A0-41D3-B7D4-6B22C58F4540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4" creationId="{FE848DAF-7E88-4326-A0A4-A0EA082B9538}"/>
          </ac:spMkLst>
        </pc:spChg>
        <pc:spChg chg="add del mod">
          <ac:chgData name="Alex Aniskov" userId="cd939c58bec32562" providerId="LiveId" clId="{FF6EE222-1B7B-47BA-921F-B6234F92AC1C}" dt="2021-04-28T14:48:10.671" v="1738" actId="478"/>
          <ac:spMkLst>
            <pc:docMk/>
            <pc:sldMk cId="3614521750" sldId="297"/>
            <ac:spMk id="245" creationId="{EFB9E002-E2F0-45E8-9F08-E990ECDC54CE}"/>
          </ac:spMkLst>
        </pc:spChg>
        <pc:spChg chg="add del mod">
          <ac:chgData name="Alex Aniskov" userId="cd939c58bec32562" providerId="LiveId" clId="{FF6EE222-1B7B-47BA-921F-B6234F92AC1C}" dt="2021-04-28T15:01:46.462" v="1997" actId="478"/>
          <ac:spMkLst>
            <pc:docMk/>
            <pc:sldMk cId="3614521750" sldId="297"/>
            <ac:spMk id="246" creationId="{D33EC5D7-C8DB-48D4-AF85-AE960A765E4D}"/>
          </ac:spMkLst>
        </pc:spChg>
        <pc:spChg chg="mod">
          <ac:chgData name="Alex Aniskov" userId="cd939c58bec32562" providerId="LiveId" clId="{FF6EE222-1B7B-47BA-921F-B6234F92AC1C}" dt="2021-04-28T14:53:33.529" v="1781" actId="14100"/>
          <ac:spMkLst>
            <pc:docMk/>
            <pc:sldMk cId="3614521750" sldId="297"/>
            <ac:spMk id="249" creationId="{2D725189-4C31-4A28-9E31-85D89F2AD91A}"/>
          </ac:spMkLst>
        </pc:spChg>
        <pc:spChg chg="mod">
          <ac:chgData name="Alex Aniskov" userId="cd939c58bec32562" providerId="LiveId" clId="{FF6EE222-1B7B-47BA-921F-B6234F92AC1C}" dt="2021-04-28T14:53:26.149" v="1780" actId="14100"/>
          <ac:spMkLst>
            <pc:docMk/>
            <pc:sldMk cId="3614521750" sldId="297"/>
            <ac:spMk id="250" creationId="{EBF00EB0-2F3F-45CE-9906-84FA010A43CD}"/>
          </ac:spMkLst>
        </pc:spChg>
        <pc:spChg chg="mod">
          <ac:chgData name="Alex Aniskov" userId="cd939c58bec32562" providerId="LiveId" clId="{FF6EE222-1B7B-47BA-921F-B6234F92AC1C}" dt="2021-04-28T14:53:04.750" v="1777"/>
          <ac:spMkLst>
            <pc:docMk/>
            <pc:sldMk cId="3614521750" sldId="297"/>
            <ac:spMk id="251" creationId="{55BB8D15-DF09-425A-BAF1-59E155615B2F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2" creationId="{CF3CB1C2-3191-446B-9BC6-40ABF88052D5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3" creationId="{A207CAAA-D77D-4352-BC62-E5B84A88E318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4" creationId="{28E2D7F7-ADA2-4C22-896B-E4E28D0C3165}"/>
          </ac:spMkLst>
        </pc:spChg>
        <pc:spChg chg="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56" creationId="{1C15600E-3F64-433D-B239-48B0EAF17E47}"/>
          </ac:spMkLst>
        </pc:spChg>
        <pc:spChg chg="del mod">
          <ac:chgData name="Alex Aniskov" userId="cd939c58bec32562" providerId="LiveId" clId="{FF6EE222-1B7B-47BA-921F-B6234F92AC1C}" dt="2021-04-28T14:59:39.294" v="1943" actId="478"/>
          <ac:spMkLst>
            <pc:docMk/>
            <pc:sldMk cId="3614521750" sldId="297"/>
            <ac:spMk id="257" creationId="{D42E92DE-F0E0-4D2A-8BC1-67C9B8CFF578}"/>
          </ac:spMkLst>
        </pc:spChg>
        <pc:spChg chg="del mod">
          <ac:chgData name="Alex Aniskov" userId="cd939c58bec32562" providerId="LiveId" clId="{FF6EE222-1B7B-47BA-921F-B6234F92AC1C}" dt="2021-04-28T14:59:40.638" v="1944" actId="478"/>
          <ac:spMkLst>
            <pc:docMk/>
            <pc:sldMk cId="3614521750" sldId="297"/>
            <ac:spMk id="258" creationId="{ECA729CA-EF66-49EC-A9B7-8DAA9AF01A21}"/>
          </ac:spMkLst>
        </pc:spChg>
        <pc:spChg chg="del mod">
          <ac:chgData name="Alex Aniskov" userId="cd939c58bec32562" providerId="LiveId" clId="{FF6EE222-1B7B-47BA-921F-B6234F92AC1C}" dt="2021-04-28T14:59:34.447" v="1941" actId="478"/>
          <ac:spMkLst>
            <pc:docMk/>
            <pc:sldMk cId="3614521750" sldId="297"/>
            <ac:spMk id="259" creationId="{685D838B-C228-4EEE-B6A3-FCC99AA365DD}"/>
          </ac:spMkLst>
        </pc:spChg>
        <pc:spChg chg="del mod">
          <ac:chgData name="Alex Aniskov" userId="cd939c58bec32562" providerId="LiveId" clId="{FF6EE222-1B7B-47BA-921F-B6234F92AC1C}" dt="2021-04-28T14:59:36.550" v="1942" actId="478"/>
          <ac:spMkLst>
            <pc:docMk/>
            <pc:sldMk cId="3614521750" sldId="297"/>
            <ac:spMk id="260" creationId="{0D82258C-1677-4414-98A8-2E8C1930A7A5}"/>
          </ac:spMkLst>
        </pc:spChg>
        <pc:spChg chg="del mod">
          <ac:chgData name="Alex Aniskov" userId="cd939c58bec32562" providerId="LiveId" clId="{FF6EE222-1B7B-47BA-921F-B6234F92AC1C}" dt="2021-04-28T14:59:28.742" v="1939" actId="478"/>
          <ac:spMkLst>
            <pc:docMk/>
            <pc:sldMk cId="3614521750" sldId="297"/>
            <ac:spMk id="261" creationId="{1CE2493D-0F90-4675-A5D4-1D0688F542DD}"/>
          </ac:spMkLst>
        </pc:spChg>
        <pc:spChg chg="del mod">
          <ac:chgData name="Alex Aniskov" userId="cd939c58bec32562" providerId="LiveId" clId="{FF6EE222-1B7B-47BA-921F-B6234F92AC1C}" dt="2021-04-28T14:59:32.184" v="1940" actId="478"/>
          <ac:spMkLst>
            <pc:docMk/>
            <pc:sldMk cId="3614521750" sldId="297"/>
            <ac:spMk id="262" creationId="{6F9208C4-ABB2-42C0-ABBA-5B09919DEFB0}"/>
          </ac:spMkLst>
        </pc:spChg>
        <pc:spChg chg="del mod">
          <ac:chgData name="Alex Aniskov" userId="cd939c58bec32562" providerId="LiveId" clId="{FF6EE222-1B7B-47BA-921F-B6234F92AC1C}" dt="2021-04-28T14:59:42.502" v="1945" actId="478"/>
          <ac:spMkLst>
            <pc:docMk/>
            <pc:sldMk cId="3614521750" sldId="297"/>
            <ac:spMk id="263" creationId="{09289E0B-2BD3-4C09-A6ED-C9711369E943}"/>
          </ac:spMkLst>
        </pc:spChg>
        <pc:spChg chg="del mod topLvl">
          <ac:chgData name="Alex Aniskov" userId="cd939c58bec32562" providerId="LiveId" clId="{FF6EE222-1B7B-47BA-921F-B6234F92AC1C}" dt="2021-04-28T14:59:44.739" v="1946" actId="478"/>
          <ac:spMkLst>
            <pc:docMk/>
            <pc:sldMk cId="3614521750" sldId="297"/>
            <ac:spMk id="264" creationId="{6CE66A65-E903-46BB-893E-5999130426B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6" creationId="{616B2B0D-A4BA-4D0F-9D78-ACFC46B061C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7" creationId="{7ADD69E2-9827-4DD3-BF29-D8BCC3663A1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8" creationId="{0520C2E5-C089-474F-B6FE-5E463EC2791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9" creationId="{984C9BF2-DEB6-43E5-9DC5-2B41A303D22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0" creationId="{AB4A7C46-6E81-4591-86D6-F340F01D21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1" creationId="{7254C445-016A-4A1D-9247-CFF13A453AB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2" creationId="{48EFD641-D290-408F-94DD-5C89ACECBDA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3" creationId="{3E95C1A3-2F7A-4044-B2EC-8DB256656BF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4" creationId="{0EC8E9D4-6F3F-476D-87E5-68C698DF5F4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5" creationId="{D3BAC35B-F7B4-4FE5-9719-DC9BD4774D4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6" creationId="{5362414B-EDE5-4D59-9B9D-5EF1A26152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7" creationId="{154E34AA-9F0D-4722-AF11-2A866B80ECC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8" creationId="{E5E73501-1CE8-47A2-BF95-D821E7CB14D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9" creationId="{64A22BD0-30D9-46E0-8F6A-E64ADCC4433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0" creationId="{E79875D9-0AC0-4270-9AD4-E0A91EEAA5E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1" creationId="{3DCCF9DB-C9CB-4B9B-A330-1495CD3A777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2" creationId="{F97AD9E4-2B4D-46B7-A87A-67D55A99DA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3" creationId="{2BAC97F4-CF9B-4E9F-B54E-6EEE88167FA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4" creationId="{FBC21218-806F-4155-B77B-4323B262930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5" creationId="{1A4BBCA4-2236-4F9D-8704-E1FCFDEE4C5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7" creationId="{1C550E18-23EC-4A65-8A2A-74D1F1C04DA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8" creationId="{3F98FD55-7DFB-449B-AF86-E2579AACE83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9" creationId="{DBD8350A-0F19-4731-BD8F-0537BB3CD0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0" creationId="{F54CF0D0-91CD-431D-84B5-3B555BED3DF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1" creationId="{AEAE5DE4-FE3C-4915-9B23-82BCE2698BB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2" creationId="{F2CFA913-8EE2-44DC-8060-37FAF423B95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4" creationId="{341C9880-3FE0-496E-9CB3-DD7ECFA212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5" creationId="{1A6FDC62-99D8-4EB3-98A1-E31CB7421F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6" creationId="{7873D22F-F989-4BA4-8110-39A699799D3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7" creationId="{568C114F-69B1-4DF2-B305-C0BB003541D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8" creationId="{5114028D-3806-4D93-A075-584D2FF9910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9" creationId="{D829FC45-869E-4C08-ADFD-B9B6C8C88BE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1" creationId="{53A2D00D-EC9B-4613-BB18-01C26B8A486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2" creationId="{5D52006D-6CCD-456A-B2F8-F41E86DB8E0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3" creationId="{465B9171-E0DB-4395-AD8F-5D64D08FFF9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4" creationId="{BF519E52-8597-4D05-A26C-724682AA18B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5" creationId="{43387039-2DC9-4BB9-813E-64015421BF0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6" creationId="{B283504C-544E-4188-B05F-4E5E122302E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8" creationId="{02D400F3-899E-4CC2-8F0E-BC508DEEB2F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9" creationId="{B9E03681-F724-4FD6-A2CC-6897870C2B2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0" creationId="{760F025B-39EC-48AF-9B2C-B0CF0BE1906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1" creationId="{E0F64471-49EB-4FE8-8495-8DB4F26B947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2" creationId="{3489245C-23D6-44C7-A47D-0C370747A26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3" creationId="{5A093581-B995-4CE3-B717-DF755C16DFB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5" creationId="{3B5FF790-FC72-4109-89BF-12CAAA389BE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6" creationId="{60BE2211-2816-4A40-A77A-C1DD8968454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7" creationId="{107579F7-07C8-4FA9-99FB-AEE6CA67002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8" creationId="{7E36F145-EFA1-4449-BB5E-F430EDF8949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9" creationId="{BE340671-6B2C-45E6-B9AD-B5CBA5B122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0" creationId="{A34C6EDE-BA85-46F2-BCD4-29C13FD1570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2" creationId="{B03026FA-7F2A-457B-9F52-B2EC8445BD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3" creationId="{5B39C8CF-C837-4E15-92C4-C6F32D9354D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4" creationId="{A09DE121-992E-42F7-BAB9-23D228932FD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5" creationId="{2C5B7D88-51CD-4AF5-B474-4AF9DE5490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6" creationId="{054FCB66-6984-46B1-A44E-B495BF0E3E1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7" creationId="{1758DF9B-4DA9-4491-9D40-CE57737A68A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9" creationId="{C089260C-22C0-4560-8A3A-F5AEE0D953C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0" creationId="{A8888E50-1B2B-4791-BD49-B3D88F592D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1" creationId="{7F88F677-7177-4C70-83F5-45EFD839833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2" creationId="{A773518D-B0B7-4D11-9F15-2CB97E4B7EA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3" creationId="{249D3F67-61C0-489E-A4ED-FF4B813BF24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4" creationId="{0B25227D-CBB0-4B8C-ABD4-559E02FA78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6" creationId="{BCEA9C6F-59ED-4258-927B-D2DC0671C8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7" creationId="{DDAF7D24-2985-4FF9-BA93-296C9590653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8" creationId="{5754B548-141A-4D4F-B023-ECF3D590B8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9" creationId="{17DAD60F-73AE-40D8-B844-6FDCBCF7CA9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0" creationId="{C54F4343-1B0E-4AD2-B895-4C6FF85517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1" creationId="{C9DD915B-32FA-49A2-A48E-B23B28D6E8A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3" creationId="{C736C312-3DCB-4807-BAD4-F235099729B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4" creationId="{4B70593F-8AA7-4D74-A209-2217D2CB4A2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6" creationId="{A6919DB2-E526-4A99-9B0E-69B8ACEA689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7" creationId="{29A1A440-5A54-49A9-9506-FE28DEAB37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9" creationId="{08333FF1-6F18-4D34-ADCD-D2E9C76670E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0" creationId="{26C4B39B-C5B7-4A63-9303-F99A383860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2" creationId="{07E3403C-9714-4F70-B8BB-86BE4ED009F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3" creationId="{B9389282-EBF0-4519-9D46-2B933BFFD54E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4" creationId="{2A1EB7B4-0100-4408-991C-599C7C4E15F3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5" creationId="{24E71C40-CC59-443C-970A-2DC6E342583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6" creationId="{0C525061-F70A-49E6-B393-BDF2DF8CE972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7" creationId="{362ECA14-E632-4913-A59A-662A115702A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8" creationId="{717E4EE7-9D99-4801-8535-8C11FBB3B220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9" creationId="{8595D7C7-20B8-4AEA-AF39-77E1C17A40DC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60" creationId="{616F642A-3B15-47F9-872A-13BAA6086E75}"/>
          </ac:spMkLst>
        </pc:spChg>
        <pc:spChg chg="add del mod">
          <ac:chgData name="Alex Aniskov" userId="cd939c58bec32562" providerId="LiveId" clId="{FF6EE222-1B7B-47BA-921F-B6234F92AC1C}" dt="2021-04-28T15:04:52.131" v="2079" actId="6549"/>
          <ac:spMkLst>
            <pc:docMk/>
            <pc:sldMk cId="3614521750" sldId="297"/>
            <ac:spMk id="363" creationId="{89920F26-FC67-4E2D-A3E7-2746F63E5574}"/>
          </ac:spMkLst>
        </pc:spChg>
        <pc:spChg chg="mod">
          <ac:chgData name="Alex Aniskov" userId="cd939c58bec32562" providerId="LiveId" clId="{FF6EE222-1B7B-47BA-921F-B6234F92AC1C}" dt="2021-04-28T15:04:47.653" v="2078" actId="20577"/>
          <ac:spMkLst>
            <pc:docMk/>
            <pc:sldMk cId="3614521750" sldId="297"/>
            <ac:spMk id="364" creationId="{8332DE81-C540-43E0-8BE9-FB49CC1422EB}"/>
          </ac:spMkLst>
        </pc:spChg>
        <pc:spChg chg="mod">
          <ac:chgData name="Alex Aniskov" userId="cd939c58bec32562" providerId="LiveId" clId="{FF6EE222-1B7B-47BA-921F-B6234F92AC1C}" dt="2021-04-28T15:06:01.202" v="2106" actId="20577"/>
          <ac:spMkLst>
            <pc:docMk/>
            <pc:sldMk cId="3614521750" sldId="297"/>
            <ac:spMk id="365" creationId="{E5158164-78C2-4D44-8FF4-5571C7E15A9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6" creationId="{684490BF-9D44-4BCE-8B85-007DB0EBCEC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7" creationId="{C767DFD0-89AA-4C75-B90C-C3F857020D03}"/>
          </ac:spMkLst>
        </pc:spChg>
        <pc:spChg chg="mod">
          <ac:chgData name="Alex Aniskov" userId="cd939c58bec32562" providerId="LiveId" clId="{FF6EE222-1B7B-47BA-921F-B6234F92AC1C}" dt="2021-04-28T15:04:39.592" v="2071" actId="1076"/>
          <ac:spMkLst>
            <pc:docMk/>
            <pc:sldMk cId="3614521750" sldId="297"/>
            <ac:spMk id="368" creationId="{B6EEF7E6-B676-429E-B679-44CA8A2FC2B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1" creationId="{D91F7DB7-E434-4FB0-8B6C-D2AE5671638C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2" creationId="{E05F8F1C-304E-481E-AC60-3D3F0B9B06E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3" creationId="{ECFDBD3C-716F-4DFA-948A-27EF36ABC93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4" creationId="{AD414E9C-51DE-43D2-B8F7-587E4F1DEB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5" creationId="{507F1C00-48CF-4DCA-81BD-B48EE6C4B62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6" creationId="{F48E02BF-4078-452A-B709-CD4325FB5DF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9" creationId="{783119EE-F22F-4DDA-8314-0515EB0713F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0" creationId="{D287F030-510B-408D-8021-1D047B92EB7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1" creationId="{8D2E007F-06F8-4FF8-8AD4-F52AAB757455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2" creationId="{36F88F50-4D8C-40D0-83A5-814613BD726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3" creationId="{E1A68AB4-C7BB-4BB7-BA9C-E24224A1144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4" creationId="{396B2353-8A42-4DC8-A4DE-1CD63AAB5E1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7" creationId="{AE868B17-7E80-49DE-8593-357E38A0C2D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8" creationId="{5956A82C-A676-4A20-B039-D078BD0691B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9" creationId="{F7264240-E21B-446C-9E5F-FA9B2BA321D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0" creationId="{B9596B59-3590-4728-90E6-BD25031DC0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1" creationId="{C2A577A2-F533-4F71-BC44-AE778FE3F29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2" creationId="{4C02B602-6310-4EE9-8CD5-BBE0BBC7FF7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4" creationId="{78621CAA-60FD-4A67-AEA6-CDD0F5D0AF8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5" creationId="{3F87D2B9-88A3-4F52-954D-FD2ECE70042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6" creationId="{0936D745-101A-49FA-A9FA-051B1B0C3E4E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8" creationId="{EE4D6899-2132-4F01-86DE-F4E6D0F985C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9" creationId="{5E5D547F-99D2-42C1-B0F3-2F52ACE935A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0" creationId="{91CB1167-385A-4AD7-ABAA-1703773FCFD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2" creationId="{82E4C35B-D976-44D9-9F31-B4382C6F1A0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3" creationId="{9151517C-F38E-4B7C-9A02-F6913AD55B2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4" creationId="{3B10E761-7E88-43A8-A9A0-A26374FDB5B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5" creationId="{F6AAB358-38CD-454B-B22F-44FAC2873BC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7" creationId="{571E8511-90B6-4A2B-B86F-E4000668073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8" creationId="{4659DB89-689E-4D49-9D30-BA66BF4784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9" creationId="{163C5979-C561-4D89-966C-B678CB2E7BC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0" creationId="{3ECD9B18-8692-4B93-8376-732EFFA74B4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2" creationId="{3AA9AD58-280B-4029-99C8-284C05BB8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3" creationId="{F25374A1-3ACD-42C3-88B5-E04B22842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4" creationId="{234C7A15-53B6-451D-9448-20CEE6DC26F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5" creationId="{906D4B17-1E96-4615-A6ED-D23AD04F075F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7" creationId="{3087D606-D708-433F-83FD-18D152FF60F0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8" creationId="{E1D3998D-3768-496A-823F-51E8FAB380AA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9" creationId="{3A49F2C8-EE3C-41C4-BEB0-959C73C660E9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1" creationId="{793B3636-89C6-4889-B061-45C6CB64F85E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2" creationId="{BDAFD305-99FF-43E5-97A3-2DE7A574126B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3" creationId="{22B58EB5-6CD3-409B-BF5D-745F34ED0953}"/>
          </ac:spMkLst>
        </pc:spChg>
        <pc:grpChg chg="add del mod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8" creationId="{19E628C2-5B3B-4209-AEA3-CC597D687230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72" creationId="{AED95442-13EB-4861-AA09-82AE307ABDBC}"/>
          </ac:grpSpMkLst>
        </pc:grpChg>
        <pc:grpChg chg="add del mod">
          <ac:chgData name="Alex Aniskov" userId="cd939c58bec32562" providerId="LiveId" clId="{FF6EE222-1B7B-47BA-921F-B6234F92AC1C}" dt="2021-04-28T14:29:59.985" v="1560" actId="478"/>
          <ac:grpSpMkLst>
            <pc:docMk/>
            <pc:sldMk cId="3614521750" sldId="297"/>
            <ac:grpSpMk id="81" creationId="{6E9CB3CD-76BD-46CC-984A-BBF134B62DB3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88" creationId="{7925A48A-2AB5-478E-AD16-5270B2CCC0A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94" creationId="{26448597-0367-410B-9A95-14A42398EBCA}"/>
          </ac:grpSpMkLst>
        </pc:grpChg>
        <pc:grpChg chg="add del mod">
          <ac:chgData name="Alex Aniskov" userId="cd939c58bec32562" providerId="LiveId" clId="{FF6EE222-1B7B-47BA-921F-B6234F92AC1C}" dt="2021-04-28T14:29:58.623" v="1559" actId="478"/>
          <ac:grpSpMkLst>
            <pc:docMk/>
            <pc:sldMk cId="3614521750" sldId="297"/>
            <ac:grpSpMk id="98" creationId="{8EA68EEE-5A88-45A2-8E48-9621A1D33519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121" creationId="{2EC1F5D4-1255-4F7B-BF03-A47F153C460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50" creationId="{02EB2E5D-0DAF-4DD5-B271-558EB5F12D51}"/>
          </ac:grpSpMkLst>
        </pc:grpChg>
        <pc:grpChg chg="add del mod">
          <ac:chgData name="Alex Aniskov" userId="cd939c58bec32562" providerId="LiveId" clId="{FF6EE222-1B7B-47BA-921F-B6234F92AC1C}" dt="2021-04-28T14:30:01.366" v="1561" actId="478"/>
          <ac:grpSpMkLst>
            <pc:docMk/>
            <pc:sldMk cId="3614521750" sldId="297"/>
            <ac:grpSpMk id="154" creationId="{DAC0734B-7A9F-4112-9E94-055BCB96993F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61" creationId="{B499A07F-2943-4AF6-9A86-44289B8E23B6}"/>
          </ac:grpSpMkLst>
        </pc:grpChg>
        <pc:grpChg chg="add del mod">
          <ac:chgData name="Alex Aniskov" userId="cd939c58bec32562" providerId="LiveId" clId="{FF6EE222-1B7B-47BA-921F-B6234F92AC1C}" dt="2021-04-28T14:19:10.280" v="1450" actId="478"/>
          <ac:grpSpMkLst>
            <pc:docMk/>
            <pc:sldMk cId="3614521750" sldId="297"/>
            <ac:grpSpMk id="165" creationId="{F4B74526-00E2-4BC6-9DAE-C0F074AFCB35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72" creationId="{42F0AAFF-8CB7-4E39-A237-CE37F253706C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73" creationId="{6E1B1757-0128-4B28-BEE0-EBC3733E134A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0" creationId="{658E02AB-3636-4DD6-8B94-F0FC57DC2AED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1" creationId="{DA13A56A-1229-4262-BA96-41AAF7F5D59B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8" creationId="{CE7C0E54-592C-4924-956E-8EC709EB4C89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9" creationId="{E60D189E-B485-4414-BB37-21743C22794E}"/>
          </ac:grpSpMkLst>
        </pc:grpChg>
        <pc:grpChg chg="add del mod">
          <ac:chgData name="Alex Aniskov" userId="cd939c58bec32562" providerId="LiveId" clId="{FF6EE222-1B7B-47BA-921F-B6234F92AC1C}" dt="2021-04-28T14:29:57.463" v="1558" actId="478"/>
          <ac:grpSpMkLst>
            <pc:docMk/>
            <pc:sldMk cId="3614521750" sldId="297"/>
            <ac:grpSpMk id="196" creationId="{898CBC2C-A167-4917-84F7-24A8AA23CE20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97" creationId="{04040411-7342-4D9A-A150-C4BBF0B6D427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05" creationId="{3FABFC88-9628-4BEE-91BB-0555A8ADE4FD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1" creationId="{2CFF6920-65F3-484D-BAD7-40EC6F50F2C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5" creationId="{A3CF98E0-4137-4922-AB2F-8089D480B59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9" creationId="{C72528ED-C52F-4489-BE62-6E6AB14A4244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24" creationId="{D08820EB-BFAE-4547-99FC-E601810DD9BA}"/>
          </ac:grpSpMkLst>
        </pc:grpChg>
        <pc:grpChg chg="add del mod ord">
          <ac:chgData name="Alex Aniskov" userId="cd939c58bec32562" providerId="LiveId" clId="{FF6EE222-1B7B-47BA-921F-B6234F92AC1C}" dt="2021-04-28T14:42:08.311" v="1675" actId="478"/>
          <ac:grpSpMkLst>
            <pc:docMk/>
            <pc:sldMk cId="3614521750" sldId="297"/>
            <ac:grpSpMk id="234" creationId="{6CA0A918-619E-4E80-A3EB-B6A1487AE7A4}"/>
          </ac:grpSpMkLst>
        </pc:grpChg>
        <pc:grpChg chg="add del mod">
          <ac:chgData name="Alex Aniskov" userId="cd939c58bec32562" providerId="LiveId" clId="{FF6EE222-1B7B-47BA-921F-B6234F92AC1C}" dt="2021-04-28T14:55:30.598" v="1838" actId="478"/>
          <ac:grpSpMkLst>
            <pc:docMk/>
            <pc:sldMk cId="3614521750" sldId="297"/>
            <ac:grpSpMk id="247" creationId="{DCEA561F-7F33-4418-9919-58B91D7347CC}"/>
          </ac:grpSpMkLst>
        </pc:grpChg>
        <pc:grpChg chg="add del mod">
          <ac:chgData name="Alex Aniskov" userId="cd939c58bec32562" providerId="LiveId" clId="{FF6EE222-1B7B-47BA-921F-B6234F92AC1C}" dt="2021-04-28T14:59:44.739" v="1946" actId="478"/>
          <ac:grpSpMkLst>
            <pc:docMk/>
            <pc:sldMk cId="3614521750" sldId="297"/>
            <ac:grpSpMk id="255" creationId="{32425731-284E-4103-AF99-5C19AEE0BEFD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65" creationId="{96471D24-9D7A-41EA-BE43-3E4EFDD09EA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86" creationId="{33D52F89-F81F-4770-BC2E-A64938BAA356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93" creationId="{A6777342-15F6-4835-B012-510852F585E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0" creationId="{87DAC5DE-689F-4B00-8B88-B632EA85893E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7" creationId="{616C064B-0662-406B-8A5D-8655DE8ACDDF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14" creationId="{EBC30C74-E24B-4F0F-9288-B5CFD642AA5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1" creationId="{368BAB1A-9F89-46D0-913E-629380DB071B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8" creationId="{0899C8A9-993D-41AF-BCBA-8B79693FB20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35" creationId="{8E2C9929-D6F5-4094-9B8D-42A87F3A6098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2" creationId="{C3630D46-0453-4C98-AABA-72F1C8643E0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5" creationId="{52E9A45B-B659-49DE-8C41-88D6571D8E9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8" creationId="{A041CF95-3E12-4915-A72C-CED2F835B027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51" creationId="{FFE8710C-2C83-420F-894C-8837525954BD}"/>
          </ac:grpSpMkLst>
        </pc:grpChg>
        <pc:grpChg chg="add del mod">
          <ac:chgData name="Alex Aniskov" userId="cd939c58bec32562" providerId="LiveId" clId="{FF6EE222-1B7B-47BA-921F-B6234F92AC1C}" dt="2021-04-28T15:06:55.091" v="2107" actId="478"/>
          <ac:grpSpMkLst>
            <pc:docMk/>
            <pc:sldMk cId="3614521750" sldId="297"/>
            <ac:grpSpMk id="361" creationId="{64760D5E-422F-48AB-A339-2504B423405D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62" creationId="{E5B79354-18BA-4205-8D7B-D2D34D617DFA}"/>
          </ac:grpSpMkLst>
        </pc:grpChg>
        <pc:grpChg chg="add del mod">
          <ac:chgData name="Alex Aniskov" userId="cd939c58bec32562" providerId="LiveId" clId="{FF6EE222-1B7B-47BA-921F-B6234F92AC1C}" dt="2021-04-28T15:07:07.219" v="2111" actId="478"/>
          <ac:grpSpMkLst>
            <pc:docMk/>
            <pc:sldMk cId="3614521750" sldId="297"/>
            <ac:grpSpMk id="369" creationId="{5C724B70-9AF4-42F0-B6CE-308580EBC8BE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0" creationId="{CFC938DA-DB65-442B-A0A8-221535574270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377" creationId="{D830E9B7-D29F-44F6-A1EC-EC5C0BD95099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8" creationId="{BA9D4AB5-4486-457E-AE8B-638C07579927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85" creationId="{7EF2396B-3EBF-4C42-9A8A-7B4C7331377B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86" creationId="{E14DE1C1-A378-42E2-B53A-6E961B5D9324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93" creationId="{8C15C1EA-803F-4605-BC62-241FBD671E9B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97" creationId="{57AB245B-4C9E-486A-896A-0F24DADD4187}"/>
          </ac:grpSpMkLst>
        </pc:grpChg>
        <pc:grpChg chg="add del mod">
          <ac:chgData name="Alex Aniskov" userId="cd939c58bec32562" providerId="LiveId" clId="{FF6EE222-1B7B-47BA-921F-B6234F92AC1C}" dt="2021-04-28T15:07:04.493" v="2110" actId="478"/>
          <ac:grpSpMkLst>
            <pc:docMk/>
            <pc:sldMk cId="3614521750" sldId="297"/>
            <ac:grpSpMk id="401" creationId="{6CA82A38-8E53-4155-A74B-041B1F08A4CB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406" creationId="{94F8D41C-3449-4686-AF27-CEB0A56DAF2B}"/>
          </ac:grpSpMkLst>
        </pc:grpChg>
        <pc:grpChg chg="add del mod">
          <ac:chgData name="Alex Aniskov" userId="cd939c58bec32562" providerId="LiveId" clId="{FF6EE222-1B7B-47BA-921F-B6234F92AC1C}" dt="2021-04-28T15:03:52.275" v="2054" actId="478"/>
          <ac:grpSpMkLst>
            <pc:docMk/>
            <pc:sldMk cId="3614521750" sldId="297"/>
            <ac:grpSpMk id="411" creationId="{81322110-B9B0-4440-95AA-17A8E142CD1A}"/>
          </ac:grpSpMkLst>
        </pc:grpChg>
        <pc:grpChg chg="add del mod">
          <ac:chgData name="Alex Aniskov" userId="cd939c58bec32562" providerId="LiveId" clId="{FF6EE222-1B7B-47BA-921F-B6234F92AC1C}" dt="2021-04-28T15:03:26.405" v="2032" actId="478"/>
          <ac:grpSpMkLst>
            <pc:docMk/>
            <pc:sldMk cId="3614521750" sldId="297"/>
            <ac:grpSpMk id="416" creationId="{4CD52E16-50F6-4471-8026-E36B3DE29439}"/>
          </ac:grpSpMkLst>
        </pc:grpChg>
        <pc:grpChg chg="add del mod">
          <ac:chgData name="Alex Aniskov" userId="cd939c58bec32562" providerId="LiveId" clId="{FF6EE222-1B7B-47BA-921F-B6234F92AC1C}" dt="2021-04-28T15:06:56.566" v="2108" actId="478"/>
          <ac:grpSpMkLst>
            <pc:docMk/>
            <pc:sldMk cId="3614521750" sldId="297"/>
            <ac:grpSpMk id="420" creationId="{59A2D903-31EB-4E8F-B6AF-B268909C2ACB}"/>
          </ac:grpSpMkLst>
        </pc:grpChg>
        <pc:graphicFrameChg chg="add del mod modGraphic">
          <ac:chgData name="Alex Aniskov" userId="cd939c58bec32562" providerId="LiveId" clId="{FF6EE222-1B7B-47BA-921F-B6234F92AC1C}" dt="2021-04-28T14:50:08.599" v="1772" actId="478"/>
          <ac:graphicFrameMkLst>
            <pc:docMk/>
            <pc:sldMk cId="3614521750" sldId="297"/>
            <ac:graphicFrameMk id="34" creationId="{636ACE99-DDA9-4BAA-9B76-C6963F364A82}"/>
          </ac:graphicFrameMkLst>
        </pc:graphicFrameChg>
        <pc:picChg chg="mod">
          <ac:chgData name="Alex Aniskov" userId="cd939c58bec32562" providerId="LiveId" clId="{FF6EE222-1B7B-47BA-921F-B6234F92AC1C}" dt="2021-04-28T15:17:26.377" v="2261" actId="1035"/>
          <ac:picMkLst>
            <pc:docMk/>
            <pc:sldMk cId="3614521750" sldId="297"/>
            <ac:picMk id="248" creationId="{78F62527-515C-4FFD-B2D4-427EAFFB2B47}"/>
          </ac:picMkLst>
        </pc:picChg>
        <pc:picChg chg="add 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424" creationId="{D5AE3714-CDCD-4D10-9E09-C5E5B9256873}"/>
          </ac:picMkLst>
        </pc:picChg>
        <pc:picChg chg="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5122" creationId="{D45413D4-DA65-46DC-8677-4746242A9207}"/>
          </ac:picMkLst>
        </pc:picChg>
        <pc:cxnChg chg="add del mod">
          <ac:chgData name="Alex Aniskov" userId="cd939c58bec32562" providerId="LiveId" clId="{FF6EE222-1B7B-47BA-921F-B6234F92AC1C}" dt="2021-04-28T14:13:10.552" v="1397" actId="478"/>
          <ac:cxnSpMkLst>
            <pc:docMk/>
            <pc:sldMk cId="3614521750" sldId="297"/>
            <ac:cxnSpMk id="3" creationId="{9CD1C880-293A-4F12-B590-9B01DE9B6481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" creationId="{3A3C4EE0-1A6F-4F7E-A883-8FA4188DC609}"/>
          </ac:cxnSpMkLst>
        </pc:cxnChg>
        <pc:cxnChg chg="add del mod">
          <ac:chgData name="Alex Aniskov" userId="cd939c58bec32562" providerId="LiveId" clId="{FF6EE222-1B7B-47BA-921F-B6234F92AC1C}" dt="2021-04-28T14:21:41.817" v="1467" actId="478"/>
          <ac:cxnSpMkLst>
            <pc:docMk/>
            <pc:sldMk cId="3614521750" sldId="297"/>
            <ac:cxnSpMk id="9" creationId="{459B9890-79DB-4FAE-98EC-FC40ADA180A1}"/>
          </ac:cxnSpMkLst>
        </pc:cxnChg>
        <pc:cxnChg chg="add del mod">
          <ac:chgData name="Alex Aniskov" userId="cd939c58bec32562" providerId="LiveId" clId="{FF6EE222-1B7B-47BA-921F-B6234F92AC1C}" dt="2021-04-28T14:36:12.733" v="1589" actId="478"/>
          <ac:cxnSpMkLst>
            <pc:docMk/>
            <pc:sldMk cId="3614521750" sldId="297"/>
            <ac:cxnSpMk id="16" creationId="{DB6F28B8-2DF4-455C-AD17-3B75F489A320}"/>
          </ac:cxnSpMkLst>
        </pc:cxnChg>
        <pc:cxnChg chg="add del mod">
          <ac:chgData name="Alex Aniskov" userId="cd939c58bec32562" providerId="LiveId" clId="{FF6EE222-1B7B-47BA-921F-B6234F92AC1C}" dt="2021-04-28T14:36:16.231" v="1592" actId="478"/>
          <ac:cxnSpMkLst>
            <pc:docMk/>
            <pc:sldMk cId="3614521750" sldId="297"/>
            <ac:cxnSpMk id="18" creationId="{036863F7-01D3-4E95-B283-F7DF2F334BF0}"/>
          </ac:cxnSpMkLst>
        </pc:cxnChg>
        <pc:cxnChg chg="add del mod">
          <ac:chgData name="Alex Aniskov" userId="cd939c58bec32562" providerId="LiveId" clId="{FF6EE222-1B7B-47BA-921F-B6234F92AC1C}" dt="2021-04-28T14:36:17.594" v="1593" actId="478"/>
          <ac:cxnSpMkLst>
            <pc:docMk/>
            <pc:sldMk cId="3614521750" sldId="297"/>
            <ac:cxnSpMk id="32" creationId="{FE79A54C-3B65-4D4A-B77F-BA69955DE8F3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9" creationId="{5355C627-2B31-4693-8A71-F42257BD79EF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57" creationId="{9B11C845-FC29-41CF-A5C7-9E1A31683D49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2" creationId="{3D2FF53A-9C6C-41AC-B825-5E2F29A007FF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3" creationId="{ECAED8E9-30F9-4ED3-B89B-05622E106F0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5" creationId="{65CE1AA5-E6F3-441D-B345-9F658793041C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3" creationId="{6142F4C5-B0DB-455C-82D9-93906620B23A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4" creationId="{090CCA2A-F5C9-4348-A3AA-BCB958B6B1C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5" creationId="{2FA7BBF2-A598-4178-AD98-670F29F9BBD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0" creationId="{E9E86E45-33D7-417C-91A2-9AC677EA0BA4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5" creationId="{8B7F6F11-44CD-4290-A208-63804A25C12C}"/>
          </ac:cxnSpMkLst>
        </pc:cxnChg>
        <pc:cxnChg chg="add del mod">
          <ac:chgData name="Alex Aniskov" userId="cd939c58bec32562" providerId="LiveId" clId="{FF6EE222-1B7B-47BA-921F-B6234F92AC1C}" dt="2021-04-28T14:36:14.934" v="1591" actId="478"/>
          <ac:cxnSpMkLst>
            <pc:docMk/>
            <pc:sldMk cId="3614521750" sldId="297"/>
            <ac:cxnSpMk id="238" creationId="{58504C47-6882-4032-BCD1-7A07B767A5ED}"/>
          </ac:cxnSpMkLst>
        </pc:cxnChg>
        <pc:cxnChg chg="add del mod">
          <ac:chgData name="Alex Aniskov" userId="cd939c58bec32562" providerId="LiveId" clId="{FF6EE222-1B7B-47BA-921F-B6234F92AC1C}" dt="2021-04-28T14:36:13.999" v="1590" actId="478"/>
          <ac:cxnSpMkLst>
            <pc:docMk/>
            <pc:sldMk cId="3614521750" sldId="297"/>
            <ac:cxnSpMk id="239" creationId="{9B22D6BD-14F6-4B17-B49A-8C19608A31EF}"/>
          </ac:cxnSpMkLst>
        </pc:cxnChg>
        <pc:cxnChg chg="add del mod">
          <ac:chgData name="Alex Aniskov" userId="cd939c58bec32562" providerId="LiveId" clId="{FF6EE222-1B7B-47BA-921F-B6234F92AC1C}" dt="2021-04-28T14:36:11.794" v="1588" actId="478"/>
          <ac:cxnSpMkLst>
            <pc:docMk/>
            <pc:sldMk cId="3614521750" sldId="297"/>
            <ac:cxnSpMk id="240" creationId="{BB3597D7-1FD4-43B8-8419-637F5859DF8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1035" creationId="{D8E168BB-5EC2-4F85-902F-124BB795334E}"/>
          </ac:cxnSpMkLst>
        </pc:cxnChg>
      </pc:sldChg>
      <pc:sldChg chg="add modAnim">
        <pc:chgData name="Alex Aniskov" userId="cd939c58bec32562" providerId="LiveId" clId="{FF6EE222-1B7B-47BA-921F-B6234F92AC1C}" dt="2021-04-28T15:29:30.956" v="2385"/>
        <pc:sldMkLst>
          <pc:docMk/>
          <pc:sldMk cId="483697628" sldId="298"/>
        </pc:sldMkLst>
      </pc:sldChg>
      <pc:sldChg chg="addSp delSp modSp add del mod delAnim">
        <pc:chgData name="Alex Aniskov" userId="cd939c58bec32562" providerId="LiveId" clId="{FF6EE222-1B7B-47BA-921F-B6234F92AC1C}" dt="2021-04-28T16:12:22.371" v="3123" actId="1036"/>
        <pc:sldMkLst>
          <pc:docMk/>
          <pc:sldMk cId="1116797674" sldId="299"/>
        </pc:sldMkLst>
        <pc:spChg chg="mod">
          <ac:chgData name="Alex Aniskov" userId="cd939c58bec32562" providerId="LiveId" clId="{FF6EE222-1B7B-47BA-921F-B6234F92AC1C}" dt="2021-04-28T16:09:22.732" v="3095" actId="20577"/>
          <ac:spMkLst>
            <pc:docMk/>
            <pc:sldMk cId="1116797674" sldId="299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7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9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8" creationId="{00000000-0000-0000-0000-000000000000}"/>
          </ac:grpSpMkLst>
        </pc:grpChg>
        <pc:graphicFrameChg chg="add del mod modGraphic">
          <ac:chgData name="Alex Aniskov" userId="cd939c58bec32562" providerId="LiveId" clId="{FF6EE222-1B7B-47BA-921F-B6234F92AC1C}" dt="2021-04-28T16:11:43.117" v="3115" actId="478"/>
          <ac:graphicFrameMkLst>
            <pc:docMk/>
            <pc:sldMk cId="1116797674" sldId="299"/>
            <ac:graphicFrameMk id="2" creationId="{3F6DDFAB-4767-4C67-A4AC-6F19F3DA76A2}"/>
          </ac:graphicFrameMkLst>
        </pc:graphicFrameChg>
        <pc:picChg chg="add mod">
          <ac:chgData name="Alex Aniskov" userId="cd939c58bec32562" providerId="LiveId" clId="{FF6EE222-1B7B-47BA-921F-B6234F92AC1C}" dt="2021-04-28T16:12:22.371" v="3123" actId="1036"/>
          <ac:picMkLst>
            <pc:docMk/>
            <pc:sldMk cId="1116797674" sldId="299"/>
            <ac:picMk id="4" creationId="{F3517DEA-5EE6-434C-A192-E1294FC7358C}"/>
          </ac:picMkLst>
        </pc:picChg>
      </pc:sldChg>
      <pc:sldChg chg="addSp">
        <pc:chgData name="Alex Aniskov" userId="cd939c58bec32562" providerId="LiveId" clId="{FF6EE222-1B7B-47BA-921F-B6234F92AC1C}" dt="2021-04-28T16:08:18.077" v="3082"/>
        <pc:sldMkLst>
          <pc:docMk/>
          <pc:sldMk cId="2010717745" sldId="299"/>
        </pc:sldMkLst>
        <pc:picChg chg="add">
          <ac:chgData name="Alex Aniskov" userId="cd939c58bec32562" providerId="LiveId" clId="{FF6EE222-1B7B-47BA-921F-B6234F92AC1C}" dt="2021-04-28T16:08:18.077" v="3082"/>
          <ac:picMkLst>
            <pc:docMk/>
            <pc:sldMk cId="2010717745" sldId="299"/>
            <ac:picMk id="6146" creationId="{58E4B56E-4587-4411-8F5B-E74D0346E687}"/>
          </ac:picMkLst>
        </pc:picChg>
      </pc:sldChg>
      <pc:sldChg chg="delSp add del mod delAnim modAnim">
        <pc:chgData name="Alex Aniskov" userId="cd939c58bec32562" providerId="LiveId" clId="{FF6EE222-1B7B-47BA-921F-B6234F92AC1C}" dt="2021-04-28T15:36:08.512" v="2392" actId="2696"/>
        <pc:sldMkLst>
          <pc:docMk/>
          <pc:sldMk cId="2705142611" sldId="299"/>
        </pc:sldMkLst>
        <pc:spChg chg="del">
          <ac:chgData name="Alex Aniskov" userId="cd939c58bec32562" providerId="LiveId" clId="{FF6EE222-1B7B-47BA-921F-B6234F92AC1C}" dt="2021-04-28T15:33:20.022" v="2389" actId="478"/>
          <ac:spMkLst>
            <pc:docMk/>
            <pc:sldMk cId="2705142611" sldId="299"/>
            <ac:spMk id="39" creationId="{BF3FD0A2-202D-41D5-B4D1-44C3DBD5B3F0}"/>
          </ac:spMkLst>
        </pc:spChg>
        <pc:grpChg chg="del">
          <ac:chgData name="Alex Aniskov" userId="cd939c58bec32562" providerId="LiveId" clId="{FF6EE222-1B7B-47BA-921F-B6234F92AC1C}" dt="2021-04-28T15:33:25.706" v="2390" actId="478"/>
          <ac:grpSpMkLst>
            <pc:docMk/>
            <pc:sldMk cId="2705142611" sldId="299"/>
            <ac:grpSpMk id="38" creationId="{19E628C2-5B3B-4209-AEA3-CC597D687230}"/>
          </ac:grpSpMkLst>
        </pc:grp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424" creationId="{D5AE3714-CDCD-4D10-9E09-C5E5B9256873}"/>
          </ac:picMkLst>
        </pc:pic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5122" creationId="{D45413D4-DA65-46DC-8677-4746242A9207}"/>
          </ac:picMkLst>
        </pc:picChg>
      </pc:sldChg>
      <pc:sldChg chg="addSp">
        <pc:chgData name="Alex Aniskov" userId="cd939c58bec32562" providerId="LiveId" clId="{FF6EE222-1B7B-47BA-921F-B6234F92AC1C}" dt="2021-04-28T16:35:40.893" v="3223"/>
        <pc:sldMkLst>
          <pc:docMk/>
          <pc:sldMk cId="709842773" sldId="300"/>
        </pc:sldMkLst>
        <pc:picChg chg="add">
          <ac:chgData name="Alex Aniskov" userId="cd939c58bec32562" providerId="LiveId" clId="{FF6EE222-1B7B-47BA-921F-B6234F92AC1C}" dt="2021-04-28T16:35:40.893" v="3223"/>
          <ac:picMkLst>
            <pc:docMk/>
            <pc:sldMk cId="709842773" sldId="300"/>
            <ac:picMk id="10242" creationId="{45165DB3-86AE-4B9E-932F-8CE2D9F13BCB}"/>
          </ac:picMkLst>
        </pc:picChg>
      </pc:sldChg>
      <pc:sldChg chg="addSp">
        <pc:chgData name="Alex Aniskov" userId="cd939c58bec32562" providerId="LiveId" clId="{FF6EE222-1B7B-47BA-921F-B6234F92AC1C}" dt="2021-04-28T16:35:04.081" v="3217"/>
        <pc:sldMkLst>
          <pc:docMk/>
          <pc:sldMk cId="1075932967" sldId="300"/>
        </pc:sldMkLst>
        <pc:picChg chg="add">
          <ac:chgData name="Alex Aniskov" userId="cd939c58bec32562" providerId="LiveId" clId="{FF6EE222-1B7B-47BA-921F-B6234F92AC1C}" dt="2021-04-28T16:35:04.081" v="3217"/>
          <ac:picMkLst>
            <pc:docMk/>
            <pc:sldMk cId="1075932967" sldId="300"/>
            <ac:picMk id="9218" creationId="{37B9D984-3C09-4165-A2B8-33C29A3807E8}"/>
          </ac:picMkLst>
        </pc:picChg>
      </pc:sldChg>
      <pc:sldChg chg="addSp">
        <pc:chgData name="Alex Aniskov" userId="cd939c58bec32562" providerId="LiveId" clId="{FF6EE222-1B7B-47BA-921F-B6234F92AC1C}" dt="2021-04-28T16:28:51.703" v="3190"/>
        <pc:sldMkLst>
          <pc:docMk/>
          <pc:sldMk cId="2597541013" sldId="300"/>
        </pc:sldMkLst>
        <pc:picChg chg="add">
          <ac:chgData name="Alex Aniskov" userId="cd939c58bec32562" providerId="LiveId" clId="{FF6EE222-1B7B-47BA-921F-B6234F92AC1C}" dt="2021-04-28T16:28:51.703" v="3190"/>
          <ac:picMkLst>
            <pc:docMk/>
            <pc:sldMk cId="2597541013" sldId="300"/>
            <ac:picMk id="8194" creationId="{7C34F9B4-9C22-46B7-A68D-5AC96D3F3F0B}"/>
          </ac:picMkLst>
        </pc:picChg>
      </pc:sldChg>
      <pc:sldChg chg="addSp">
        <pc:chgData name="Alex Aniskov" userId="cd939c58bec32562" providerId="LiveId" clId="{FF6EE222-1B7B-47BA-921F-B6234F92AC1C}" dt="2021-04-28T16:14:11.692" v="3126"/>
        <pc:sldMkLst>
          <pc:docMk/>
          <pc:sldMk cId="2604835468" sldId="300"/>
        </pc:sldMkLst>
        <pc:picChg chg="add">
          <ac:chgData name="Alex Aniskov" userId="cd939c58bec32562" providerId="LiveId" clId="{FF6EE222-1B7B-47BA-921F-B6234F92AC1C}" dt="2021-04-28T16:14:11.692" v="3126"/>
          <ac:picMkLst>
            <pc:docMk/>
            <pc:sldMk cId="2604835468" sldId="300"/>
            <ac:picMk id="7170" creationId="{9B0A47D1-3214-4331-8F9C-B4A08CA719F1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7:36:58.720" v="4232" actId="20577"/>
        <pc:sldMkLst>
          <pc:docMk/>
          <pc:sldMk cId="3076493875" sldId="300"/>
        </pc:sldMkLst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6" creationId="{1C7CDC22-2EF7-4E29-8BFB-B373A2113B5A}"/>
          </ac:spMkLst>
        </pc:spChg>
        <pc:spChg chg="add del mod">
          <ac:chgData name="Alex Aniskov" userId="cd939c58bec32562" providerId="LiveId" clId="{FF6EE222-1B7B-47BA-921F-B6234F92AC1C}" dt="2021-04-28T17:03:23.284" v="3704"/>
          <ac:spMkLst>
            <pc:docMk/>
            <pc:sldMk cId="3076493875" sldId="300"/>
            <ac:spMk id="7" creationId="{1AAABEA0-0AD6-40EC-A848-3B96BB64C48E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5" creationId="{0B82580C-1670-4E48-9BFD-B7389B67829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" creationId="{9A2B7B6E-6154-4CCB-B789-2920D31F70D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7" creationId="{C802EC20-B1DB-4D29-AEA2-349D994EE7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8" creationId="{42C37EAF-2A65-44D3-A4CB-F823D54B78E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9" creationId="{DCBF39EC-51C0-4393-8FC3-387688D1D00E}"/>
          </ac:spMkLst>
        </pc:spChg>
        <pc:spChg chg="add del mod">
          <ac:chgData name="Alex Aniskov" userId="cd939c58bec32562" providerId="LiveId" clId="{FF6EE222-1B7B-47BA-921F-B6234F92AC1C}" dt="2021-04-28T16:50:43.107" v="3384" actId="478"/>
          <ac:spMkLst>
            <pc:docMk/>
            <pc:sldMk cId="3076493875" sldId="300"/>
            <ac:spMk id="32" creationId="{C4362957-6603-49CE-A429-846E999368FE}"/>
          </ac:spMkLst>
        </pc:spChg>
        <pc:spChg chg="add del mod">
          <ac:chgData name="Alex Aniskov" userId="cd939c58bec32562" providerId="LiveId" clId="{FF6EE222-1B7B-47BA-921F-B6234F92AC1C}" dt="2021-04-28T16:50:44.384" v="3385" actId="478"/>
          <ac:spMkLst>
            <pc:docMk/>
            <pc:sldMk cId="3076493875" sldId="300"/>
            <ac:spMk id="33" creationId="{CE65FA8F-8A8A-46C1-9291-668D54738BBA}"/>
          </ac:spMkLst>
        </pc:spChg>
        <pc:spChg chg="add del mod">
          <ac:chgData name="Alex Aniskov" userId="cd939c58bec32562" providerId="LiveId" clId="{FF6EE222-1B7B-47BA-921F-B6234F92AC1C}" dt="2021-04-28T16:50:45.071" v="3386" actId="478"/>
          <ac:spMkLst>
            <pc:docMk/>
            <pc:sldMk cId="3076493875" sldId="300"/>
            <ac:spMk id="34" creationId="{2D8ED61A-5325-4784-B0C4-FDBD454B7262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5" creationId="{612DAE24-EE0E-4FAD-89F7-685B47C7496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6" creationId="{E291F2D9-0CA2-43C1-AD40-8321711752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7" creationId="{25BC8F4A-16D1-4787-AB03-1622B781F01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8" creationId="{70E7539E-B019-4360-A475-F089679BD30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9" creationId="{D4AC0A77-ED5F-4986-B9D4-457F35E730F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1" creationId="{6F9FACEA-8ACC-4F33-8C0E-09DFFDD4CBB0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2" creationId="{ADF29FB1-20E3-4637-B1DE-FA6B84DB9164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7" creationId="{657232D9-28DC-45A6-8B74-752B18BE85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2" creationId="{27549B8B-BD9F-43BF-98FC-2E656D81FE7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5" creationId="{12605CDF-9A1E-4C93-859B-DF1D07CBDD3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6" creationId="{10F7F0B4-BF52-4E8F-86CD-C6D3309C455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7" creationId="{47188AA2-C660-4EEB-9B75-B45F3CB658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4" creationId="{17802C56-3AF9-484D-B9D9-E71F8EE0C94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9" creationId="{A1DBA1ED-6C08-44CF-9C05-8832BD4B99D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3" creationId="{370BEA38-2483-419A-A356-43EEC575EAE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7" creationId="{ACAF72F1-1A2E-4589-A00D-F45161637A8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4" creationId="{E7939967-EF4D-4706-B9D2-A54155CF649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7" creationId="{83484E84-ADD8-4DB7-8F7D-B504FAA87B4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9" creationId="{1BAA08DC-5981-4773-B74A-55D7D373303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09" creationId="{BF975080-BF9A-41E9-B5BB-0FBF73B329F0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0" creationId="{BE2307C1-83C6-45B5-A413-011F2C151A12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1" creationId="{588D49E3-E787-47E8-A8A0-EC91C5144A1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3" creationId="{39AB49C8-219C-4541-ABAC-63DE8F8F99F6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4" creationId="{E9C8A6BB-4C09-4693-AFAE-A133CBF53CE5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5" creationId="{235E7D04-C5CF-4E9E-BFEC-653E060D9FEC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6" creationId="{F4C85E61-4232-408A-80E4-6EF1B7D7374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7" creationId="{7994FCE3-EB52-4ED0-AB60-F01B00AEE47A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8" creationId="{29CD9819-3640-4A62-A89D-22BB081E484A}"/>
          </ac:spMkLst>
        </pc:spChg>
        <pc:spChg chg="del mod topLvl">
          <ac:chgData name="Alex Aniskov" userId="cd939c58bec32562" providerId="LiveId" clId="{FF6EE222-1B7B-47BA-921F-B6234F92AC1C}" dt="2021-04-28T17:04:48.194" v="3723" actId="478"/>
          <ac:spMkLst>
            <pc:docMk/>
            <pc:sldMk cId="3076493875" sldId="300"/>
            <ac:spMk id="134" creationId="{53DE9D82-1651-4947-B917-AAD76EEDCAD3}"/>
          </ac:spMkLst>
        </pc:spChg>
        <pc:spChg chg="del mod topLvl">
          <ac:chgData name="Alex Aniskov" userId="cd939c58bec32562" providerId="LiveId" clId="{FF6EE222-1B7B-47BA-921F-B6234F92AC1C}" dt="2021-04-28T17:04:11.202" v="3712" actId="478"/>
          <ac:spMkLst>
            <pc:docMk/>
            <pc:sldMk cId="3076493875" sldId="300"/>
            <ac:spMk id="135" creationId="{6A059710-B5A1-43BE-B47D-F96EE95B934D}"/>
          </ac:spMkLst>
        </pc:spChg>
        <pc:spChg chg="del mod topLvl">
          <ac:chgData name="Alex Aniskov" userId="cd939c58bec32562" providerId="LiveId" clId="{FF6EE222-1B7B-47BA-921F-B6234F92AC1C}" dt="2021-04-28T17:04:22.458" v="3716" actId="478"/>
          <ac:spMkLst>
            <pc:docMk/>
            <pc:sldMk cId="3076493875" sldId="300"/>
            <ac:spMk id="136" creationId="{F953F2F9-7B89-4A59-AA4F-AEE03C2EFD69}"/>
          </ac:spMkLst>
        </pc:spChg>
        <pc:spChg chg="mod">
          <ac:chgData name="Alex Aniskov" userId="cd939c58bec32562" providerId="LiveId" clId="{FF6EE222-1B7B-47BA-921F-B6234F92AC1C}" dt="2021-04-28T17:36:58.720" v="4232" actId="20577"/>
          <ac:spMkLst>
            <pc:docMk/>
            <pc:sldMk cId="3076493875" sldId="300"/>
            <ac:spMk id="138" creationId="{E7F75FDB-D157-48F2-8D90-E745F8CA34F5}"/>
          </ac:spMkLst>
        </pc:spChg>
        <pc:spChg chg="del mod topLvl">
          <ac:chgData name="Alex Aniskov" userId="cd939c58bec32562" providerId="LiveId" clId="{FF6EE222-1B7B-47BA-921F-B6234F92AC1C}" dt="2021-04-28T17:04:39.465" v="3721" actId="478"/>
          <ac:spMkLst>
            <pc:docMk/>
            <pc:sldMk cId="3076493875" sldId="300"/>
            <ac:spMk id="139" creationId="{44E4137B-2139-4806-B783-64E139BDF41F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0" creationId="{EE8721E5-B9E3-4D48-8F87-A3C2BA75D8EA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1" creationId="{F1519B78-159F-4F84-8F2F-31A9BB02CF15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2" creationId="{442D6EF7-D5F5-44AE-B116-3D03714F165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3" creationId="{D6DEB8DF-E570-4004-BF92-8357BE5EC500}"/>
          </ac:spMkLst>
        </pc:spChg>
        <pc:spChg chg="del mod topLvl">
          <ac:chgData name="Alex Aniskov" userId="cd939c58bec32562" providerId="LiveId" clId="{FF6EE222-1B7B-47BA-921F-B6234F92AC1C}" dt="2021-04-28T17:07:17.114" v="3751" actId="478"/>
          <ac:spMkLst>
            <pc:docMk/>
            <pc:sldMk cId="3076493875" sldId="300"/>
            <ac:spMk id="144" creationId="{A81AE798-4743-4D57-A7A5-BB71953DEDE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5" creationId="{C2E41950-3557-45DA-AB60-BC3FE32E3B37}"/>
          </ac:spMkLst>
        </pc:spChg>
        <pc:spChg chg="del mod topLvl">
          <ac:chgData name="Alex Aniskov" userId="cd939c58bec32562" providerId="LiveId" clId="{FF6EE222-1B7B-47BA-921F-B6234F92AC1C}" dt="2021-04-28T17:07:19.258" v="3752" actId="478"/>
          <ac:spMkLst>
            <pc:docMk/>
            <pc:sldMk cId="3076493875" sldId="300"/>
            <ac:spMk id="149" creationId="{A58C6F2F-1F18-4D50-8696-54DCB71CC4C6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0" creationId="{160EC9AA-4C54-42C3-82D6-2ABB0C31144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2" creationId="{6D51E832-5E77-4DCB-84D6-C0BDC3E80137}"/>
          </ac:spMkLst>
        </pc:spChg>
        <pc:spChg chg="del mod topLvl">
          <ac:chgData name="Alex Aniskov" userId="cd939c58bec32562" providerId="LiveId" clId="{FF6EE222-1B7B-47BA-921F-B6234F92AC1C}" dt="2021-04-28T17:05:34.794" v="3741" actId="478"/>
          <ac:spMkLst>
            <pc:docMk/>
            <pc:sldMk cId="3076493875" sldId="300"/>
            <ac:spMk id="154" creationId="{FBDF32D9-28B1-425B-A975-E22B13F97EF1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5" creationId="{E5D20529-0502-49CB-8CA6-EA79BD13F033}"/>
          </ac:spMkLst>
        </pc:spChg>
        <pc:spChg chg="del mod topLvl">
          <ac:chgData name="Alex Aniskov" userId="cd939c58bec32562" providerId="LiveId" clId="{FF6EE222-1B7B-47BA-921F-B6234F92AC1C}" dt="2021-04-28T17:05:49.882" v="3742" actId="478"/>
          <ac:spMkLst>
            <pc:docMk/>
            <pc:sldMk cId="3076493875" sldId="300"/>
            <ac:spMk id="156" creationId="{BD0E1411-83D4-41F9-9B2D-83D283DD22B3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7" creationId="{980FA8BC-42CE-45D1-BA22-E7C798653951}"/>
          </ac:spMkLst>
        </pc:spChg>
        <pc:spChg chg="del mod topLvl">
          <ac:chgData name="Alex Aniskov" userId="cd939c58bec32562" providerId="LiveId" clId="{FF6EE222-1B7B-47BA-921F-B6234F92AC1C}" dt="2021-04-28T17:06:37.011" v="3750" actId="478"/>
          <ac:spMkLst>
            <pc:docMk/>
            <pc:sldMk cId="3076493875" sldId="300"/>
            <ac:spMk id="158" creationId="{A69B7B03-0E13-4347-960B-B660E97F48A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0" creationId="{BCAA5638-C660-4FD5-8BA6-8EC671BDDBAE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2" creationId="{FD1DD34C-7BA8-4C81-ABC3-50BC093751FB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4" creationId="{C538C72E-FEBB-480F-A1E2-E87C5C8E43B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6" creationId="{13BAEF13-CB6B-473D-B047-1143EDDCA652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7" creationId="{9C1C8BA3-562D-4375-9D06-2AAD13ADC6B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8" creationId="{A5AE38C7-2D5D-4E29-BA1B-E00A578C757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1" creationId="{C8E83EDF-0EAD-46B9-86B2-B006B665C3B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2" creationId="{4D96FEA8-7CB0-496F-8B23-4DBAB08F7F9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3" creationId="{36386CD2-13E7-4DDE-BC65-4F74AC2B8BD6}"/>
          </ac:spMkLst>
        </pc:spChg>
        <pc:spChg chg="del mod topLvl">
          <ac:chgData name="Alex Aniskov" userId="cd939c58bec32562" providerId="LiveId" clId="{FF6EE222-1B7B-47BA-921F-B6234F92AC1C}" dt="2021-04-28T17:04:56.794" v="3730" actId="478"/>
          <ac:spMkLst>
            <pc:docMk/>
            <pc:sldMk cId="3076493875" sldId="300"/>
            <ac:spMk id="174" creationId="{C55C0A43-3865-4D4E-8DD5-652E4DE64790}"/>
          </ac:spMkLst>
        </pc:spChg>
        <pc:spChg chg="del mod topLvl">
          <ac:chgData name="Alex Aniskov" userId="cd939c58bec32562" providerId="LiveId" clId="{FF6EE222-1B7B-47BA-921F-B6234F92AC1C}" dt="2021-04-28T17:04:46.947" v="3722" actId="478"/>
          <ac:spMkLst>
            <pc:docMk/>
            <pc:sldMk cId="3076493875" sldId="300"/>
            <ac:spMk id="175" creationId="{0BAFE209-FE19-408C-9FDB-0028362D90A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6" creationId="{4A2AFDA8-CA1D-49F1-A7F8-71B6195E67F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7" creationId="{1BD49522-21C0-4902-AC7C-EFA998DC852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8" creationId="{36F083C2-1DEB-4580-ABA7-8C64413D67A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9" creationId="{87EE78C4-86E9-4EF2-84FB-5817F559C52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0" creationId="{5D26851F-9C99-45D9-AAF1-CF8746655BAD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6" creationId="{6CAF877F-278A-4381-8D6B-5C9E099B520B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94" creationId="{43D809FB-0F17-4798-8B01-C7A678943BC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3" creationId="{F319B4D7-059F-493A-A1BB-184574F4FBC8}"/>
          </ac:spMkLst>
        </pc:spChg>
        <pc:spChg chg="del mod topLvl">
          <ac:chgData name="Alex Aniskov" userId="cd939c58bec32562" providerId="LiveId" clId="{FF6EE222-1B7B-47BA-921F-B6234F92AC1C}" dt="2021-04-28T17:16:20.322" v="3817" actId="478"/>
          <ac:spMkLst>
            <pc:docMk/>
            <pc:sldMk cId="3076493875" sldId="300"/>
            <ac:spMk id="204" creationId="{AA26F1E9-9F15-42C4-A1E4-D34A5B3AF653}"/>
          </ac:spMkLst>
        </pc:spChg>
        <pc:spChg chg="del mod topLvl">
          <ac:chgData name="Alex Aniskov" userId="cd939c58bec32562" providerId="LiveId" clId="{FF6EE222-1B7B-47BA-921F-B6234F92AC1C}" dt="2021-04-28T17:12:20.178" v="3806" actId="478"/>
          <ac:spMkLst>
            <pc:docMk/>
            <pc:sldMk cId="3076493875" sldId="300"/>
            <ac:spMk id="205" creationId="{79091E86-A7D0-4666-96FC-B4862482C8F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6" creationId="{3C7FC3A4-5E88-4F84-B697-9ECAA53625D0}"/>
          </ac:spMkLst>
        </pc:spChg>
        <pc:spChg chg="del mod topLvl">
          <ac:chgData name="Alex Aniskov" userId="cd939c58bec32562" providerId="LiveId" clId="{FF6EE222-1B7B-47BA-921F-B6234F92AC1C}" dt="2021-04-28T17:12:21.709" v="3808" actId="478"/>
          <ac:spMkLst>
            <pc:docMk/>
            <pc:sldMk cId="3076493875" sldId="300"/>
            <ac:spMk id="207" creationId="{6E3C7191-8293-4711-B875-FAB4210DF51D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1" creationId="{EC253EFF-A940-480F-ACFB-DE99C3E35BB5}"/>
          </ac:spMkLst>
        </pc:spChg>
        <pc:spChg chg="del mod topLvl">
          <ac:chgData name="Alex Aniskov" userId="cd939c58bec32562" providerId="LiveId" clId="{FF6EE222-1B7B-47BA-921F-B6234F92AC1C}" dt="2021-04-28T17:16:21.231" v="3818" actId="478"/>
          <ac:spMkLst>
            <pc:docMk/>
            <pc:sldMk cId="3076493875" sldId="300"/>
            <ac:spMk id="213" creationId="{CCC35BD1-6655-4939-81AC-0DEBBFCAD042}"/>
          </ac:spMkLst>
        </pc:spChg>
        <pc:spChg chg="del mod topLvl">
          <ac:chgData name="Alex Aniskov" userId="cd939c58bec32562" providerId="LiveId" clId="{FF6EE222-1B7B-47BA-921F-B6234F92AC1C}" dt="2021-04-28T17:25:14.019" v="4017" actId="478"/>
          <ac:spMkLst>
            <pc:docMk/>
            <pc:sldMk cId="3076493875" sldId="300"/>
            <ac:spMk id="215" creationId="{77F1D004-9724-433D-A80A-B4C9D313A869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6" creationId="{B47868D8-9A23-402C-938A-925D5A9234D2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18" creationId="{3FD079EE-C8BA-4868-89B2-6BA297885FE1}"/>
          </ac:spMkLst>
        </pc:spChg>
        <pc:spChg chg="del mod topLvl">
          <ac:chgData name="Alex Aniskov" userId="cd939c58bec32562" providerId="LiveId" clId="{FF6EE222-1B7B-47BA-921F-B6234F92AC1C}" dt="2021-04-28T17:16:18.905" v="3816" actId="478"/>
          <ac:spMkLst>
            <pc:docMk/>
            <pc:sldMk cId="3076493875" sldId="300"/>
            <ac:spMk id="220" creationId="{E84D89BD-D8D9-4575-8428-68DA5F97019A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1" creationId="{B8A0338F-0EB0-49E6-BE9A-E7A1408A4239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3" creationId="{0252DF38-3E3B-42C6-96CD-0908875158E4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4" creationId="{FED6B9B1-1718-4016-965D-FCEF0838B57B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5" creationId="{90D60D76-7137-469C-9849-8B5C92A0798E}"/>
          </ac:spMkLst>
        </pc:spChg>
        <pc:spChg chg="del mod topLvl">
          <ac:chgData name="Alex Aniskov" userId="cd939c58bec32562" providerId="LiveId" clId="{FF6EE222-1B7B-47BA-921F-B6234F92AC1C}" dt="2021-04-28T17:23:06.097" v="3983" actId="478"/>
          <ac:spMkLst>
            <pc:docMk/>
            <pc:sldMk cId="3076493875" sldId="300"/>
            <ac:spMk id="226" creationId="{AABA2A88-D39B-4E8E-BD8D-30DDC2DD4BA7}"/>
          </ac:spMkLst>
        </pc:spChg>
        <pc:spChg chg="del mod topLvl">
          <ac:chgData name="Alex Aniskov" userId="cd939c58bec32562" providerId="LiveId" clId="{FF6EE222-1B7B-47BA-921F-B6234F92AC1C}" dt="2021-04-28T17:27:45.818" v="4063" actId="478"/>
          <ac:spMkLst>
            <pc:docMk/>
            <pc:sldMk cId="3076493875" sldId="300"/>
            <ac:spMk id="227" creationId="{41F4D2E7-F7D5-4024-B876-1B89946533B9}"/>
          </ac:spMkLst>
        </pc:spChg>
        <pc:spChg chg="del mod topLvl">
          <ac:chgData name="Alex Aniskov" userId="cd939c58bec32562" providerId="LiveId" clId="{FF6EE222-1B7B-47BA-921F-B6234F92AC1C}" dt="2021-04-28T17:19:45.314" v="3921" actId="478"/>
          <ac:spMkLst>
            <pc:docMk/>
            <pc:sldMk cId="3076493875" sldId="300"/>
            <ac:spMk id="228" creationId="{2C289416-C765-453C-BC54-5327E2D11A7A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29" creationId="{37FB5B2C-1FCC-4B1B-A1DE-11DDCD48A7F8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0" creationId="{4B7E7D0F-26F4-40AE-BC36-DA4BA119B313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1" creationId="{83A6EDB6-0C3F-4A98-9FDB-474EB5D4B6B7}"/>
          </ac:spMkLst>
        </pc:spChg>
        <pc:spChg chg="del mod topLvl">
          <ac:chgData name="Alex Aniskov" userId="cd939c58bec32562" providerId="LiveId" clId="{FF6EE222-1B7B-47BA-921F-B6234F92AC1C}" dt="2021-04-28T17:12:33.913" v="3814" actId="478"/>
          <ac:spMkLst>
            <pc:docMk/>
            <pc:sldMk cId="3076493875" sldId="300"/>
            <ac:spMk id="232" creationId="{2CD8221A-35C4-4A46-9A27-0B677D44082F}"/>
          </ac:spMkLst>
        </pc:spChg>
        <pc:spChg chg="del mod topLvl">
          <ac:chgData name="Alex Aniskov" userId="cd939c58bec32562" providerId="LiveId" clId="{FF6EE222-1B7B-47BA-921F-B6234F92AC1C}" dt="2021-04-28T17:12:32.449" v="3813" actId="478"/>
          <ac:spMkLst>
            <pc:docMk/>
            <pc:sldMk cId="3076493875" sldId="300"/>
            <ac:spMk id="233" creationId="{AECAA51D-89E7-47B1-8821-DAC102361467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4" creationId="{1E455D1D-BEB1-4A01-932D-D2AEFD1325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7" creationId="{A22588A7-1E39-4CA1-A578-47201F9CFFC0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8" creationId="{4A4083F6-8FC9-42C8-A174-454C6D0E941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9" creationId="{053A160C-26AC-41EE-AFCA-5781D666EAB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0" creationId="{5A52EA01-948E-4BE5-8BD1-F6049F1CF1A9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1" creationId="{81023D8F-0AB6-42AB-A4A7-D1CD765E7298}"/>
          </ac:spMkLst>
        </pc:spChg>
        <pc:spChg chg="add del mod">
          <ac:chgData name="Alex Aniskov" userId="cd939c58bec32562" providerId="LiveId" clId="{FF6EE222-1B7B-47BA-921F-B6234F92AC1C}" dt="2021-04-28T17:22:24.157" v="3963" actId="478"/>
          <ac:spMkLst>
            <pc:docMk/>
            <pc:sldMk cId="3076493875" sldId="300"/>
            <ac:spMk id="242" creationId="{4518D526-18D1-4218-AB38-5A3E7498E2FD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3" creationId="{7F548376-C699-41F2-B777-251286A029F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4" creationId="{D65AC77C-B28C-4A8A-84F7-0F94AC2F9AB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5" creationId="{0B17237B-1108-4FA5-ABAF-9DF98F6CD72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6" creationId="{25F23EAC-6395-4283-AC93-ACF687866C3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7" creationId="{40529E4A-2A26-4F86-961D-291E319CCF2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8" creationId="{0533D4C9-C771-4408-8825-9B360655E54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9" creationId="{30052894-686D-4A95-B87B-06677FE0FDC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1" creationId="{FE702D25-DF25-4638-B677-7C20CBCC9B8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2" creationId="{DC70C541-6A82-47A1-B148-90187563CE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3" creationId="{30DBD153-1829-480B-8B5F-E1627FE8AA47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4" creationId="{0A2F882F-7A22-40EF-B198-D2D88AAC76F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5" creationId="{8C14B6E9-7EE3-4853-B33A-624F1D2F58B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6" creationId="{EB203156-DCA7-46C7-BBBA-758AB794247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7" creationId="{DCA9551C-2308-4CEA-A41C-F853104D3DB3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2" creationId="{9F16D823-57A5-48C5-9395-774BBDF1C7C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3" creationId="{8B0F1A11-480A-4784-B659-987B0602B6E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4" creationId="{863AB899-4677-4F9D-90B8-6C2AA199606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5" creationId="{39BDF6F7-96BA-49AB-BB9B-421932DEE2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6" creationId="{723BA769-C3E7-45F3-A09B-EEC96DEBD328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7" creationId="{CB391B74-41D3-443A-94AB-26F70019D553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9" creationId="{874776C7-B712-4AE3-B92A-7A7A552788E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193" creationId="{05B1A3EC-61BF-4EF7-BD98-480563F8C95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7217" creationId="{0B7CC34F-BD98-4471-8E32-574DC188D796}"/>
          </ac:spMkLst>
        </pc:spChg>
        <pc:grpChg chg="add del mod">
          <ac:chgData name="Alex Aniskov" userId="cd939c58bec32562" providerId="LiveId" clId="{FF6EE222-1B7B-47BA-921F-B6234F92AC1C}" dt="2021-04-28T17:03:48.487" v="3709" actId="165"/>
          <ac:grpSpMkLst>
            <pc:docMk/>
            <pc:sldMk cId="3076493875" sldId="300"/>
            <ac:grpSpMk id="125" creationId="{75A4E92F-3677-4F5C-893C-5DF3A93AD765}"/>
          </ac:grpSpMkLst>
        </pc:grpChg>
        <pc:grpChg chg="add del mod">
          <ac:chgData name="Alex Aniskov" userId="cd939c58bec32562" providerId="LiveId" clId="{FF6EE222-1B7B-47BA-921F-B6234F92AC1C}" dt="2021-04-28T17:12:03.505" v="3804" actId="165"/>
          <ac:grpSpMkLst>
            <pc:docMk/>
            <pc:sldMk cId="3076493875" sldId="300"/>
            <ac:grpSpMk id="196" creationId="{E50789D3-8E2A-4420-828C-125D198BD556}"/>
          </ac:grpSpMkLst>
        </pc:grpChg>
        <pc:grpChg chg="add del mod">
          <ac:chgData name="Alex Aniskov" userId="cd939c58bec32562" providerId="LiveId" clId="{FF6EE222-1B7B-47BA-921F-B6234F92AC1C}" dt="2021-04-28T16:55:27.079" v="3470" actId="165"/>
          <ac:grpSpMkLst>
            <pc:docMk/>
            <pc:sldMk cId="3076493875" sldId="300"/>
            <ac:grpSpMk id="7192" creationId="{38F680E7-1987-4F13-BEAB-7372D16239EF}"/>
          </ac:grpSpMkLst>
        </pc:grpChg>
        <pc:grpChg chg="add mod">
          <ac:chgData name="Alex Aniskov" userId="cd939c58bec32562" providerId="LiveId" clId="{FF6EE222-1B7B-47BA-921F-B6234F92AC1C}" dt="2021-04-28T17:34:09.374" v="4148" actId="12788"/>
          <ac:grpSpMkLst>
            <pc:docMk/>
            <pc:sldMk cId="3076493875" sldId="300"/>
            <ac:grpSpMk id="7195" creationId="{251067F2-2634-4097-BF27-30D1CE684D2E}"/>
          </ac:grpSpMkLst>
        </pc:grpChg>
        <pc:grpChg chg="add mod">
          <ac:chgData name="Alex Aniskov" userId="cd939c58bec32562" providerId="LiveId" clId="{FF6EE222-1B7B-47BA-921F-B6234F92AC1C}" dt="2021-04-28T17:34:25.418" v="4150" actId="12788"/>
          <ac:grpSpMkLst>
            <pc:docMk/>
            <pc:sldMk cId="3076493875" sldId="300"/>
            <ac:grpSpMk id="7214" creationId="{71673C03-C0A4-4924-8F92-C8FFDEF5D663}"/>
          </ac:grpSpMkLst>
        </pc:grpChg>
        <pc:grpChg chg="add mod">
          <ac:chgData name="Alex Aniskov" userId="cd939c58bec32562" providerId="LiveId" clId="{FF6EE222-1B7B-47BA-921F-B6234F92AC1C}" dt="2021-04-28T17:34:18.351" v="4149" actId="12788"/>
          <ac:grpSpMkLst>
            <pc:docMk/>
            <pc:sldMk cId="3076493875" sldId="300"/>
            <ac:grpSpMk id="7222" creationId="{9BFCA745-A9D2-474A-BCAA-99CD32B82F91}"/>
          </ac:grpSpMkLst>
        </pc:grpChg>
        <pc:picChg chg="del">
          <ac:chgData name="Alex Aniskov" userId="cd939c58bec32562" providerId="LiveId" clId="{FF6EE222-1B7B-47BA-921F-B6234F92AC1C}" dt="2021-04-28T16:14:10.348" v="3125" actId="478"/>
          <ac:picMkLst>
            <pc:docMk/>
            <pc:sldMk cId="3076493875" sldId="300"/>
            <ac:picMk id="4" creationId="{F3517DEA-5EE6-434C-A192-E1294FC7358C}"/>
          </ac:picMkLst>
        </pc:picChg>
        <pc:picChg chg="add del mod">
          <ac:chgData name="Alex Aniskov" userId="cd939c58bec32562" providerId="LiveId" clId="{FF6EE222-1B7B-47BA-921F-B6234F92AC1C}" dt="2021-04-28T16:43:17.565" v="3290" actId="478"/>
          <ac:picMkLst>
            <pc:docMk/>
            <pc:sldMk cId="3076493875" sldId="300"/>
            <ac:picMk id="7170" creationId="{9B0A47D1-3214-4331-8F9C-B4A08CA719F1}"/>
          </ac:picMkLst>
        </pc:picChg>
        <pc:picChg chg="mod">
          <ac:chgData name="Alex Aniskov" userId="cd939c58bec32562" providerId="LiveId" clId="{FF6EE222-1B7B-47BA-921F-B6234F92AC1C}" dt="2021-04-28T16:29:36.099" v="3195" actId="14100"/>
          <ac:picMkLst>
            <pc:docMk/>
            <pc:sldMk cId="3076493875" sldId="300"/>
            <ac:picMk id="8194" creationId="{7C34F9B4-9C22-46B7-A68D-5AC96D3F3F0B}"/>
          </ac:picMkLst>
        </pc:picChg>
        <pc:picChg chg="del mod">
          <ac:chgData name="Alex Aniskov" userId="cd939c58bec32562" providerId="LiveId" clId="{FF6EE222-1B7B-47BA-921F-B6234F92AC1C}" dt="2021-04-28T16:35:39.883" v="3222" actId="478"/>
          <ac:picMkLst>
            <pc:docMk/>
            <pc:sldMk cId="3076493875" sldId="300"/>
            <ac:picMk id="9218" creationId="{37B9D984-3C09-4165-A2B8-33C29A3807E8}"/>
          </ac:picMkLst>
        </pc:picChg>
        <pc:picChg chg="del mod">
          <ac:chgData name="Alex Aniskov" userId="cd939c58bec32562" providerId="LiveId" clId="{FF6EE222-1B7B-47BA-921F-B6234F92AC1C}" dt="2021-04-28T17:03:19.917" v="3701" actId="478"/>
          <ac:picMkLst>
            <pc:docMk/>
            <pc:sldMk cId="3076493875" sldId="300"/>
            <ac:picMk id="10242" creationId="{45165DB3-86AE-4B9E-932F-8CE2D9F13BCB}"/>
          </ac:picMkLst>
        </pc:pic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3" creationId="{BAA25CF5-7B07-4C1C-B8B9-70390CCC179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" creationId="{785ACA0B-8C5D-487B-A474-74041DCD0FA8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2" creationId="{CEA18AE0-9312-49CF-BED5-A8D136866967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4" creationId="{9FE21E45-9FD6-4316-BAF1-A5516297BF10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6" creationId="{556206C3-D4BD-47E8-AE80-766B1402D5DA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7" creationId="{CCB955BA-FB6F-46F1-9992-00E99893149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8" creationId="{A372C1A7-9400-487D-8000-0BB4C5FD4EBC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20" creationId="{7CB318BE-D3FE-4FE3-8298-3BC3F442557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1" creationId="{C0F6F2E2-0768-476D-91BE-DD6C57C3481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4" creationId="{7640A86E-1276-4B56-8B5D-A46B2909292B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7" creationId="{2D310833-9B9C-4724-BA69-4DB400EB4D8E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4" creationId="{1BC1D42F-7AA3-449F-9979-D26CEC33E7E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9" creationId="{872C2853-9C6D-4C7F-B273-DCCBD207FC1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76" creationId="{6A4D79A6-2F3C-430E-A096-920BB23E32D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0" creationId="{7CC02DE7-49FD-418B-AD12-DAE3C5E3147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6" creationId="{F293D375-5BEE-408C-8C57-20694880C45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92" creationId="{BCDBC14D-7AB1-45F2-A9BD-DBD46768742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0" creationId="{E0283A81-FF71-4FF0-8FB3-1169A6A2F5F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4" creationId="{70344135-93BA-40B6-A23E-C0D65663E6B5}"/>
          </ac:cxnSpMkLst>
        </pc:cxnChg>
        <pc:cxnChg chg="add del mod">
          <ac:chgData name="Alex Aniskov" userId="cd939c58bec32562" providerId="LiveId" clId="{FF6EE222-1B7B-47BA-921F-B6234F92AC1C}" dt="2021-04-28T17:03:27.178" v="3706" actId="478"/>
          <ac:cxnSpMkLst>
            <pc:docMk/>
            <pc:sldMk cId="3076493875" sldId="300"/>
            <ac:cxnSpMk id="120" creationId="{A253556E-98A1-46B5-BB92-95DDC18AD75A}"/>
          </ac:cxnSpMkLst>
        </pc:cxnChg>
        <pc:cxnChg chg="del mod topLvl">
          <ac:chgData name="Alex Aniskov" userId="cd939c58bec32562" providerId="LiveId" clId="{FF6EE222-1B7B-47BA-921F-B6234F92AC1C}" dt="2021-04-28T17:03:59.306" v="3710" actId="478"/>
          <ac:cxnSpMkLst>
            <pc:docMk/>
            <pc:sldMk cId="3076493875" sldId="300"/>
            <ac:cxnSpMk id="126" creationId="{AF7118E8-F932-48FF-855C-A6A9FCCB80F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7" creationId="{68B22BEA-70EE-48AB-B9E9-B03EE61A5F4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8" creationId="{9514EE7C-0606-487D-9B04-14297DC29A2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9" creationId="{90498A3B-6445-4F9B-8C8F-87710542DA17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0" creationId="{B63452B6-A6F5-4858-B68D-025678C1C07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1" creationId="{FAF3EF7B-9EF0-4A82-9223-0519B504D79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2" creationId="{FAA7A442-3EFA-4017-9B4D-3DE5D1915C67}"/>
          </ac:cxnSpMkLst>
        </pc:cxnChg>
        <pc:cxnChg chg="del mod topLvl">
          <ac:chgData name="Alex Aniskov" userId="cd939c58bec32562" providerId="LiveId" clId="{FF6EE222-1B7B-47BA-921F-B6234F92AC1C}" dt="2021-04-28T17:04:57.692" v="3731" actId="478"/>
          <ac:cxnSpMkLst>
            <pc:docMk/>
            <pc:sldMk cId="3076493875" sldId="300"/>
            <ac:cxnSpMk id="133" creationId="{556FB81A-39F2-440C-A096-6E55585C11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6" creationId="{FF49E885-37BC-47ED-862C-49415B3E83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7" creationId="{D65C9C7C-77C9-4E9F-8588-F279BD3962D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8" creationId="{70A3E6CD-9D07-4590-A880-0E6303BC144E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1" creationId="{2958DEC7-D83A-4C06-B743-CFD12C61A06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3" creationId="{00CF297E-149B-49AA-9D45-EFA79A37BFCC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9" creationId="{C5936E7E-C227-40D7-8CB8-28349CB173C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1" creationId="{7279DD3F-7F35-4D90-8488-C83F5341F528}"/>
          </ac:cxnSpMkLst>
        </pc:cxnChg>
        <pc:cxnChg chg="del mod topLvl">
          <ac:chgData name="Alex Aniskov" userId="cd939c58bec32562" providerId="LiveId" clId="{FF6EE222-1B7B-47BA-921F-B6234F92AC1C}" dt="2021-04-28T17:04:11.978" v="3713" actId="478"/>
          <ac:cxnSpMkLst>
            <pc:docMk/>
            <pc:sldMk cId="3076493875" sldId="300"/>
            <ac:cxnSpMk id="163" creationId="{021C374D-D593-4B03-986D-DACB0BD774D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5" creationId="{F027F142-192D-4722-82E7-BB02BCEA002A}"/>
          </ac:cxnSpMkLst>
        </pc:cxnChg>
        <pc:cxnChg chg="del mod topLvl">
          <ac:chgData name="Alex Aniskov" userId="cd939c58bec32562" providerId="LiveId" clId="{FF6EE222-1B7B-47BA-921F-B6234F92AC1C}" dt="2021-04-28T17:04:22.839" v="3717" actId="478"/>
          <ac:cxnSpMkLst>
            <pc:docMk/>
            <pc:sldMk cId="3076493875" sldId="300"/>
            <ac:cxnSpMk id="169" creationId="{EBBE4CE3-2C4D-4AF3-A7E6-013C574DCD06}"/>
          </ac:cxnSpMkLst>
        </pc:cxnChg>
        <pc:cxnChg chg="del mod topLvl">
          <ac:chgData name="Alex Aniskov" userId="cd939c58bec32562" providerId="LiveId" clId="{FF6EE222-1B7B-47BA-921F-B6234F92AC1C}" dt="2021-04-28T17:04:32.042" v="3719" actId="478"/>
          <ac:cxnSpMkLst>
            <pc:docMk/>
            <pc:sldMk cId="3076493875" sldId="300"/>
            <ac:cxnSpMk id="170" creationId="{1F3A130D-23EC-462F-B5BB-9EB5C6B7D809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7" creationId="{C32343CC-6ECD-4A26-94BD-13DB9E95D492}"/>
          </ac:cxnSpMkLst>
        </pc:cxnChg>
        <pc:cxnChg chg="del mod topLvl">
          <ac:chgData name="Alex Aniskov" userId="cd939c58bec32562" providerId="LiveId" clId="{FF6EE222-1B7B-47BA-921F-B6234F92AC1C}" dt="2021-04-28T17:12:21.146" v="3807" actId="478"/>
          <ac:cxnSpMkLst>
            <pc:docMk/>
            <pc:sldMk cId="3076493875" sldId="300"/>
            <ac:cxnSpMk id="198" creationId="{8A17C37E-467E-4272-9AD1-942D9B8E968E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9" creationId="{9078E277-A2C8-47B0-813C-50FCCA85F3E8}"/>
          </ac:cxnSpMkLst>
        </pc:cxnChg>
        <pc:cxnChg chg="del mod topLvl">
          <ac:chgData name="Alex Aniskov" userId="cd939c58bec32562" providerId="LiveId" clId="{FF6EE222-1B7B-47BA-921F-B6234F92AC1C}" dt="2021-04-28T17:16:26.713" v="3822" actId="478"/>
          <ac:cxnSpMkLst>
            <pc:docMk/>
            <pc:sldMk cId="3076493875" sldId="300"/>
            <ac:cxnSpMk id="200" creationId="{7A6C3361-DDFB-4D13-9AFA-044F9CEF53C5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1" creationId="{14CEA15C-EDB2-4030-8B93-E9BF1F3BEA51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2" creationId="{DA388261-A016-411B-A9F9-DCD5F0DDC057}"/>
          </ac:cxnSpMkLst>
        </pc:cxnChg>
        <pc:cxnChg chg="del mod topLvl">
          <ac:chgData name="Alex Aniskov" userId="cd939c58bec32562" providerId="LiveId" clId="{FF6EE222-1B7B-47BA-921F-B6234F92AC1C}" dt="2021-04-28T17:12:22.455" v="3809" actId="478"/>
          <ac:cxnSpMkLst>
            <pc:docMk/>
            <pc:sldMk cId="3076493875" sldId="300"/>
            <ac:cxnSpMk id="208" creationId="{360617E6-94FD-4179-BF59-A2A51C15DD83}"/>
          </ac:cxnSpMkLst>
        </pc:cxnChg>
        <pc:cxnChg chg="del mod topLvl">
          <ac:chgData name="Alex Aniskov" userId="cd939c58bec32562" providerId="LiveId" clId="{FF6EE222-1B7B-47BA-921F-B6234F92AC1C}" dt="2021-04-28T17:12:18.466" v="3805" actId="478"/>
          <ac:cxnSpMkLst>
            <pc:docMk/>
            <pc:sldMk cId="3076493875" sldId="300"/>
            <ac:cxnSpMk id="209" creationId="{7D892867-EE6E-437B-BF98-B24C57B2EED1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0" creationId="{C871F9E5-1B9F-4137-81E5-141215998B70}"/>
          </ac:cxnSpMkLst>
        </pc:cxnChg>
        <pc:cxnChg chg="del mod topLvl">
          <ac:chgData name="Alex Aniskov" userId="cd939c58bec32562" providerId="LiveId" clId="{FF6EE222-1B7B-47BA-921F-B6234F92AC1C}" dt="2021-04-28T17:16:21.866" v="3819" actId="478"/>
          <ac:cxnSpMkLst>
            <pc:docMk/>
            <pc:sldMk cId="3076493875" sldId="300"/>
            <ac:cxnSpMk id="212" creationId="{AA200913-81E2-42DF-A5B2-AD7463738D48}"/>
          </ac:cxnSpMkLst>
        </pc:cxnChg>
        <pc:cxnChg chg="del mod topLvl">
          <ac:chgData name="Alex Aniskov" userId="cd939c58bec32562" providerId="LiveId" clId="{FF6EE222-1B7B-47BA-921F-B6234F92AC1C}" dt="2021-04-28T17:16:22.758" v="3820" actId="478"/>
          <ac:cxnSpMkLst>
            <pc:docMk/>
            <pc:sldMk cId="3076493875" sldId="300"/>
            <ac:cxnSpMk id="214" creationId="{2C3AF426-0E3F-47E9-BBE8-0B5EB10C33ED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7" creationId="{74C5AC3A-031E-43B3-91FF-B0BC65E83B2C}"/>
          </ac:cxnSpMkLst>
        </pc:cxnChg>
        <pc:cxnChg chg="del mod topLvl">
          <ac:chgData name="Alex Aniskov" userId="cd939c58bec32562" providerId="LiveId" clId="{FF6EE222-1B7B-47BA-921F-B6234F92AC1C}" dt="2021-04-28T17:12:23.829" v="3810" actId="478"/>
          <ac:cxnSpMkLst>
            <pc:docMk/>
            <pc:sldMk cId="3076493875" sldId="300"/>
            <ac:cxnSpMk id="219" creationId="{514793F4-CA11-40F7-9F83-0F482633D111}"/>
          </ac:cxnSpMkLst>
        </pc:cxnChg>
        <pc:cxnChg chg="del mod topLvl">
          <ac:chgData name="Alex Aniskov" userId="cd939c58bec32562" providerId="LiveId" clId="{FF6EE222-1B7B-47BA-921F-B6234F92AC1C}" dt="2021-04-28T17:12:35.178" v="3815" actId="478"/>
          <ac:cxnSpMkLst>
            <pc:docMk/>
            <pc:sldMk cId="3076493875" sldId="300"/>
            <ac:cxnSpMk id="222" creationId="{9645AA2E-501C-4C13-B458-7940F8D04551}"/>
          </ac:cxnSpMkLst>
        </pc:cxnChg>
      </pc:sldChg>
      <pc:sldChg chg="addSp delSp modSp add mod delAnim modAnim">
        <pc:chgData name="Alex Aniskov" userId="cd939c58bec32562" providerId="LiveId" clId="{FF6EE222-1B7B-47BA-921F-B6234F92AC1C}" dt="2021-04-28T17:55:05.283" v="4641"/>
        <pc:sldMkLst>
          <pc:docMk/>
          <pc:sldMk cId="3513259596" sldId="301"/>
        </pc:sldMkLst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6" creationId="{1C7CDC22-2EF7-4E29-8BFB-B373A2113B5A}"/>
          </ac:spMkLst>
        </pc:spChg>
        <pc:spChg chg="mod">
          <ac:chgData name="Alex Aniskov" userId="cd939c58bec32562" providerId="LiveId" clId="{FF6EE222-1B7B-47BA-921F-B6234F92AC1C}" dt="2021-04-28T17:49:27.909" v="4574" actId="20577"/>
          <ac:spMkLst>
            <pc:docMk/>
            <pc:sldMk cId="3513259596" sldId="301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39" creationId="{74AC1B90-7ABC-4B11-B90F-62BE28A305C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4" creationId="{0EE09D5F-9863-4BFA-B006-D3FC93F8EC8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9" creationId="{DBC62144-4F07-4FC2-AFDD-DC4156E264C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6" creationId="{C61639E5-18E7-46AC-A812-1F66ED34555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8" creationId="{9BEA5237-E7DE-4492-9B6C-FA8AF48A0B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3" creationId="{3091D956-6F20-43B5-BCC1-45AC8B761A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9" creationId="{8E621E88-1D07-4E11-84B9-7BC7DEDA318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0" creationId="{A688385E-25D5-4502-9D77-06570D43B61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4" creationId="{3F3BA96B-4D3B-4E83-A14F-A1279D640E8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1" creationId="{74F9C273-3C0C-459A-B1A4-8CA3BC4C6CD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2" creationId="{FA05529C-22C4-476A-99FE-43DEC58C241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3" creationId="{9722C4FA-96EA-4F2F-BE9A-89297A8B9A7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4" creationId="{C71B3034-ED59-49B9-9E9A-BC2933891B8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7" creationId="{82B0835C-DCED-4BE2-A4CD-77E410D27FD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8" creationId="{84618F2B-A8B7-4809-BFCA-C452CBE65C3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9" creationId="{2EA1CC00-09C3-4BA8-AB04-F180C40E513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1" creationId="{4542C8BD-7B9F-4918-814E-377C61BC69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2" creationId="{6BBE8955-ED5C-46E3-ADF5-B1863D603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3" creationId="{3A481A84-ED4A-4BBB-ACF1-E8A640499FE8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194" creationId="{43D809FB-0F17-4798-8B01-C7A678943BC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5" creationId="{C4D64B3B-FF4E-4DA1-AED3-CE071590C85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6" creationId="{2E0A1CAA-E97D-49EC-B46C-4BB18D3735E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0" creationId="{9BEEE498-FB12-4FB0-9C59-75C94AB50B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1" creationId="{602322E7-A164-4B11-9A01-6070092D4C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2" creationId="{6751855A-C63F-45C7-B912-E08228EEABD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4" creationId="{F25E4FB5-5815-4FBB-8015-F32A0902B72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7" creationId="{86640F66-ABF5-400A-BCAA-42576635237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8" creationId="{3E72F398-2280-45B6-AAC8-977C04428AB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9" creationId="{6EC1CAF1-2A2B-42BA-B2BF-CDC2618AF27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3" creationId="{EFAB1397-A8F1-4ED4-B956-7BD3D62266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4" creationId="{E9ABA701-4E52-43AD-9034-DC35C0AFF28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5" creationId="{06AB35E2-B7E6-418E-A61B-4635EC5802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8" creationId="{46110DF0-B7B6-4C27-8C85-C8F1C709330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0" creationId="{5F5F6733-A9D9-4412-A35D-91E82A65792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1" creationId="{83A46ADB-2DE4-4E51-8CFA-195D0AF8A4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2" creationId="{DFB385EF-24F0-48D9-AC00-1E689C565D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4" creationId="{93230AFD-37C4-4A89-BEB7-408D0979F7D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5" creationId="{CC921B10-5188-432E-9DA0-5BF2568B81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6" creationId="{A02652DF-5469-43D1-9232-6BF79C6C307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8" creationId="{98E9B122-93E3-4BA1-BB13-BE6F4EC5BC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9" creationId="{296BF9CA-BCD4-4134-BD32-32B7DC1A885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60" creationId="{2F6B0F19-67CD-45B7-807F-6C42B1EC7B1F}"/>
          </ac:spMkLst>
        </pc:spChg>
        <pc:spChg chg="mod">
          <ac:chgData name="Alex Aniskov" userId="cd939c58bec32562" providerId="LiveId" clId="{FF6EE222-1B7B-47BA-921F-B6234F92AC1C}" dt="2021-04-28T17:43:06.271" v="4446" actId="1076"/>
          <ac:spMkLst>
            <pc:docMk/>
            <pc:sldMk cId="3513259596" sldId="301"/>
            <ac:spMk id="268" creationId="{4A8FE038-F13E-45B9-B061-0AAE72A80723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269" creationId="{874776C7-B712-4AE3-B92A-7A7A552788EF}"/>
          </ac:spMkLst>
        </pc:spChg>
        <pc:spChg chg="mod">
          <ac:chgData name="Alex Aniskov" userId="cd939c58bec32562" providerId="LiveId" clId="{FF6EE222-1B7B-47BA-921F-B6234F92AC1C}" dt="2021-04-28T17:42:53.429" v="4444" actId="120"/>
          <ac:spMkLst>
            <pc:docMk/>
            <pc:sldMk cId="3513259596" sldId="301"/>
            <ac:spMk id="270" creationId="{B5A66620-DCB2-46A7-ADBD-658032B5F03F}"/>
          </ac:spMkLst>
        </pc:spChg>
        <pc:spChg chg="mod">
          <ac:chgData name="Alex Aniskov" userId="cd939c58bec32562" providerId="LiveId" clId="{FF6EE222-1B7B-47BA-921F-B6234F92AC1C}" dt="2021-04-28T17:43:16.417" v="4454" actId="1035"/>
          <ac:spMkLst>
            <pc:docMk/>
            <pc:sldMk cId="3513259596" sldId="301"/>
            <ac:spMk id="271" creationId="{2DEE10A7-CD7C-47D3-851E-9D604F3EDEF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3" creationId="{9460301C-3FC0-4F9E-8235-7989916C242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4" creationId="{2F193E7A-20ED-4E47-B48A-CD2D0C68C63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5" creationId="{DCD644BE-6274-4648-A31A-1B99AE3BCF9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7" creationId="{80DF89D2-3A11-4439-A2FC-A84D2BEAE20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8" creationId="{298221B9-58AA-49B1-A47B-C63049F9D3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9" creationId="{80249F68-05B5-48C5-B85D-3F9BA93618C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1" creationId="{0472D876-F051-4B9D-B2D1-22A7D8C08E6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2" creationId="{FCFA7987-173C-472E-9643-161401C0BBE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3" creationId="{850C2EAD-2962-44B0-B46C-ABAE9176C1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5" creationId="{BA38111B-871A-40CF-BAA6-C47BF707BE9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6" creationId="{16C7C438-A5EE-447E-BE8C-9BCB3B00BE9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7" creationId="{AA1C5048-5E56-4C2F-9B49-DC502D853D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9" creationId="{4F0C8B89-2E9D-43E9-9E7E-77E5F290D4E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0" creationId="{AFE77CE9-F92D-444E-99C3-4353FA6429D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1" creationId="{3E0BA8DB-5387-4180-974C-BB3CABB18C3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3" creationId="{A629BF3B-D01A-40D7-9355-6AE6C88E158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4" creationId="{B3AAC678-6FEC-4298-8F5F-53186285A89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5" creationId="{5839F780-9EAD-4130-B78F-3DF13043ACA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7" creationId="{DF19ACF5-AE65-485C-AECA-CCFAD7365B4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8" creationId="{BC94ECD5-7580-4ABC-BF37-B11BDAE603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9" creationId="{FFCB6BE6-E912-49DB-9D7D-BEF5C6E675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1" creationId="{CB8CCE75-7FB9-492C-9811-1A17A7E9BE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2" creationId="{CA5F83EF-D2BD-4F73-BB05-A61585F55D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3" creationId="{947DA80E-030E-4822-BA9F-C29E011A461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5" creationId="{9EACAD82-61AF-4EFF-A435-D42398F73C5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6" creationId="{41F5B92F-4A7D-4F27-90BC-7CE23D1FAF4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7" creationId="{D9EDD770-9A2C-4621-8646-31392CC4AB8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8" creationId="{CB338044-E85A-4676-9CFD-C4AED9DF7CA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0" creationId="{F961A336-CABB-4B1E-BE0D-5E1DA69A2CC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1" creationId="{1F1725C6-F2F2-41E4-BD03-B910DE58C69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2" creationId="{E7D9C389-8BA4-42D8-AF0A-E85C2E1D59B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4" creationId="{F0034F8D-B042-474A-AB8C-2BBD5DF3F4C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5" creationId="{D6E8F8AB-5EC5-4B93-9B26-D1854DD2AA0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6" creationId="{7C936A37-43A7-454A-AB38-A1D37B1D77F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7" creationId="{03A48CEA-CA27-418E-BF1B-475E7A7BF41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9" creationId="{4D176702-7EB1-44F8-95D4-67EC66DC6EC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0" creationId="{603321E8-01C0-4776-9119-A3A8E77C51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1" creationId="{957E6331-C2C5-4603-B1FE-B11CAB14E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3" creationId="{559D954B-BDA9-4BDD-AA51-3F0B16E066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4" creationId="{98F5F36F-BBE6-4A51-999E-9A116C8D356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5" creationId="{B115A4FF-5306-4E59-8962-CE14F6E74D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7" creationId="{0AC30FEC-59F5-4567-9592-6F32CD23A63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8" creationId="{666C42B6-20F2-44F4-B311-4D6776F2123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9" creationId="{F7517CB0-1617-44E5-A15F-1012661779F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1" creationId="{D5A55538-C0A2-4FF6-ACAF-278809CD4F6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2" creationId="{CF8B70A9-7A7C-40DA-A13E-A2FD0484D0B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3" creationId="{B7DD84FB-15A5-4FDD-9A2E-1C020ED192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5" creationId="{7AFF40B3-CFCF-4834-B3CF-3AA6EBE36BE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6" creationId="{092F19BE-8BCF-4B07-AD82-C41BFE1BF76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7" creationId="{3C28876F-FBFA-4EFF-85C1-8B76A21802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8" creationId="{E4B55211-5620-4ED2-A87B-A554F5F23C6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0" creationId="{4CC26AFF-5A58-492F-900B-973D20EB262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1" creationId="{2ACD00F4-9DB8-4133-9561-DA1571F918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2" creationId="{687AC23D-073E-43E5-A8D6-B6658784CC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3" creationId="{0F085A76-BCD1-4B94-9CBD-24F8776B9B7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4" creationId="{A5CD5E77-1806-41E0-B9DD-3824D55D06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6" creationId="{F6A8C0E7-E2FB-4BC5-B364-90C13EBFD6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7" creationId="{FFF6E85C-C8D6-4654-8F32-89DE2ABC13B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8" creationId="{C5D2B358-F9EC-4E83-AEC5-712BE0C6FF3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9" creationId="{0D39D54E-034A-4273-BC39-80EFE083FE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50" creationId="{6D1B3E32-0544-453D-AA50-F0C95C36422F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2" creationId="{E4E03463-2F18-41A5-82F9-679E8C69F27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3" creationId="{9C8A002E-0A5D-4F39-9810-18971AEB6F3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4" creationId="{0FE77871-7E3B-40FB-BDC2-0D3239C26984}"/>
          </ac:spMkLst>
        </pc:spChg>
        <pc:spChg chg="mod">
          <ac:chgData name="Alex Aniskov" userId="cd939c58bec32562" providerId="LiveId" clId="{FF6EE222-1B7B-47BA-921F-B6234F92AC1C}" dt="2021-04-28T17:45:29.840" v="4492" actId="692"/>
          <ac:spMkLst>
            <pc:docMk/>
            <pc:sldMk cId="3513259596" sldId="301"/>
            <ac:spMk id="356" creationId="{54A0AE6C-D17A-4A2F-ADD3-D387A7DEB902}"/>
          </ac:spMkLst>
        </pc:spChg>
        <pc:spChg chg="mod">
          <ac:chgData name="Alex Aniskov" userId="cd939c58bec32562" providerId="LiveId" clId="{FF6EE222-1B7B-47BA-921F-B6234F92AC1C}" dt="2021-04-28T17:45:06.296" v="4486" actId="20577"/>
          <ac:spMkLst>
            <pc:docMk/>
            <pc:sldMk cId="3513259596" sldId="301"/>
            <ac:spMk id="357" creationId="{CC78453B-6E73-4593-A122-5BE80550D728}"/>
          </ac:spMkLst>
        </pc:spChg>
        <pc:spChg chg="mod">
          <ac:chgData name="Alex Aniskov" userId="cd939c58bec32562" providerId="LiveId" clId="{FF6EE222-1B7B-47BA-921F-B6234F92AC1C}" dt="2021-04-28T17:45:51.208" v="4496"/>
          <ac:spMkLst>
            <pc:docMk/>
            <pc:sldMk cId="3513259596" sldId="301"/>
            <ac:spMk id="358" creationId="{4DB6CCED-2F90-4629-A12D-959B14A6DBEB}"/>
          </ac:spMkLst>
        </pc:spChg>
        <pc:grpChg chg="add del mod">
          <ac:chgData name="Alex Aniskov" userId="cd939c58bec32562" providerId="LiveId" clId="{FF6EE222-1B7B-47BA-921F-B6234F92AC1C}" dt="2021-04-28T17:48:08.465" v="4536" actId="165"/>
          <ac:grpSpMkLst>
            <pc:docMk/>
            <pc:sldMk cId="3513259596" sldId="301"/>
            <ac:grpSpMk id="2" creationId="{FB2D5412-B6B9-4202-9337-988716C5211B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4" creationId="{89DF16C9-152B-4E60-969E-23580A0F77B4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36" creationId="{327B89D9-37A3-409B-883A-392B46B76201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54" creationId="{22285D4C-848C-4D6B-8231-308354A9A288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75" creationId="{E4242F74-C9C9-41FB-9C81-8CA1E47AB27D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85" creationId="{60FE1A8C-5761-4842-8916-B66C6A4E7EB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90" creationId="{05543FDC-C8DB-4324-A5F3-6C76CC3B840C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98" creationId="{7A6BD31A-8E94-4AEC-8E76-94D232EC336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05" creationId="{8EF6C2D1-DD17-4716-80EB-77F6B609DA5E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2" creationId="{B0EAF4AD-1C91-4CC9-8216-B2E50925E1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9" creationId="{A2F5279F-4148-4578-B147-27CAB3130575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23" creationId="{D2BCFDCF-6B1C-491E-B14D-DF89CBA832C0}"/>
          </ac:grpSpMkLst>
        </pc:grpChg>
        <pc:grpChg chg="add del mod">
          <ac:chgData name="Alex Aniskov" userId="cd939c58bec32562" providerId="LiveId" clId="{FF6EE222-1B7B-47BA-921F-B6234F92AC1C}" dt="2021-04-28T17:43:33.748" v="4471" actId="478"/>
          <ac:grpSpMkLst>
            <pc:docMk/>
            <pc:sldMk cId="3513259596" sldId="301"/>
            <ac:grpSpMk id="250" creationId="{B6A6EB5C-3615-4751-A50F-24CC5568DC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61" creationId="{7039604D-4890-4C49-BA9C-EC977AD9FC1A}"/>
          </ac:grpSpMkLst>
        </pc:grpChg>
        <pc:grpChg chg="add del mod">
          <ac:chgData name="Alex Aniskov" userId="cd939c58bec32562" providerId="LiveId" clId="{FF6EE222-1B7B-47BA-921F-B6234F92AC1C}" dt="2021-04-28T17:43:44.285" v="4474" actId="478"/>
          <ac:grpSpMkLst>
            <pc:docMk/>
            <pc:sldMk cId="3513259596" sldId="301"/>
            <ac:grpSpMk id="272" creationId="{8E1A72C2-A25C-4FEE-9E9E-F68E5733A1B8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76" creationId="{9A52F3BD-DF43-4CA3-950E-C8F18002CEAF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80" creationId="{FFD91A94-5027-44E5-A576-23C0B731DC2B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4" creationId="{002E482F-04AA-4514-A22A-11B98B9EF06A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8" creationId="{28079139-10ED-4EFE-B673-9BED618966A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92" creationId="{52F6745F-7D06-43C4-A08D-7E3C51FA74D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96" creationId="{BF0CD2A6-D431-4730-ABC3-8967560D00F0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00" creationId="{1E07E610-3672-479E-8859-593EAF8BD3C6}"/>
          </ac:grpSpMkLst>
        </pc:grpChg>
        <pc:grpChg chg="add del mod">
          <ac:chgData name="Alex Aniskov" userId="cd939c58bec32562" providerId="LiveId" clId="{FF6EE222-1B7B-47BA-921F-B6234F92AC1C}" dt="2021-04-28T17:40:13.939" v="4249" actId="478"/>
          <ac:grpSpMkLst>
            <pc:docMk/>
            <pc:sldMk cId="3513259596" sldId="301"/>
            <ac:grpSpMk id="304" creationId="{07553B21-B936-44BD-BB25-9B7F3FA12C6C}"/>
          </ac:grpSpMkLst>
        </pc:grpChg>
        <pc:grpChg chg="add del mod">
          <ac:chgData name="Alex Aniskov" userId="cd939c58bec32562" providerId="LiveId" clId="{FF6EE222-1B7B-47BA-921F-B6234F92AC1C}" dt="2021-04-28T17:40:16.033" v="4250" actId="478"/>
          <ac:grpSpMkLst>
            <pc:docMk/>
            <pc:sldMk cId="3513259596" sldId="301"/>
            <ac:grpSpMk id="309" creationId="{4F586762-215C-4B7E-9784-197EFA69F12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13" creationId="{3C968EF6-DB22-4EDC-BA37-D05F08E3F3A2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18" creationId="{C413C5D6-F775-41BF-AF51-C7A85C166153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22" creationId="{A139C0AF-93E0-4F29-8862-7CE93365FFFA}"/>
          </ac:grpSpMkLst>
        </pc:grpChg>
        <pc:grpChg chg="add del mod">
          <ac:chgData name="Alex Aniskov" userId="cd939c58bec32562" providerId="LiveId" clId="{FF6EE222-1B7B-47BA-921F-B6234F92AC1C}" dt="2021-04-28T17:40:17.140" v="4251" actId="478"/>
          <ac:grpSpMkLst>
            <pc:docMk/>
            <pc:sldMk cId="3513259596" sldId="301"/>
            <ac:grpSpMk id="326" creationId="{59B8E468-FFDE-45D3-A966-9C4F2501371B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0" creationId="{35A68840-3AD6-4349-B42A-F2A29FB5FC56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4" creationId="{E6A10036-4EC4-481D-BF7C-EB457D802D6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39" creationId="{A0F4A633-B715-4E9E-880C-03CD307085F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45" creationId="{7A1285FF-1171-45CF-9FAE-5B974FE6469C}"/>
          </ac:grpSpMkLst>
        </pc:grpChg>
        <pc:grpChg chg="add del mod">
          <ac:chgData name="Alex Aniskov" userId="cd939c58bec32562" providerId="LiveId" clId="{FF6EE222-1B7B-47BA-921F-B6234F92AC1C}" dt="2021-04-28T17:44:15.429" v="4480" actId="165"/>
          <ac:grpSpMkLst>
            <pc:docMk/>
            <pc:sldMk cId="3513259596" sldId="301"/>
            <ac:grpSpMk id="351" creationId="{1CF3767A-2632-4CC3-9A7C-24A4E9A219E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355" creationId="{8458F88E-CDBD-4883-8427-D033541A5716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195" creationId="{251067F2-2634-4097-BF27-30D1CE684D2E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14" creationId="{71673C03-C0A4-4924-8F92-C8FFDEF5D663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22" creationId="{9BFCA745-A9D2-474A-BCAA-99CD32B82F91}"/>
          </ac:grpSpMkLst>
        </pc:grp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3" creationId="{BAA25CF5-7B07-4C1C-B8B9-70390CCC17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" creationId="{785ACA0B-8C5D-487B-A474-74041DCD0FA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" creationId="{CEA18AE0-9312-49CF-BED5-A8D1368669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" creationId="{9FE21E45-9FD6-4316-BAF1-A5516297BF1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" creationId="{556206C3-D4BD-47E8-AE80-766B1402D5D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7" creationId="{CCB955BA-FB6F-46F1-9992-00E99893149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8" creationId="{A372C1A7-9400-487D-8000-0BB4C5FD4EB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0" creationId="{7CB318BE-D3FE-4FE3-8298-3BC3F442557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1" creationId="{C0F6F2E2-0768-476D-91BE-DD6C57C3481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4" creationId="{7640A86E-1276-4B56-8B5D-A46B290929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7" creationId="{2D310833-9B9C-4724-BA69-4DB400EB4D8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4" creationId="{1BC1D42F-7AA3-449F-9979-D26CEC33E7E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9" creationId="{872C2853-9C6D-4C7F-B273-DCCBD207FC1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76" creationId="{6A4D79A6-2F3C-430E-A096-920BB23E32D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0" creationId="{7CC02DE7-49FD-418B-AD12-DAE3C5E3147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6" creationId="{F293D375-5BEE-408C-8C57-20694880C45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92" creationId="{BCDBC14D-7AB1-45F2-A9BD-DBD46768742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0" creationId="{E0283A81-FF71-4FF0-8FB3-1169A6A2F5F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4" creationId="{70344135-93BA-40B6-A23E-C0D65663E6B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7" creationId="{68B22BEA-70EE-48AB-B9E9-B03EE61A5F4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8" creationId="{9514EE7C-0606-487D-9B04-14297DC29A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9" creationId="{90498A3B-6445-4F9B-8C8F-87710542DA1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0" creationId="{B63452B6-A6F5-4858-B68D-025678C1C07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1" creationId="{FAF3EF7B-9EF0-4A82-9223-0519B504D79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2" creationId="{FAA7A442-3EFA-4017-9B4D-3DE5D1915C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6" creationId="{FF49E885-37BC-47ED-862C-49415B3E835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7" creationId="{D65C9C7C-77C9-4E9F-8588-F279BD3962D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8" creationId="{70A3E6CD-9D07-4590-A880-0E6303BC144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1" creationId="{2958DEC7-D83A-4C06-B743-CFD12C61A06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3" creationId="{00CF297E-149B-49AA-9D45-EFA79A37BFC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9" creationId="{C5936E7E-C227-40D7-8CB8-28349CB173C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1" creationId="{7279DD3F-7F35-4D90-8488-C83F5341F52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5" creationId="{F027F142-192D-4722-82E7-BB02BCEA002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7" creationId="{C32343CC-6ECD-4A26-94BD-13DB9E95D4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9" creationId="{9078E277-A2C8-47B0-813C-50FCCA85F3E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0" creationId="{C871F9E5-1B9F-4137-81E5-141215998B7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7" creationId="{74C5AC3A-031E-43B3-91FF-B0BC65E83B2C}"/>
          </ac:cxnSpMkLst>
        </pc:cxnChg>
        <pc:cxnChg chg="add del mod">
          <ac:chgData name="Alex Aniskov" userId="cd939c58bec32562" providerId="LiveId" clId="{FF6EE222-1B7B-47BA-921F-B6234F92AC1C}" dt="2021-04-28T17:46:27.916" v="4532" actId="478"/>
          <ac:cxnSpMkLst>
            <pc:docMk/>
            <pc:sldMk cId="3513259596" sldId="301"/>
            <ac:cxnSpMk id="227" creationId="{F18770EA-ADD4-4875-860A-56E4DB630271}"/>
          </ac:cxnSpMkLst>
        </pc:cxnChg>
        <pc:cxnChg chg="add del mod">
          <ac:chgData name="Alex Aniskov" userId="cd939c58bec32562" providerId="LiveId" clId="{FF6EE222-1B7B-47BA-921F-B6234F92AC1C}" dt="2021-04-28T17:46:20.984" v="4531" actId="478"/>
          <ac:cxnSpMkLst>
            <pc:docMk/>
            <pc:sldMk cId="3513259596" sldId="301"/>
            <ac:cxnSpMk id="228" creationId="{B6DF81B0-D2B9-4747-9664-4EE5A7D7597E}"/>
          </ac:cxnSpMkLst>
        </pc:cxnChg>
        <pc:cxnChg chg="add del mod">
          <ac:chgData name="Alex Aniskov" userId="cd939c58bec32562" providerId="LiveId" clId="{FF6EE222-1B7B-47BA-921F-B6234F92AC1C}" dt="2021-04-28T17:46:18.501" v="4530" actId="478"/>
          <ac:cxnSpMkLst>
            <pc:docMk/>
            <pc:sldMk cId="3513259596" sldId="301"/>
            <ac:cxnSpMk id="229" creationId="{1E2806D8-575D-40AF-8EAA-A4B23073E8C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0" creationId="{645FCBC0-6202-4FE0-BE2F-0A2F29278C7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1" creationId="{5B273557-FFCE-4FF8-8FBC-1918426B2806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2" creationId="{EC473C42-2F84-4458-BF54-DFDAAEB4CA74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3" creationId="{D94C74C9-B3AF-467B-A454-DC8C32909A2F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5" creationId="{DFDACB15-728A-4667-B2FE-4B9BFD7C045B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6" creationId="{17F69916-C3FB-495D-842F-B9BFAC6E41FC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42" creationId="{D72028D0-DCEA-4F18-9608-D9CA3B9EFED6}"/>
          </ac:cxnSpMkLst>
        </pc:cxnChg>
      </pc:sldChg>
      <pc:sldChg chg="addSp delSp modSp add del mod delAnim">
        <pc:chgData name="Alex Aniskov" userId="cd939c58bec32562" providerId="LiveId" clId="{FF6EE222-1B7B-47BA-921F-B6234F92AC1C}" dt="2021-04-28T18:00:06.317" v="4688" actId="22"/>
        <pc:sldMkLst>
          <pc:docMk/>
          <pc:sldMk cId="82251975" sldId="302"/>
        </pc:sldMkLst>
        <pc:spChg chg="del">
          <ac:chgData name="Alex Aniskov" userId="cd939c58bec32562" providerId="LiveId" clId="{FF6EE222-1B7B-47BA-921F-B6234F92AC1C}" dt="2021-04-28T17:59:21.160" v="4677" actId="478"/>
          <ac:spMkLst>
            <pc:docMk/>
            <pc:sldMk cId="82251975" sldId="302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4" creationId="{89DF16C9-152B-4E60-969E-23580A0F77B4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2" creationId="{B0EAF4AD-1C91-4CC9-8216-B2E50925E10C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9" creationId="{A2F5279F-4148-4578-B147-27CAB3130575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23" creationId="{D2BCFDCF-6B1C-491E-B14D-DF89CBA832C0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61" creationId="{7039604D-4890-4C49-BA9C-EC977AD9FC1A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355" creationId="{8458F88E-CDBD-4883-8427-D033541A5716}"/>
          </ac:grpSpMkLst>
        </pc:grpChg>
        <pc:picChg chg="add del mod">
          <ac:chgData name="Alex Aniskov" userId="cd939c58bec32562" providerId="LiveId" clId="{FF6EE222-1B7B-47BA-921F-B6234F92AC1C}" dt="2021-04-28T18:00:05.296" v="4686" actId="478"/>
          <ac:picMkLst>
            <pc:docMk/>
            <pc:sldMk cId="82251975" sldId="302"/>
            <ac:picMk id="29" creationId="{0AE8AFED-A312-4127-B717-846CAD0F75C9}"/>
          </ac:picMkLst>
        </pc:picChg>
      </pc:sldChg>
      <pc:sldChg chg="addSp">
        <pc:chgData name="Alex Aniskov" userId="cd939c58bec32562" providerId="LiveId" clId="{FF6EE222-1B7B-47BA-921F-B6234F92AC1C}" dt="2021-04-28T18:00:06.298" v="4687"/>
        <pc:sldMkLst>
          <pc:docMk/>
          <pc:sldMk cId="355813590" sldId="302"/>
        </pc:sldMkLst>
        <pc:picChg chg="add">
          <ac:chgData name="Alex Aniskov" userId="cd939c58bec32562" providerId="LiveId" clId="{FF6EE222-1B7B-47BA-921F-B6234F92AC1C}" dt="2021-04-28T18:00:06.298" v="4687"/>
          <ac:picMkLst>
            <pc:docMk/>
            <pc:sldMk cId="355813590" sldId="302"/>
            <ac:picMk id="12290" creationId="{6EE3A268-6919-4216-B152-3A924A6AA2EC}"/>
          </ac:picMkLst>
        </pc:picChg>
      </pc:sldChg>
      <pc:sldMasterChg chg="modTransition modSldLayout">
        <pc:chgData name="Alex Aniskov" userId="cd939c58bec32562" providerId="LiveId" clId="{FF6EE222-1B7B-47BA-921F-B6234F92AC1C}" dt="2021-04-28T12:00:56.649" v="397"/>
        <pc:sldMasterMkLst>
          <pc:docMk/>
          <pc:sldMasterMk cId="0" sldId="2147483648"/>
        </pc:sldMasterMkLst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C8A4B-B072-455F-AB7E-69A80422A3F2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A1EE3-2BD4-4261-8F97-911373142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Я-</a:t>
            </a:r>
            <a:r>
              <a:rPr lang="ru-RU" sz="1800" b="0" i="0" dirty="0" err="1">
                <a:solidFill>
                  <a:srgbClr val="151515"/>
                </a:solidFill>
                <a:effectLst/>
                <a:latin typeface="+mj-lt"/>
              </a:rPr>
              <a:t>кать</a:t>
            </a:r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 говорят не хорошо. А о себе в третьем лице еще хуже. Ну а раз так, значит давайте коротко о том где работаю и кем.</a:t>
            </a:r>
            <a:endParaRPr lang="ru-RU" sz="1800" dirty="0">
              <a:solidFill>
                <a:srgbClr val="151515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17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Накинуть на вентилятор – не мое,  я только учусь</a:t>
            </a:r>
          </a:p>
          <a:p>
            <a:r>
              <a:rPr lang="ru-RU" sz="1800" dirty="0"/>
              <a:t>Цитата Винсента </a:t>
            </a:r>
            <a:r>
              <a:rPr lang="ru-RU" sz="1800" dirty="0" err="1"/>
              <a:t>Дриссена</a:t>
            </a:r>
            <a:r>
              <a:rPr lang="ru-RU" sz="1800" dirty="0"/>
              <a:t>: придумано более 10 лет назад. Стала очень популярна и стала своего рода стандартом. К а то и догмой или панацеей. Если вы используете непрерывную поставку – не лучший выбор. Однако если несколько версий – то по прежнему подход. </a:t>
            </a:r>
            <a:r>
              <a:rPr lang="ru-RU" sz="1800" dirty="0" err="1"/>
              <a:t>Панации</a:t>
            </a:r>
            <a:r>
              <a:rPr lang="ru-RU" sz="1800" dirty="0"/>
              <a:t> нет. Думайте головой. Проблема </a:t>
            </a:r>
            <a:r>
              <a:rPr lang="en-US" sz="1800" dirty="0"/>
              <a:t>GF</a:t>
            </a:r>
            <a:r>
              <a:rPr lang="ru-RU" sz="1800" dirty="0"/>
              <a:t> в дисциплине. Ветки могут висеть примерно вечность.</a:t>
            </a:r>
          </a:p>
          <a:p>
            <a:r>
              <a:rPr lang="ru-RU" sz="1800" dirty="0"/>
              <a:t>Ветки стоят дешево. Сколько хочешь версий.</a:t>
            </a:r>
          </a:p>
          <a:p>
            <a:r>
              <a:rPr lang="ru-RU" sz="1800" dirty="0"/>
              <a:t>Личный пример</a:t>
            </a:r>
          </a:p>
          <a:p>
            <a:r>
              <a:rPr lang="ru-RU" sz="1800" dirty="0"/>
              <a:t>ЧТО ИСПОЛЬЗОВАТЬ?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4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Финал:</a:t>
            </a:r>
          </a:p>
          <a:p>
            <a:r>
              <a:rPr lang="ru-RU" sz="1800" dirty="0"/>
              <a:t>ТРИ ВОПРОСА</a:t>
            </a:r>
          </a:p>
          <a:p>
            <a:r>
              <a:rPr lang="ru-RU" sz="1800" dirty="0"/>
              <a:t>ИТОГ:</a:t>
            </a:r>
            <a:br>
              <a:rPr lang="ru-RU" sz="1800" dirty="0"/>
            </a:br>
            <a:r>
              <a:rPr lang="ru-RU" sz="1800" dirty="0"/>
              <a:t>1. Не </a:t>
            </a:r>
            <a:r>
              <a:rPr lang="en-US" sz="1800" dirty="0"/>
              <a:t>Jinkins, Gitlab</a:t>
            </a:r>
            <a:r>
              <a:rPr lang="ru-RU" sz="1800" dirty="0"/>
              <a:t> и т.д.</a:t>
            </a:r>
          </a:p>
          <a:p>
            <a:r>
              <a:rPr lang="ru-RU" sz="1800" dirty="0"/>
              <a:t>2. Голова, практики, подходы, методология, хоть молоток</a:t>
            </a:r>
          </a:p>
          <a:p>
            <a:r>
              <a:rPr lang="ru-RU" sz="1800" dirty="0"/>
              <a:t>3. Это чтобы избегать конфликты небольшой ценой каждый день</a:t>
            </a:r>
          </a:p>
          <a:p>
            <a:r>
              <a:rPr lang="ru-RU" sz="1800" dirty="0"/>
              <a:t>4. Коммуникация внутри + помогает обмениваться кодом</a:t>
            </a:r>
          </a:p>
          <a:p>
            <a:r>
              <a:rPr lang="ru-RU" sz="1800" dirty="0"/>
              <a:t>Мое мнение: коммитить когда что-то делает, </a:t>
            </a:r>
            <a:r>
              <a:rPr lang="ru-RU" sz="1800" dirty="0" err="1"/>
              <a:t>мерджить</a:t>
            </a:r>
            <a:r>
              <a:rPr lang="ru-RU" sz="1800" dirty="0"/>
              <a:t> когда не ломает</a:t>
            </a:r>
          </a:p>
          <a:p>
            <a:endParaRPr lang="ru-RU" sz="1800" dirty="0"/>
          </a:p>
          <a:p>
            <a:r>
              <a:rPr lang="ru-RU" sz="1800" dirty="0"/>
              <a:t>ПОЧЕМУ ЦЕНА ВОПРОСА – ЖИЗНЬ</a:t>
            </a:r>
          </a:p>
          <a:p>
            <a:r>
              <a:rPr lang="ru-RU" sz="1800" dirty="0"/>
              <a:t>Маленькая компания – кто займется? Не просто другая практика – другой вектор.</a:t>
            </a:r>
          </a:p>
          <a:p>
            <a:r>
              <a:rPr lang="ru-RU" sz="1800" dirty="0"/>
              <a:t>Не бойтесь поднять руку и встать у руля. КЛИК </a:t>
            </a:r>
            <a:r>
              <a:rPr lang="ru-RU" sz="1800" dirty="0" err="1"/>
              <a:t>КЛИК</a:t>
            </a:r>
            <a:r>
              <a:rPr lang="ru-RU" sz="1800"/>
              <a:t> ССЫЛКА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1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1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ПТБ – МАЛЕНЬКАЯ, СПЕЦИФИЧЕСКАЯ, РАЗРАБОТКА. </a:t>
            </a:r>
          </a:p>
          <a:p>
            <a:endParaRPr lang="ru-RU" sz="1800" dirty="0">
              <a:solidFill>
                <a:srgbClr val="151515"/>
              </a:solidFill>
              <a:latin typeface="+mj-lt"/>
            </a:endParaRPr>
          </a:p>
          <a:p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И проблемы – это не проблема для крупных. </a:t>
            </a:r>
          </a:p>
          <a:p>
            <a:endParaRPr lang="ru-RU" sz="1800" b="0" i="0" dirty="0">
              <a:solidFill>
                <a:srgbClr val="151515"/>
              </a:solidFill>
              <a:effectLst/>
              <a:latin typeface="+mj-lt"/>
            </a:endParaRPr>
          </a:p>
          <a:p>
            <a: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  <a:t>И это не зависть, а благодарность… но их подход «выделить ресурсы и людей и все решить» для маленьких компаний редко допустим.</a:t>
            </a:r>
            <a:b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</a:br>
            <a:br>
              <a:rPr lang="ru-RU" sz="1800" b="0" i="0" dirty="0">
                <a:solidFill>
                  <a:srgbClr val="151515"/>
                </a:solidFill>
                <a:effectLst/>
                <a:latin typeface="+mj-lt"/>
              </a:rPr>
            </a:br>
            <a:r>
              <a:rPr lang="ru-RU" sz="1800" dirty="0">
                <a:solidFill>
                  <a:srgbClr val="151515"/>
                </a:solidFill>
                <a:latin typeface="+mj-lt"/>
              </a:rPr>
              <a:t>Программисты делятся на два типа, кто еще не использует СКВ и кто уже использует. Подготовка к Казани. Слом базы.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1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rgbClr val="151515"/>
                </a:solidFill>
                <a:latin typeface="+mj-lt"/>
              </a:rPr>
              <a:t>КЛИК </a:t>
            </a:r>
          </a:p>
          <a:p>
            <a:r>
              <a:rPr lang="ru-RU" sz="1800" dirty="0">
                <a:solidFill>
                  <a:srgbClr val="151515"/>
                </a:solidFill>
                <a:latin typeface="+mj-lt"/>
              </a:rPr>
              <a:t>Хранилища. </a:t>
            </a:r>
            <a:r>
              <a:rPr lang="en-US" sz="1800" dirty="0">
                <a:solidFill>
                  <a:srgbClr val="151515"/>
                </a:solidFill>
                <a:latin typeface="+mj-lt"/>
              </a:rPr>
              <a:t>Pet-</a:t>
            </a:r>
            <a:r>
              <a:rPr lang="ru-RU" sz="1800" dirty="0">
                <a:solidFill>
                  <a:srgbClr val="151515"/>
                </a:solidFill>
                <a:latin typeface="+mj-lt"/>
              </a:rPr>
              <a:t>проект. Кое-как восстановил. Исправлюсь… но потом было то, что все знают. «Самоизоляция». Проблемы с распределенным хранилищем.</a:t>
            </a:r>
          </a:p>
          <a:p>
            <a:br>
              <a:rPr lang="ru-RU" sz="1800" dirty="0">
                <a:solidFill>
                  <a:srgbClr val="151515"/>
                </a:solidFill>
                <a:latin typeface="+mj-lt"/>
              </a:rPr>
            </a:br>
            <a:r>
              <a:rPr lang="ru-RU" sz="1800" dirty="0">
                <a:solidFill>
                  <a:srgbClr val="151515"/>
                </a:solidFill>
                <a:latin typeface="+mj-lt"/>
              </a:rPr>
              <a:t>КЛИК</a:t>
            </a:r>
          </a:p>
          <a:p>
            <a:r>
              <a:rPr lang="ru-RU" sz="1800" dirty="0"/>
              <a:t>Запись на курсы. Изучение </a:t>
            </a:r>
            <a:r>
              <a:rPr lang="en-US" sz="1800" dirty="0"/>
              <a:t>Git</a:t>
            </a:r>
            <a:r>
              <a:rPr lang="ru-RU" sz="1800" dirty="0"/>
              <a:t>.</a:t>
            </a:r>
          </a:p>
          <a:p>
            <a:endParaRPr lang="ru-RU" sz="1800" dirty="0"/>
          </a:p>
          <a:p>
            <a:r>
              <a:rPr lang="ru-RU" sz="1800" dirty="0"/>
              <a:t>КЛИК</a:t>
            </a:r>
          </a:p>
          <a:p>
            <a:r>
              <a:rPr lang="ru-RU" sz="1800" dirty="0"/>
              <a:t>Шутка про Зака </a:t>
            </a:r>
            <a:r>
              <a:rPr lang="ru-RU" sz="1800" dirty="0" err="1"/>
              <a:t>Снайдера</a:t>
            </a:r>
            <a:r>
              <a:rPr lang="ru-RU" sz="1800" dirty="0"/>
              <a:t>. Разочарование без </a:t>
            </a:r>
            <a:r>
              <a:rPr lang="ru-RU" sz="1800" dirty="0" err="1"/>
              <a:t>серебрянной</a:t>
            </a:r>
            <a:r>
              <a:rPr lang="ru-RU" sz="1800" dirty="0"/>
              <a:t> пули. Мы на </a:t>
            </a:r>
            <a:r>
              <a:rPr lang="en-US" sz="1800" dirty="0"/>
              <a:t>Git</a:t>
            </a:r>
            <a:r>
              <a:rPr lang="ru-RU" sz="1800" dirty="0"/>
              <a:t> перешли, что-то из </a:t>
            </a:r>
            <a:r>
              <a:rPr lang="en-US" sz="1800" dirty="0"/>
              <a:t>CI</a:t>
            </a:r>
            <a:r>
              <a:rPr lang="ru-RU" sz="1800" dirty="0"/>
              <a:t> сделали. Но проблема обнаружилась не в инструментах, а в головах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5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Но сначала о боли, которую пытались решить – совместная работа. И я быстро, тема не нова, особенно в контексте </a:t>
            </a:r>
            <a:r>
              <a:rPr lang="en-US" sz="1800" dirty="0"/>
              <a:t>Git</a:t>
            </a:r>
            <a:r>
              <a:rPr lang="ru-RU" sz="1800" dirty="0"/>
              <a:t>. Вот только давайте пока не об этих ваших </a:t>
            </a:r>
            <a:r>
              <a:rPr lang="en-US" sz="1800" dirty="0" err="1"/>
              <a:t>gitflow</a:t>
            </a:r>
            <a:r>
              <a:rPr lang="ru-RU" sz="1800" dirty="0"/>
              <a:t>, а в принципе</a:t>
            </a:r>
          </a:p>
          <a:p>
            <a:endParaRPr lang="ru-RU" sz="1800" dirty="0"/>
          </a:p>
          <a:p>
            <a:r>
              <a:rPr lang="ru-RU" sz="1800" dirty="0" err="1"/>
              <a:t>КЛИКи</a:t>
            </a:r>
            <a:r>
              <a:rPr lang="ru-RU" sz="1800" dirty="0"/>
              <a:t>, НЕ ЗАБЫВАЙ !!!!!</a:t>
            </a:r>
          </a:p>
          <a:p>
            <a:endParaRPr lang="ru-RU" sz="1800" dirty="0"/>
          </a:p>
          <a:p>
            <a:r>
              <a:rPr lang="ru-RU" sz="1800" dirty="0"/>
              <a:t>Два разработчика, разработка, потеря времени…</a:t>
            </a:r>
          </a:p>
          <a:p>
            <a:r>
              <a:rPr lang="ru-RU" sz="1800" dirty="0"/>
              <a:t>Шутка про 1С, сравнение/объединение и </a:t>
            </a:r>
            <a:r>
              <a:rPr lang="en-US" sz="1800" dirty="0"/>
              <a:t>EDT</a:t>
            </a:r>
            <a:endParaRPr lang="ru-RU" sz="1800" dirty="0"/>
          </a:p>
          <a:p>
            <a:r>
              <a:rPr lang="ru-RU" sz="1800" dirty="0"/>
              <a:t>В реальности все дольше, и разработчиков больше и требования по ходу меняются… а давайте к хорошему программисту добавим юного </a:t>
            </a:r>
            <a:r>
              <a:rPr lang="ru-RU" sz="1800" dirty="0" err="1"/>
              <a:t>подавана</a:t>
            </a:r>
            <a:r>
              <a:rPr lang="ru-RU" sz="1800" dirty="0"/>
              <a:t>…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4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Code-review </a:t>
            </a:r>
            <a:r>
              <a:rPr lang="ru-RU" sz="1800" dirty="0"/>
              <a:t>нарисовался</a:t>
            </a:r>
          </a:p>
          <a:p>
            <a:endParaRPr lang="ru-RU" sz="1800" dirty="0"/>
          </a:p>
          <a:p>
            <a:r>
              <a:rPr lang="ru-RU" sz="1800" dirty="0" err="1"/>
              <a:t>КЛИКи</a:t>
            </a:r>
            <a:r>
              <a:rPr lang="ru-RU" sz="1800" dirty="0"/>
              <a:t>, НЕ ЗАБЫВАЙ !!!!!</a:t>
            </a:r>
          </a:p>
          <a:p>
            <a:endParaRPr lang="ru-RU" sz="1800" dirty="0"/>
          </a:p>
          <a:p>
            <a:r>
              <a:rPr lang="ru-RU" sz="1800" dirty="0"/>
              <a:t>А еще проблема с коммуникацией, пока пилите не часто сливаете, порой делаете то что решено, все быстро устаревает. Реже сливаете – дольше процесс – реже сливаете – как снежный ком</a:t>
            </a:r>
          </a:p>
          <a:p>
            <a:endParaRPr lang="ru-RU" sz="1800" dirty="0"/>
          </a:p>
          <a:p>
            <a:r>
              <a:rPr lang="ru-RU" sz="1800" dirty="0"/>
              <a:t>И вообще «СОВМЕСТНАЯ РАБОТА – ЭТО ВСЕГДА БОЛЬНО»</a:t>
            </a:r>
            <a:br>
              <a:rPr lang="ru-RU" sz="1800" dirty="0"/>
            </a:br>
            <a:r>
              <a:rPr lang="ru-RU" sz="1800" dirty="0"/>
              <a:t>Мы всегда друг-другу мешаем</a:t>
            </a:r>
          </a:p>
          <a:p>
            <a:r>
              <a:rPr lang="ru-RU" sz="1800" dirty="0"/>
              <a:t>И об этом задумались давно, почти 30 лет назад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5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Сама концепция – </a:t>
            </a:r>
            <a:r>
              <a:rPr lang="ru-RU" sz="1800" dirty="0" err="1"/>
              <a:t>Гради</a:t>
            </a:r>
            <a:r>
              <a:rPr lang="ru-RU" sz="1800" dirty="0"/>
              <a:t> Буч </a:t>
            </a:r>
            <a:r>
              <a:rPr lang="en-US" sz="1800" dirty="0"/>
              <a:t>~</a:t>
            </a:r>
            <a:r>
              <a:rPr lang="ru-RU" sz="1800" dirty="0"/>
              <a:t>30 лет назад</a:t>
            </a:r>
          </a:p>
          <a:p>
            <a:r>
              <a:rPr lang="ru-RU" sz="1800" dirty="0"/>
              <a:t>Но насколько «непрерывная» и как глубоко «интеграция» не понятно как бы.</a:t>
            </a:r>
          </a:p>
          <a:p>
            <a:r>
              <a:rPr lang="en-US" sz="1800" b="1" dirty="0"/>
              <a:t>Integration</a:t>
            </a:r>
            <a:br>
              <a:rPr lang="ru-RU" sz="1800" dirty="0"/>
            </a:br>
            <a:r>
              <a:rPr lang="ru-RU" sz="1800" dirty="0"/>
              <a:t>Каждый стремится работать с актуальной версией. Итог: Чаще в основную, меньше конфликтов. В общем взять код и дотащить до </a:t>
            </a:r>
            <a:r>
              <a:rPr lang="en-US" sz="1800" dirty="0"/>
              <a:t>master</a:t>
            </a:r>
            <a:endParaRPr lang="ru-RU" sz="1800" dirty="0"/>
          </a:p>
          <a:p>
            <a:r>
              <a:rPr lang="en-US" sz="1800" b="1" dirty="0"/>
              <a:t>Continuous</a:t>
            </a:r>
          </a:p>
          <a:p>
            <a:r>
              <a:rPr lang="ru-RU" sz="1800" dirty="0"/>
              <a:t>Интегрировать код быстрее в мастер, каждые несколько часов.</a:t>
            </a:r>
          </a:p>
          <a:p>
            <a:r>
              <a:rPr lang="ru-RU" sz="1800" dirty="0"/>
              <a:t>Правда тогда ответственность – </a:t>
            </a:r>
            <a:r>
              <a:rPr lang="en-US" sz="1800" dirty="0"/>
              <a:t>Jenkins </a:t>
            </a:r>
            <a:r>
              <a:rPr lang="ru-RU" sz="1800" dirty="0"/>
              <a:t>решает. Момент: изменения должны быть мелкими, настолько что не приведут к конфликтам. И здесь </a:t>
            </a:r>
            <a:r>
              <a:rPr lang="en-US" sz="1800" dirty="0"/>
              <a:t>Jenkins</a:t>
            </a:r>
            <a:r>
              <a:rPr lang="ru-RU" sz="1800" dirty="0"/>
              <a:t> не поможет – но лишь инструмент. Но давайте о 1С. </a:t>
            </a:r>
          </a:p>
          <a:p>
            <a:br>
              <a:rPr lang="ru-RU" sz="1800" dirty="0"/>
            </a:br>
            <a:r>
              <a:rPr lang="ru-RU" sz="1800" dirty="0"/>
              <a:t>Не знаю что там в </a:t>
            </a:r>
            <a:r>
              <a:rPr lang="en-US" sz="1800" dirty="0"/>
              <a:t>EDT</a:t>
            </a:r>
            <a:r>
              <a:rPr lang="ru-RU" sz="1800" dirty="0"/>
              <a:t>… у нас конфигуратор. И моя стратегия: задачи мельче, сливать чаще, закончить рабочий день в ветку.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6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Программист без интернета - </a:t>
            </a:r>
            <a:r>
              <a:rPr lang="en-US" sz="1800" dirty="0"/>
              <a:t>CI</a:t>
            </a:r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С переходом на более сложные задачи – следующие проблемы: декомпозиция задачи. А если </a:t>
            </a:r>
            <a:r>
              <a:rPr lang="en-US" sz="1800" dirty="0"/>
              <a:t>code-review</a:t>
            </a:r>
            <a:r>
              <a:rPr lang="ru-RU" sz="1800" dirty="0"/>
              <a:t>? И команду учить, объяснять, идеологию впихивать. Быстро не выходит – а не быстро замечательно выходит.</a:t>
            </a:r>
          </a:p>
          <a:p>
            <a:r>
              <a:rPr lang="ru-RU" sz="1800" dirty="0"/>
              <a:t>Но может на примере 1С посмотрим?</a:t>
            </a:r>
          </a:p>
          <a:p>
            <a:r>
              <a:rPr lang="ru-RU" sz="1800" dirty="0"/>
              <a:t>Документ счет на оплату, надо сделать:</a:t>
            </a:r>
            <a:br>
              <a:rPr lang="ru-RU" sz="1800" dirty="0"/>
            </a:br>
            <a:r>
              <a:rPr lang="ru-RU" sz="1800" dirty="0"/>
              <a:t>- Объект</a:t>
            </a:r>
          </a:p>
          <a:p>
            <a:pPr marL="285750" indent="-285750">
              <a:buFontTx/>
              <a:buChar char="-"/>
            </a:pPr>
            <a:r>
              <a:rPr lang="ru-RU" sz="1800" dirty="0"/>
              <a:t>Формы</a:t>
            </a:r>
          </a:p>
          <a:p>
            <a:pPr marL="285750" indent="-285750">
              <a:buFontTx/>
              <a:buChar char="-"/>
            </a:pPr>
            <a:r>
              <a:rPr lang="ru-RU" sz="1800" dirty="0"/>
              <a:t>Модули</a:t>
            </a:r>
          </a:p>
          <a:p>
            <a:pPr marL="285750" indent="-285750">
              <a:buFontTx/>
              <a:buChar char="-"/>
            </a:pPr>
            <a:r>
              <a:rPr lang="ru-RU" sz="1800" dirty="0"/>
              <a:t>Мелочи: подписки, планы, типы, критерии, </a:t>
            </a:r>
            <a:r>
              <a:rPr lang="ru-RU" sz="1800" dirty="0" err="1"/>
              <a:t>функ</a:t>
            </a:r>
            <a:r>
              <a:rPr lang="ru-RU" sz="1800" dirty="0"/>
              <a:t> опции, об команды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9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800" dirty="0"/>
          </a:p>
          <a:p>
            <a:r>
              <a:rPr lang="ru-RU" sz="1800" dirty="0"/>
              <a:t>Разбираем по порядку</a:t>
            </a:r>
            <a:br>
              <a:rPr lang="ru-RU" sz="1800" dirty="0"/>
            </a:br>
            <a:r>
              <a:rPr lang="ru-RU" sz="1800" dirty="0"/>
              <a:t>КЛИКИ + рассказ</a:t>
            </a:r>
          </a:p>
          <a:p>
            <a:r>
              <a:rPr lang="ru-RU" sz="1800" dirty="0"/>
              <a:t>ЕСЛИ ВРЕМЯ МАЛО, СЛЕД СЛАЙД ПРОПУСКАЙ</a:t>
            </a:r>
          </a:p>
          <a:p>
            <a:r>
              <a:rPr lang="en-US" sz="1800" dirty="0"/>
              <a:t>Google </a:t>
            </a:r>
            <a:r>
              <a:rPr lang="en-US" sz="1800" dirty="0" err="1"/>
              <a:t>Devops</a:t>
            </a:r>
            <a:r>
              <a:rPr lang="en-US" sz="1800" dirty="0"/>
              <a:t> </a:t>
            </a:r>
            <a:r>
              <a:rPr lang="ru-RU" sz="1800" dirty="0"/>
              <a:t>2019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0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ВСЕ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1EE3-2BD4-4261-8F97-911373142E6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8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lor lines"/>
          <p:cNvGrpSpPr/>
          <p:nvPr/>
        </p:nvGrpSpPr>
        <p:grpSpPr>
          <a:xfrm>
            <a:off x="2733675" y="3348038"/>
            <a:ext cx="2276475" cy="57150"/>
            <a:chOff x="2733675" y="3348038"/>
            <a:chExt cx="2276475" cy="57150"/>
          </a:xfrm>
        </p:grpSpPr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2733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4B54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114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275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495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588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876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6AE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4257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5E0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638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CE03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" name="Background"/>
          <p:cNvGrpSpPr/>
          <p:nvPr/>
        </p:nvGrpSpPr>
        <p:grpSpPr>
          <a:xfrm>
            <a:off x="-1588" y="0"/>
            <a:ext cx="9144000" cy="5141913"/>
            <a:chOff x="-1588" y="0"/>
            <a:chExt cx="9144000" cy="5141913"/>
          </a:xfrm>
        </p:grpSpPr>
        <p:sp>
          <p:nvSpPr>
            <p:cNvPr id="1051" name="White shape"/>
            <p:cNvSpPr>
              <a:spLocks/>
            </p:cNvSpPr>
            <p:nvPr/>
          </p:nvSpPr>
          <p:spPr bwMode="auto">
            <a:xfrm>
              <a:off x="-1588" y="2079625"/>
              <a:ext cx="9144000" cy="3062288"/>
            </a:xfrm>
            <a:custGeom>
              <a:avLst/>
              <a:gdLst>
                <a:gd name="T0" fmla="*/ 7487 w 7680"/>
                <a:gd name="T1" fmla="*/ 28 h 2572"/>
                <a:gd name="T2" fmla="*/ 7361 w 7680"/>
                <a:gd name="T3" fmla="*/ 28 h 2572"/>
                <a:gd name="T4" fmla="*/ 7168 w 7680"/>
                <a:gd name="T5" fmla="*/ 184 h 2572"/>
                <a:gd name="T6" fmla="*/ 6975 w 7680"/>
                <a:gd name="T7" fmla="*/ 28 h 2572"/>
                <a:gd name="T8" fmla="*/ 6849 w 7680"/>
                <a:gd name="T9" fmla="*/ 28 h 2572"/>
                <a:gd name="T10" fmla="*/ 6720 w 7680"/>
                <a:gd name="T11" fmla="*/ 157 h 2572"/>
                <a:gd name="T12" fmla="*/ 6463 w 7680"/>
                <a:gd name="T13" fmla="*/ 28 h 2572"/>
                <a:gd name="T14" fmla="*/ 6400 w 7680"/>
                <a:gd name="T15" fmla="*/ 0 h 2572"/>
                <a:gd name="T16" fmla="*/ 6337 w 7680"/>
                <a:gd name="T17" fmla="*/ 28 h 2572"/>
                <a:gd name="T18" fmla="*/ 6080 w 7680"/>
                <a:gd name="T19" fmla="*/ 157 h 2572"/>
                <a:gd name="T20" fmla="*/ 5951 w 7680"/>
                <a:gd name="T21" fmla="*/ 28 h 2572"/>
                <a:gd name="T22" fmla="*/ 5825 w 7680"/>
                <a:gd name="T23" fmla="*/ 28 h 2572"/>
                <a:gd name="T24" fmla="*/ 5632 w 7680"/>
                <a:gd name="T25" fmla="*/ 184 h 2572"/>
                <a:gd name="T26" fmla="*/ 5439 w 7680"/>
                <a:gd name="T27" fmla="*/ 28 h 2572"/>
                <a:gd name="T28" fmla="*/ 5313 w 7680"/>
                <a:gd name="T29" fmla="*/ 28 h 2572"/>
                <a:gd name="T30" fmla="*/ 5184 w 7680"/>
                <a:gd name="T31" fmla="*/ 157 h 2572"/>
                <a:gd name="T32" fmla="*/ 4927 w 7680"/>
                <a:gd name="T33" fmla="*/ 28 h 2572"/>
                <a:gd name="T34" fmla="*/ 4864 w 7680"/>
                <a:gd name="T35" fmla="*/ 0 h 2572"/>
                <a:gd name="T36" fmla="*/ 4801 w 7680"/>
                <a:gd name="T37" fmla="*/ 28 h 2572"/>
                <a:gd name="T38" fmla="*/ 4544 w 7680"/>
                <a:gd name="T39" fmla="*/ 157 h 2572"/>
                <a:gd name="T40" fmla="*/ 4415 w 7680"/>
                <a:gd name="T41" fmla="*/ 28 h 2572"/>
                <a:gd name="T42" fmla="*/ 4289 w 7680"/>
                <a:gd name="T43" fmla="*/ 28 h 2572"/>
                <a:gd name="T44" fmla="*/ 4096 w 7680"/>
                <a:gd name="T45" fmla="*/ 184 h 2572"/>
                <a:gd name="T46" fmla="*/ 3903 w 7680"/>
                <a:gd name="T47" fmla="*/ 28 h 2572"/>
                <a:gd name="T48" fmla="*/ 3777 w 7680"/>
                <a:gd name="T49" fmla="*/ 28 h 2572"/>
                <a:gd name="T50" fmla="*/ 3648 w 7680"/>
                <a:gd name="T51" fmla="*/ 157 h 2572"/>
                <a:gd name="T52" fmla="*/ 3391 w 7680"/>
                <a:gd name="T53" fmla="*/ 28 h 2572"/>
                <a:gd name="T54" fmla="*/ 3328 w 7680"/>
                <a:gd name="T55" fmla="*/ 0 h 2572"/>
                <a:gd name="T56" fmla="*/ 3265 w 7680"/>
                <a:gd name="T57" fmla="*/ 28 h 2572"/>
                <a:gd name="T58" fmla="*/ 3008 w 7680"/>
                <a:gd name="T59" fmla="*/ 157 h 2572"/>
                <a:gd name="T60" fmla="*/ 2879 w 7680"/>
                <a:gd name="T61" fmla="*/ 28 h 2572"/>
                <a:gd name="T62" fmla="*/ 2753 w 7680"/>
                <a:gd name="T63" fmla="*/ 28 h 2572"/>
                <a:gd name="T64" fmla="*/ 2560 w 7680"/>
                <a:gd name="T65" fmla="*/ 184 h 2572"/>
                <a:gd name="T66" fmla="*/ 2367 w 7680"/>
                <a:gd name="T67" fmla="*/ 28 h 2572"/>
                <a:gd name="T68" fmla="*/ 2241 w 7680"/>
                <a:gd name="T69" fmla="*/ 28 h 2572"/>
                <a:gd name="T70" fmla="*/ 2112 w 7680"/>
                <a:gd name="T71" fmla="*/ 157 h 2572"/>
                <a:gd name="T72" fmla="*/ 1855 w 7680"/>
                <a:gd name="T73" fmla="*/ 28 h 2572"/>
                <a:gd name="T74" fmla="*/ 1792 w 7680"/>
                <a:gd name="T75" fmla="*/ 0 h 2572"/>
                <a:gd name="T76" fmla="*/ 1729 w 7680"/>
                <a:gd name="T77" fmla="*/ 28 h 2572"/>
                <a:gd name="T78" fmla="*/ 1472 w 7680"/>
                <a:gd name="T79" fmla="*/ 157 h 2572"/>
                <a:gd name="T80" fmla="*/ 1343 w 7680"/>
                <a:gd name="T81" fmla="*/ 28 h 2572"/>
                <a:gd name="T82" fmla="*/ 1217 w 7680"/>
                <a:gd name="T83" fmla="*/ 28 h 2572"/>
                <a:gd name="T84" fmla="*/ 1024 w 7680"/>
                <a:gd name="T85" fmla="*/ 184 h 2572"/>
                <a:gd name="T86" fmla="*/ 831 w 7680"/>
                <a:gd name="T87" fmla="*/ 28 h 2572"/>
                <a:gd name="T88" fmla="*/ 705 w 7680"/>
                <a:gd name="T89" fmla="*/ 28 h 2572"/>
                <a:gd name="T90" fmla="*/ 576 w 7680"/>
                <a:gd name="T91" fmla="*/ 157 h 2572"/>
                <a:gd name="T92" fmla="*/ 319 w 7680"/>
                <a:gd name="T93" fmla="*/ 28 h 2572"/>
                <a:gd name="T94" fmla="*/ 256 w 7680"/>
                <a:gd name="T95" fmla="*/ 0 h 2572"/>
                <a:gd name="T96" fmla="*/ 193 w 7680"/>
                <a:gd name="T97" fmla="*/ 28 h 2572"/>
                <a:gd name="T98" fmla="*/ 0 w 7680"/>
                <a:gd name="T99" fmla="*/ 2572 h 2572"/>
                <a:gd name="T100" fmla="*/ 7616 w 7680"/>
                <a:gd name="T101" fmla="*/ 15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572">
                  <a:moveTo>
                    <a:pt x="7487" y="28"/>
                  </a:moveTo>
                  <a:cubicBezTo>
                    <a:pt x="7487" y="28"/>
                    <a:pt x="7487" y="28"/>
                    <a:pt x="7487" y="28"/>
                  </a:cubicBezTo>
                  <a:cubicBezTo>
                    <a:pt x="7487" y="28"/>
                    <a:pt x="7487" y="28"/>
                    <a:pt x="7487" y="28"/>
                  </a:cubicBezTo>
                  <a:cubicBezTo>
                    <a:pt x="7469" y="10"/>
                    <a:pt x="7447" y="0"/>
                    <a:pt x="7424" y="0"/>
                  </a:cubicBezTo>
                  <a:cubicBezTo>
                    <a:pt x="7401" y="0"/>
                    <a:pt x="7379" y="10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232" y="157"/>
                    <a:pt x="7232" y="157"/>
                    <a:pt x="7232" y="157"/>
                  </a:cubicBezTo>
                  <a:cubicBezTo>
                    <a:pt x="7215" y="175"/>
                    <a:pt x="7191" y="183"/>
                    <a:pt x="7168" y="184"/>
                  </a:cubicBezTo>
                  <a:cubicBezTo>
                    <a:pt x="7145" y="183"/>
                    <a:pt x="7121" y="175"/>
                    <a:pt x="7104" y="157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57" y="10"/>
                    <a:pt x="6935" y="0"/>
                    <a:pt x="6912" y="0"/>
                  </a:cubicBezTo>
                  <a:cubicBezTo>
                    <a:pt x="6889" y="0"/>
                    <a:pt x="6867" y="10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720" y="157"/>
                    <a:pt x="6720" y="157"/>
                    <a:pt x="6720" y="157"/>
                  </a:cubicBezTo>
                  <a:cubicBezTo>
                    <a:pt x="6703" y="175"/>
                    <a:pt x="6679" y="183"/>
                    <a:pt x="6656" y="184"/>
                  </a:cubicBezTo>
                  <a:cubicBezTo>
                    <a:pt x="6633" y="183"/>
                    <a:pt x="6609" y="175"/>
                    <a:pt x="6592" y="157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45" y="10"/>
                    <a:pt x="6423" y="0"/>
                    <a:pt x="6400" y="0"/>
                  </a:cubicBezTo>
                  <a:cubicBezTo>
                    <a:pt x="6377" y="0"/>
                    <a:pt x="6355" y="10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208" y="157"/>
                    <a:pt x="6208" y="157"/>
                    <a:pt x="6208" y="157"/>
                  </a:cubicBezTo>
                  <a:cubicBezTo>
                    <a:pt x="6191" y="175"/>
                    <a:pt x="6167" y="183"/>
                    <a:pt x="6144" y="184"/>
                  </a:cubicBezTo>
                  <a:cubicBezTo>
                    <a:pt x="6121" y="183"/>
                    <a:pt x="6097" y="175"/>
                    <a:pt x="6080" y="157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33" y="10"/>
                    <a:pt x="5911" y="0"/>
                    <a:pt x="5888" y="0"/>
                  </a:cubicBezTo>
                  <a:cubicBezTo>
                    <a:pt x="5865" y="0"/>
                    <a:pt x="5843" y="10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696" y="157"/>
                    <a:pt x="5696" y="157"/>
                    <a:pt x="5696" y="157"/>
                  </a:cubicBezTo>
                  <a:cubicBezTo>
                    <a:pt x="5679" y="175"/>
                    <a:pt x="5655" y="183"/>
                    <a:pt x="5632" y="184"/>
                  </a:cubicBezTo>
                  <a:cubicBezTo>
                    <a:pt x="5609" y="183"/>
                    <a:pt x="5585" y="175"/>
                    <a:pt x="5568" y="157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21" y="10"/>
                    <a:pt x="5399" y="0"/>
                    <a:pt x="5376" y="0"/>
                  </a:cubicBezTo>
                  <a:cubicBezTo>
                    <a:pt x="5353" y="0"/>
                    <a:pt x="5331" y="10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184" y="157"/>
                    <a:pt x="5184" y="157"/>
                    <a:pt x="5184" y="157"/>
                  </a:cubicBezTo>
                  <a:cubicBezTo>
                    <a:pt x="5167" y="175"/>
                    <a:pt x="5143" y="183"/>
                    <a:pt x="5120" y="184"/>
                  </a:cubicBezTo>
                  <a:cubicBezTo>
                    <a:pt x="5097" y="183"/>
                    <a:pt x="5073" y="175"/>
                    <a:pt x="5056" y="157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09" y="10"/>
                    <a:pt x="4887" y="0"/>
                    <a:pt x="4864" y="0"/>
                  </a:cubicBezTo>
                  <a:cubicBezTo>
                    <a:pt x="4841" y="0"/>
                    <a:pt x="4819" y="10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672" y="157"/>
                    <a:pt x="4672" y="157"/>
                    <a:pt x="4672" y="157"/>
                  </a:cubicBezTo>
                  <a:cubicBezTo>
                    <a:pt x="4655" y="175"/>
                    <a:pt x="4631" y="183"/>
                    <a:pt x="4608" y="184"/>
                  </a:cubicBezTo>
                  <a:cubicBezTo>
                    <a:pt x="4585" y="183"/>
                    <a:pt x="4561" y="175"/>
                    <a:pt x="4544" y="157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397" y="10"/>
                    <a:pt x="4375" y="0"/>
                    <a:pt x="4352" y="0"/>
                  </a:cubicBezTo>
                  <a:cubicBezTo>
                    <a:pt x="4329" y="0"/>
                    <a:pt x="4307" y="10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160" y="157"/>
                    <a:pt x="4160" y="157"/>
                    <a:pt x="4160" y="157"/>
                  </a:cubicBezTo>
                  <a:cubicBezTo>
                    <a:pt x="4143" y="175"/>
                    <a:pt x="4119" y="183"/>
                    <a:pt x="4096" y="184"/>
                  </a:cubicBezTo>
                  <a:cubicBezTo>
                    <a:pt x="4073" y="183"/>
                    <a:pt x="4049" y="175"/>
                    <a:pt x="4032" y="157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885" y="10"/>
                    <a:pt x="3863" y="0"/>
                    <a:pt x="3840" y="0"/>
                  </a:cubicBezTo>
                  <a:cubicBezTo>
                    <a:pt x="3817" y="0"/>
                    <a:pt x="3795" y="10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648" y="157"/>
                    <a:pt x="3648" y="157"/>
                    <a:pt x="3648" y="157"/>
                  </a:cubicBezTo>
                  <a:cubicBezTo>
                    <a:pt x="3631" y="175"/>
                    <a:pt x="3607" y="183"/>
                    <a:pt x="3584" y="184"/>
                  </a:cubicBezTo>
                  <a:cubicBezTo>
                    <a:pt x="3561" y="183"/>
                    <a:pt x="3537" y="175"/>
                    <a:pt x="3520" y="157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73" y="10"/>
                    <a:pt x="3351" y="0"/>
                    <a:pt x="3328" y="0"/>
                  </a:cubicBezTo>
                  <a:cubicBezTo>
                    <a:pt x="3305" y="0"/>
                    <a:pt x="3283" y="10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136" y="157"/>
                    <a:pt x="3136" y="157"/>
                    <a:pt x="3136" y="157"/>
                  </a:cubicBezTo>
                  <a:cubicBezTo>
                    <a:pt x="3119" y="175"/>
                    <a:pt x="3095" y="183"/>
                    <a:pt x="3072" y="184"/>
                  </a:cubicBezTo>
                  <a:cubicBezTo>
                    <a:pt x="3049" y="183"/>
                    <a:pt x="3025" y="175"/>
                    <a:pt x="3008" y="157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61" y="10"/>
                    <a:pt x="2839" y="0"/>
                    <a:pt x="2816" y="0"/>
                  </a:cubicBezTo>
                  <a:cubicBezTo>
                    <a:pt x="2793" y="0"/>
                    <a:pt x="2771" y="10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624" y="157"/>
                    <a:pt x="2624" y="157"/>
                    <a:pt x="2624" y="157"/>
                  </a:cubicBezTo>
                  <a:cubicBezTo>
                    <a:pt x="2607" y="175"/>
                    <a:pt x="2583" y="183"/>
                    <a:pt x="2560" y="184"/>
                  </a:cubicBezTo>
                  <a:cubicBezTo>
                    <a:pt x="2537" y="183"/>
                    <a:pt x="2513" y="175"/>
                    <a:pt x="2496" y="157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49" y="10"/>
                    <a:pt x="2327" y="0"/>
                    <a:pt x="2304" y="0"/>
                  </a:cubicBezTo>
                  <a:cubicBezTo>
                    <a:pt x="2281" y="0"/>
                    <a:pt x="2259" y="10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112" y="157"/>
                    <a:pt x="2112" y="157"/>
                    <a:pt x="2112" y="157"/>
                  </a:cubicBezTo>
                  <a:cubicBezTo>
                    <a:pt x="2095" y="175"/>
                    <a:pt x="2071" y="183"/>
                    <a:pt x="2048" y="184"/>
                  </a:cubicBezTo>
                  <a:cubicBezTo>
                    <a:pt x="2025" y="183"/>
                    <a:pt x="2001" y="175"/>
                    <a:pt x="1984" y="157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37" y="10"/>
                    <a:pt x="1815" y="0"/>
                    <a:pt x="1792" y="0"/>
                  </a:cubicBezTo>
                  <a:cubicBezTo>
                    <a:pt x="1769" y="0"/>
                    <a:pt x="1747" y="10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600" y="157"/>
                    <a:pt x="1600" y="157"/>
                    <a:pt x="1600" y="157"/>
                  </a:cubicBezTo>
                  <a:cubicBezTo>
                    <a:pt x="1583" y="175"/>
                    <a:pt x="1559" y="183"/>
                    <a:pt x="1536" y="184"/>
                  </a:cubicBezTo>
                  <a:cubicBezTo>
                    <a:pt x="1513" y="183"/>
                    <a:pt x="1489" y="175"/>
                    <a:pt x="1472" y="157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25" y="10"/>
                    <a:pt x="1303" y="0"/>
                    <a:pt x="1280" y="0"/>
                  </a:cubicBezTo>
                  <a:cubicBezTo>
                    <a:pt x="1257" y="0"/>
                    <a:pt x="1235" y="10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088" y="157"/>
                    <a:pt x="1088" y="157"/>
                    <a:pt x="1088" y="157"/>
                  </a:cubicBezTo>
                  <a:cubicBezTo>
                    <a:pt x="1071" y="175"/>
                    <a:pt x="1047" y="183"/>
                    <a:pt x="1024" y="184"/>
                  </a:cubicBezTo>
                  <a:cubicBezTo>
                    <a:pt x="1001" y="183"/>
                    <a:pt x="977" y="175"/>
                    <a:pt x="960" y="157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13" y="10"/>
                    <a:pt x="791" y="0"/>
                    <a:pt x="768" y="0"/>
                  </a:cubicBezTo>
                  <a:cubicBezTo>
                    <a:pt x="745" y="0"/>
                    <a:pt x="723" y="10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576" y="157"/>
                    <a:pt x="576" y="157"/>
                    <a:pt x="576" y="157"/>
                  </a:cubicBezTo>
                  <a:cubicBezTo>
                    <a:pt x="559" y="175"/>
                    <a:pt x="535" y="183"/>
                    <a:pt x="512" y="184"/>
                  </a:cubicBezTo>
                  <a:cubicBezTo>
                    <a:pt x="489" y="183"/>
                    <a:pt x="465" y="175"/>
                    <a:pt x="448" y="157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01" y="10"/>
                    <a:pt x="279" y="0"/>
                    <a:pt x="256" y="0"/>
                  </a:cubicBezTo>
                  <a:cubicBezTo>
                    <a:pt x="233" y="0"/>
                    <a:pt x="211" y="10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47" y="175"/>
                    <a:pt x="23" y="183"/>
                    <a:pt x="0" y="184"/>
                  </a:cubicBezTo>
                  <a:cubicBezTo>
                    <a:pt x="0" y="2572"/>
                    <a:pt x="0" y="2572"/>
                    <a:pt x="0" y="2572"/>
                  </a:cubicBezTo>
                  <a:cubicBezTo>
                    <a:pt x="7680" y="2572"/>
                    <a:pt x="7680" y="2572"/>
                    <a:pt x="7680" y="2572"/>
                  </a:cubicBezTo>
                  <a:cubicBezTo>
                    <a:pt x="7680" y="184"/>
                    <a:pt x="7680" y="184"/>
                    <a:pt x="7680" y="184"/>
                  </a:cubicBezTo>
                  <a:cubicBezTo>
                    <a:pt x="7657" y="183"/>
                    <a:pt x="7633" y="175"/>
                    <a:pt x="7616" y="157"/>
                  </a:cubicBezTo>
                  <a:lnTo>
                    <a:pt x="748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0" name="Dark Shape"/>
            <p:cNvSpPr>
              <a:spLocks/>
            </p:cNvSpPr>
            <p:nvPr/>
          </p:nvSpPr>
          <p:spPr bwMode="auto">
            <a:xfrm>
              <a:off x="-1588" y="0"/>
              <a:ext cx="9144000" cy="2298700"/>
            </a:xfrm>
            <a:custGeom>
              <a:avLst/>
              <a:gdLst>
                <a:gd name="T0" fmla="*/ 64 w 7680"/>
                <a:gd name="T1" fmla="*/ 1904 h 1931"/>
                <a:gd name="T2" fmla="*/ 193 w 7680"/>
                <a:gd name="T3" fmla="*/ 1775 h 1931"/>
                <a:gd name="T4" fmla="*/ 319 w 7680"/>
                <a:gd name="T5" fmla="*/ 1775 h 1931"/>
                <a:gd name="T6" fmla="*/ 512 w 7680"/>
                <a:gd name="T7" fmla="*/ 1931 h 1931"/>
                <a:gd name="T8" fmla="*/ 705 w 7680"/>
                <a:gd name="T9" fmla="*/ 1775 h 1931"/>
                <a:gd name="T10" fmla="*/ 831 w 7680"/>
                <a:gd name="T11" fmla="*/ 1775 h 1931"/>
                <a:gd name="T12" fmla="*/ 960 w 7680"/>
                <a:gd name="T13" fmla="*/ 1904 h 1931"/>
                <a:gd name="T14" fmla="*/ 1217 w 7680"/>
                <a:gd name="T15" fmla="*/ 1775 h 1931"/>
                <a:gd name="T16" fmla="*/ 1280 w 7680"/>
                <a:gd name="T17" fmla="*/ 1747 h 1931"/>
                <a:gd name="T18" fmla="*/ 1343 w 7680"/>
                <a:gd name="T19" fmla="*/ 1775 h 1931"/>
                <a:gd name="T20" fmla="*/ 1600 w 7680"/>
                <a:gd name="T21" fmla="*/ 1904 h 1931"/>
                <a:gd name="T22" fmla="*/ 1729 w 7680"/>
                <a:gd name="T23" fmla="*/ 1775 h 1931"/>
                <a:gd name="T24" fmla="*/ 1855 w 7680"/>
                <a:gd name="T25" fmla="*/ 1775 h 1931"/>
                <a:gd name="T26" fmla="*/ 2048 w 7680"/>
                <a:gd name="T27" fmla="*/ 1931 h 1931"/>
                <a:gd name="T28" fmla="*/ 2241 w 7680"/>
                <a:gd name="T29" fmla="*/ 1775 h 1931"/>
                <a:gd name="T30" fmla="*/ 2367 w 7680"/>
                <a:gd name="T31" fmla="*/ 1775 h 1931"/>
                <a:gd name="T32" fmla="*/ 2496 w 7680"/>
                <a:gd name="T33" fmla="*/ 1904 h 1931"/>
                <a:gd name="T34" fmla="*/ 2753 w 7680"/>
                <a:gd name="T35" fmla="*/ 1775 h 1931"/>
                <a:gd name="T36" fmla="*/ 2816 w 7680"/>
                <a:gd name="T37" fmla="*/ 1747 h 1931"/>
                <a:gd name="T38" fmla="*/ 2879 w 7680"/>
                <a:gd name="T39" fmla="*/ 1775 h 1931"/>
                <a:gd name="T40" fmla="*/ 3136 w 7680"/>
                <a:gd name="T41" fmla="*/ 1904 h 1931"/>
                <a:gd name="T42" fmla="*/ 3265 w 7680"/>
                <a:gd name="T43" fmla="*/ 1775 h 1931"/>
                <a:gd name="T44" fmla="*/ 3391 w 7680"/>
                <a:gd name="T45" fmla="*/ 1775 h 1931"/>
                <a:gd name="T46" fmla="*/ 3584 w 7680"/>
                <a:gd name="T47" fmla="*/ 1931 h 1931"/>
                <a:gd name="T48" fmla="*/ 3777 w 7680"/>
                <a:gd name="T49" fmla="*/ 1775 h 1931"/>
                <a:gd name="T50" fmla="*/ 3903 w 7680"/>
                <a:gd name="T51" fmla="*/ 1775 h 1931"/>
                <a:gd name="T52" fmla="*/ 4032 w 7680"/>
                <a:gd name="T53" fmla="*/ 1904 h 1931"/>
                <a:gd name="T54" fmla="*/ 4289 w 7680"/>
                <a:gd name="T55" fmla="*/ 1775 h 1931"/>
                <a:gd name="T56" fmla="*/ 4352 w 7680"/>
                <a:gd name="T57" fmla="*/ 1747 h 1931"/>
                <a:gd name="T58" fmla="*/ 4415 w 7680"/>
                <a:gd name="T59" fmla="*/ 1775 h 1931"/>
                <a:gd name="T60" fmla="*/ 4672 w 7680"/>
                <a:gd name="T61" fmla="*/ 1904 h 1931"/>
                <a:gd name="T62" fmla="*/ 4801 w 7680"/>
                <a:gd name="T63" fmla="*/ 1775 h 1931"/>
                <a:gd name="T64" fmla="*/ 4927 w 7680"/>
                <a:gd name="T65" fmla="*/ 1775 h 1931"/>
                <a:gd name="T66" fmla="*/ 5120 w 7680"/>
                <a:gd name="T67" fmla="*/ 1931 h 1931"/>
                <a:gd name="T68" fmla="*/ 5313 w 7680"/>
                <a:gd name="T69" fmla="*/ 1775 h 1931"/>
                <a:gd name="T70" fmla="*/ 5439 w 7680"/>
                <a:gd name="T71" fmla="*/ 1775 h 1931"/>
                <a:gd name="T72" fmla="*/ 5568 w 7680"/>
                <a:gd name="T73" fmla="*/ 1904 h 1931"/>
                <a:gd name="T74" fmla="*/ 5825 w 7680"/>
                <a:gd name="T75" fmla="*/ 1775 h 1931"/>
                <a:gd name="T76" fmla="*/ 5888 w 7680"/>
                <a:gd name="T77" fmla="*/ 1747 h 1931"/>
                <a:gd name="T78" fmla="*/ 5951 w 7680"/>
                <a:gd name="T79" fmla="*/ 1775 h 1931"/>
                <a:gd name="T80" fmla="*/ 6208 w 7680"/>
                <a:gd name="T81" fmla="*/ 1904 h 1931"/>
                <a:gd name="T82" fmla="*/ 6337 w 7680"/>
                <a:gd name="T83" fmla="*/ 1775 h 1931"/>
                <a:gd name="T84" fmla="*/ 6463 w 7680"/>
                <a:gd name="T85" fmla="*/ 1775 h 1931"/>
                <a:gd name="T86" fmla="*/ 6656 w 7680"/>
                <a:gd name="T87" fmla="*/ 1931 h 1931"/>
                <a:gd name="T88" fmla="*/ 6849 w 7680"/>
                <a:gd name="T89" fmla="*/ 1775 h 1931"/>
                <a:gd name="T90" fmla="*/ 6975 w 7680"/>
                <a:gd name="T91" fmla="*/ 1775 h 1931"/>
                <a:gd name="T92" fmla="*/ 7104 w 7680"/>
                <a:gd name="T93" fmla="*/ 1904 h 1931"/>
                <a:gd name="T94" fmla="*/ 7361 w 7680"/>
                <a:gd name="T95" fmla="*/ 1775 h 1931"/>
                <a:gd name="T96" fmla="*/ 7424 w 7680"/>
                <a:gd name="T97" fmla="*/ 1747 h 1931"/>
                <a:gd name="T98" fmla="*/ 7487 w 7680"/>
                <a:gd name="T99" fmla="*/ 1775 h 1931"/>
                <a:gd name="T100" fmla="*/ 7680 w 7680"/>
                <a:gd name="T101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1931">
                  <a:moveTo>
                    <a:pt x="0" y="0"/>
                  </a:moveTo>
                  <a:cubicBezTo>
                    <a:pt x="0" y="1931"/>
                    <a:pt x="0" y="1931"/>
                    <a:pt x="0" y="1931"/>
                  </a:cubicBezTo>
                  <a:cubicBezTo>
                    <a:pt x="23" y="1930"/>
                    <a:pt x="47" y="1922"/>
                    <a:pt x="64" y="1904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211" y="1757"/>
                    <a:pt x="233" y="1747"/>
                    <a:pt x="256" y="1747"/>
                  </a:cubicBezTo>
                  <a:cubicBezTo>
                    <a:pt x="279" y="1747"/>
                    <a:pt x="301" y="1757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448" y="1904"/>
                    <a:pt x="448" y="1904"/>
                    <a:pt x="448" y="1904"/>
                  </a:cubicBezTo>
                  <a:cubicBezTo>
                    <a:pt x="465" y="1922"/>
                    <a:pt x="489" y="1930"/>
                    <a:pt x="512" y="1931"/>
                  </a:cubicBezTo>
                  <a:cubicBezTo>
                    <a:pt x="535" y="1930"/>
                    <a:pt x="559" y="1922"/>
                    <a:pt x="576" y="1904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23" y="1757"/>
                    <a:pt x="745" y="1747"/>
                    <a:pt x="768" y="1747"/>
                  </a:cubicBezTo>
                  <a:cubicBezTo>
                    <a:pt x="791" y="1747"/>
                    <a:pt x="813" y="1757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960" y="1904"/>
                    <a:pt x="960" y="1904"/>
                    <a:pt x="960" y="1904"/>
                  </a:cubicBezTo>
                  <a:cubicBezTo>
                    <a:pt x="977" y="1922"/>
                    <a:pt x="1001" y="1930"/>
                    <a:pt x="1024" y="1931"/>
                  </a:cubicBezTo>
                  <a:cubicBezTo>
                    <a:pt x="1047" y="1930"/>
                    <a:pt x="1071" y="1922"/>
                    <a:pt x="1088" y="1904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35" y="1757"/>
                    <a:pt x="1257" y="1747"/>
                    <a:pt x="1280" y="1747"/>
                  </a:cubicBezTo>
                  <a:cubicBezTo>
                    <a:pt x="1303" y="1747"/>
                    <a:pt x="1325" y="1757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472" y="1904"/>
                    <a:pt x="1472" y="1904"/>
                    <a:pt x="1472" y="1904"/>
                  </a:cubicBezTo>
                  <a:cubicBezTo>
                    <a:pt x="1489" y="1922"/>
                    <a:pt x="1513" y="1930"/>
                    <a:pt x="1536" y="1931"/>
                  </a:cubicBezTo>
                  <a:cubicBezTo>
                    <a:pt x="1559" y="1930"/>
                    <a:pt x="1583" y="1922"/>
                    <a:pt x="1600" y="1904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47" y="1757"/>
                    <a:pt x="1769" y="1747"/>
                    <a:pt x="1792" y="1747"/>
                  </a:cubicBezTo>
                  <a:cubicBezTo>
                    <a:pt x="1815" y="1747"/>
                    <a:pt x="1837" y="1757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984" y="1904"/>
                    <a:pt x="1984" y="1904"/>
                    <a:pt x="1984" y="1904"/>
                  </a:cubicBezTo>
                  <a:cubicBezTo>
                    <a:pt x="2001" y="1922"/>
                    <a:pt x="2025" y="1930"/>
                    <a:pt x="2048" y="1931"/>
                  </a:cubicBezTo>
                  <a:cubicBezTo>
                    <a:pt x="2071" y="1930"/>
                    <a:pt x="2095" y="1922"/>
                    <a:pt x="2112" y="1904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59" y="1757"/>
                    <a:pt x="2281" y="1747"/>
                    <a:pt x="2304" y="1747"/>
                  </a:cubicBezTo>
                  <a:cubicBezTo>
                    <a:pt x="2327" y="1747"/>
                    <a:pt x="2349" y="1757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496" y="1904"/>
                    <a:pt x="2496" y="1904"/>
                    <a:pt x="2496" y="1904"/>
                  </a:cubicBezTo>
                  <a:cubicBezTo>
                    <a:pt x="2513" y="1922"/>
                    <a:pt x="2537" y="1930"/>
                    <a:pt x="2560" y="1931"/>
                  </a:cubicBezTo>
                  <a:cubicBezTo>
                    <a:pt x="2583" y="1930"/>
                    <a:pt x="2607" y="1922"/>
                    <a:pt x="2624" y="1904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71" y="1757"/>
                    <a:pt x="2793" y="1747"/>
                    <a:pt x="2816" y="1747"/>
                  </a:cubicBezTo>
                  <a:cubicBezTo>
                    <a:pt x="2839" y="1747"/>
                    <a:pt x="2861" y="1757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3008" y="1904"/>
                    <a:pt x="3008" y="1904"/>
                    <a:pt x="3008" y="1904"/>
                  </a:cubicBezTo>
                  <a:cubicBezTo>
                    <a:pt x="3025" y="1922"/>
                    <a:pt x="3049" y="1930"/>
                    <a:pt x="3072" y="1931"/>
                  </a:cubicBezTo>
                  <a:cubicBezTo>
                    <a:pt x="3095" y="1930"/>
                    <a:pt x="3119" y="1922"/>
                    <a:pt x="3136" y="1904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83" y="1757"/>
                    <a:pt x="3305" y="1747"/>
                    <a:pt x="3328" y="1747"/>
                  </a:cubicBezTo>
                  <a:cubicBezTo>
                    <a:pt x="3351" y="1747"/>
                    <a:pt x="3373" y="1757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520" y="1904"/>
                    <a:pt x="3520" y="1904"/>
                    <a:pt x="3520" y="1904"/>
                  </a:cubicBezTo>
                  <a:cubicBezTo>
                    <a:pt x="3537" y="1922"/>
                    <a:pt x="3561" y="1930"/>
                    <a:pt x="3584" y="1931"/>
                  </a:cubicBezTo>
                  <a:cubicBezTo>
                    <a:pt x="3607" y="1930"/>
                    <a:pt x="3631" y="1922"/>
                    <a:pt x="3648" y="1904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95" y="1757"/>
                    <a:pt x="3817" y="1747"/>
                    <a:pt x="3840" y="1747"/>
                  </a:cubicBezTo>
                  <a:cubicBezTo>
                    <a:pt x="3863" y="1747"/>
                    <a:pt x="3885" y="1757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4032" y="1904"/>
                    <a:pt x="4032" y="1904"/>
                    <a:pt x="4032" y="1904"/>
                  </a:cubicBezTo>
                  <a:cubicBezTo>
                    <a:pt x="4049" y="1922"/>
                    <a:pt x="4073" y="1930"/>
                    <a:pt x="4096" y="1931"/>
                  </a:cubicBezTo>
                  <a:cubicBezTo>
                    <a:pt x="4119" y="1930"/>
                    <a:pt x="4143" y="1922"/>
                    <a:pt x="4160" y="1904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307" y="1757"/>
                    <a:pt x="4329" y="1747"/>
                    <a:pt x="4352" y="1747"/>
                  </a:cubicBezTo>
                  <a:cubicBezTo>
                    <a:pt x="4375" y="1747"/>
                    <a:pt x="4397" y="1757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544" y="1904"/>
                    <a:pt x="4544" y="1904"/>
                    <a:pt x="4544" y="1904"/>
                  </a:cubicBezTo>
                  <a:cubicBezTo>
                    <a:pt x="4561" y="1922"/>
                    <a:pt x="4585" y="1930"/>
                    <a:pt x="4608" y="1931"/>
                  </a:cubicBezTo>
                  <a:cubicBezTo>
                    <a:pt x="4631" y="1930"/>
                    <a:pt x="4655" y="1922"/>
                    <a:pt x="4672" y="1904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19" y="1757"/>
                    <a:pt x="4841" y="1747"/>
                    <a:pt x="4864" y="1747"/>
                  </a:cubicBezTo>
                  <a:cubicBezTo>
                    <a:pt x="4887" y="1747"/>
                    <a:pt x="4909" y="1757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5056" y="1904"/>
                    <a:pt x="5056" y="1904"/>
                    <a:pt x="5056" y="1904"/>
                  </a:cubicBezTo>
                  <a:cubicBezTo>
                    <a:pt x="5073" y="1922"/>
                    <a:pt x="5097" y="1930"/>
                    <a:pt x="5120" y="1931"/>
                  </a:cubicBezTo>
                  <a:cubicBezTo>
                    <a:pt x="5143" y="1930"/>
                    <a:pt x="5167" y="1922"/>
                    <a:pt x="5184" y="1904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31" y="1757"/>
                    <a:pt x="5353" y="1747"/>
                    <a:pt x="5376" y="1747"/>
                  </a:cubicBezTo>
                  <a:cubicBezTo>
                    <a:pt x="5399" y="1747"/>
                    <a:pt x="5421" y="1757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568" y="1904"/>
                    <a:pt x="5568" y="1904"/>
                    <a:pt x="5568" y="1904"/>
                  </a:cubicBezTo>
                  <a:cubicBezTo>
                    <a:pt x="5585" y="1922"/>
                    <a:pt x="5609" y="1930"/>
                    <a:pt x="5632" y="1931"/>
                  </a:cubicBezTo>
                  <a:cubicBezTo>
                    <a:pt x="5655" y="1930"/>
                    <a:pt x="5679" y="1922"/>
                    <a:pt x="5696" y="1904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43" y="1757"/>
                    <a:pt x="5865" y="1747"/>
                    <a:pt x="5888" y="1747"/>
                  </a:cubicBezTo>
                  <a:cubicBezTo>
                    <a:pt x="5911" y="1747"/>
                    <a:pt x="5933" y="1757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6080" y="1904"/>
                    <a:pt x="6080" y="1904"/>
                    <a:pt x="6080" y="1904"/>
                  </a:cubicBezTo>
                  <a:cubicBezTo>
                    <a:pt x="6097" y="1922"/>
                    <a:pt x="6121" y="1930"/>
                    <a:pt x="6144" y="1931"/>
                  </a:cubicBezTo>
                  <a:cubicBezTo>
                    <a:pt x="6167" y="1930"/>
                    <a:pt x="6191" y="1922"/>
                    <a:pt x="6208" y="1904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55" y="1757"/>
                    <a:pt x="6377" y="1747"/>
                    <a:pt x="6400" y="1747"/>
                  </a:cubicBezTo>
                  <a:cubicBezTo>
                    <a:pt x="6423" y="1747"/>
                    <a:pt x="6445" y="1757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592" y="1904"/>
                    <a:pt x="6592" y="1904"/>
                    <a:pt x="6592" y="1904"/>
                  </a:cubicBezTo>
                  <a:cubicBezTo>
                    <a:pt x="6609" y="1922"/>
                    <a:pt x="6633" y="1930"/>
                    <a:pt x="6656" y="1931"/>
                  </a:cubicBezTo>
                  <a:cubicBezTo>
                    <a:pt x="6679" y="1930"/>
                    <a:pt x="6703" y="1922"/>
                    <a:pt x="6720" y="1904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67" y="1757"/>
                    <a:pt x="6889" y="1747"/>
                    <a:pt x="6912" y="1747"/>
                  </a:cubicBezTo>
                  <a:cubicBezTo>
                    <a:pt x="6935" y="1747"/>
                    <a:pt x="6957" y="1757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7104" y="1904"/>
                    <a:pt x="7104" y="1904"/>
                    <a:pt x="7104" y="1904"/>
                  </a:cubicBezTo>
                  <a:cubicBezTo>
                    <a:pt x="7121" y="1922"/>
                    <a:pt x="7145" y="1930"/>
                    <a:pt x="7168" y="1931"/>
                  </a:cubicBezTo>
                  <a:cubicBezTo>
                    <a:pt x="7191" y="1930"/>
                    <a:pt x="7215" y="1922"/>
                    <a:pt x="7232" y="1904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79" y="1757"/>
                    <a:pt x="7401" y="1747"/>
                    <a:pt x="7424" y="1747"/>
                  </a:cubicBezTo>
                  <a:cubicBezTo>
                    <a:pt x="7447" y="1747"/>
                    <a:pt x="7469" y="1757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616" y="1904"/>
                    <a:pt x="7616" y="1904"/>
                    <a:pt x="7616" y="1904"/>
                  </a:cubicBezTo>
                  <a:cubicBezTo>
                    <a:pt x="7633" y="1922"/>
                    <a:pt x="7657" y="1930"/>
                    <a:pt x="7680" y="1931"/>
                  </a:cubicBezTo>
                  <a:cubicBezTo>
                    <a:pt x="7680" y="0"/>
                    <a:pt x="7680" y="0"/>
                    <a:pt x="7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142">
                <a:alpha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52" name="Grey shape"/>
            <p:cNvSpPr>
              <a:spLocks/>
            </p:cNvSpPr>
            <p:nvPr/>
          </p:nvSpPr>
          <p:spPr bwMode="auto">
            <a:xfrm>
              <a:off x="-1588" y="4870450"/>
              <a:ext cx="9144000" cy="271463"/>
            </a:xfrm>
            <a:custGeom>
              <a:avLst/>
              <a:gdLst>
                <a:gd name="T0" fmla="*/ 7487 w 7680"/>
                <a:gd name="T1" fmla="*/ 156 h 228"/>
                <a:gd name="T2" fmla="*/ 7361 w 7680"/>
                <a:gd name="T3" fmla="*/ 156 h 228"/>
                <a:gd name="T4" fmla="*/ 7232 w 7680"/>
                <a:gd name="T5" fmla="*/ 27 h 228"/>
                <a:gd name="T6" fmla="*/ 6975 w 7680"/>
                <a:gd name="T7" fmla="*/ 156 h 228"/>
                <a:gd name="T8" fmla="*/ 6912 w 7680"/>
                <a:gd name="T9" fmla="*/ 184 h 228"/>
                <a:gd name="T10" fmla="*/ 6849 w 7680"/>
                <a:gd name="T11" fmla="*/ 156 h 228"/>
                <a:gd name="T12" fmla="*/ 6592 w 7680"/>
                <a:gd name="T13" fmla="*/ 27 h 228"/>
                <a:gd name="T14" fmla="*/ 6463 w 7680"/>
                <a:gd name="T15" fmla="*/ 156 h 228"/>
                <a:gd name="T16" fmla="*/ 6337 w 7680"/>
                <a:gd name="T17" fmla="*/ 156 h 228"/>
                <a:gd name="T18" fmla="*/ 6144 w 7680"/>
                <a:gd name="T19" fmla="*/ 0 h 228"/>
                <a:gd name="T20" fmla="*/ 5951 w 7680"/>
                <a:gd name="T21" fmla="*/ 156 h 228"/>
                <a:gd name="T22" fmla="*/ 5825 w 7680"/>
                <a:gd name="T23" fmla="*/ 156 h 228"/>
                <a:gd name="T24" fmla="*/ 5696 w 7680"/>
                <a:gd name="T25" fmla="*/ 27 h 228"/>
                <a:gd name="T26" fmla="*/ 5439 w 7680"/>
                <a:gd name="T27" fmla="*/ 156 h 228"/>
                <a:gd name="T28" fmla="*/ 5376 w 7680"/>
                <a:gd name="T29" fmla="*/ 184 h 228"/>
                <a:gd name="T30" fmla="*/ 5313 w 7680"/>
                <a:gd name="T31" fmla="*/ 156 h 228"/>
                <a:gd name="T32" fmla="*/ 5056 w 7680"/>
                <a:gd name="T33" fmla="*/ 27 h 228"/>
                <a:gd name="T34" fmla="*/ 4927 w 7680"/>
                <a:gd name="T35" fmla="*/ 156 h 228"/>
                <a:gd name="T36" fmla="*/ 4801 w 7680"/>
                <a:gd name="T37" fmla="*/ 156 h 228"/>
                <a:gd name="T38" fmla="*/ 4608 w 7680"/>
                <a:gd name="T39" fmla="*/ 0 h 228"/>
                <a:gd name="T40" fmla="*/ 4415 w 7680"/>
                <a:gd name="T41" fmla="*/ 156 h 228"/>
                <a:gd name="T42" fmla="*/ 4289 w 7680"/>
                <a:gd name="T43" fmla="*/ 156 h 228"/>
                <a:gd name="T44" fmla="*/ 4160 w 7680"/>
                <a:gd name="T45" fmla="*/ 27 h 228"/>
                <a:gd name="T46" fmla="*/ 3903 w 7680"/>
                <a:gd name="T47" fmla="*/ 156 h 228"/>
                <a:gd name="T48" fmla="*/ 3840 w 7680"/>
                <a:gd name="T49" fmla="*/ 184 h 228"/>
                <a:gd name="T50" fmla="*/ 3777 w 7680"/>
                <a:gd name="T51" fmla="*/ 156 h 228"/>
                <a:gd name="T52" fmla="*/ 3520 w 7680"/>
                <a:gd name="T53" fmla="*/ 27 h 228"/>
                <a:gd name="T54" fmla="*/ 3391 w 7680"/>
                <a:gd name="T55" fmla="*/ 156 h 228"/>
                <a:gd name="T56" fmla="*/ 3265 w 7680"/>
                <a:gd name="T57" fmla="*/ 156 h 228"/>
                <a:gd name="T58" fmla="*/ 3072 w 7680"/>
                <a:gd name="T59" fmla="*/ 0 h 228"/>
                <a:gd name="T60" fmla="*/ 2879 w 7680"/>
                <a:gd name="T61" fmla="*/ 156 h 228"/>
                <a:gd name="T62" fmla="*/ 2753 w 7680"/>
                <a:gd name="T63" fmla="*/ 156 h 228"/>
                <a:gd name="T64" fmla="*/ 2624 w 7680"/>
                <a:gd name="T65" fmla="*/ 27 h 228"/>
                <a:gd name="T66" fmla="*/ 2367 w 7680"/>
                <a:gd name="T67" fmla="*/ 156 h 228"/>
                <a:gd name="T68" fmla="*/ 2304 w 7680"/>
                <a:gd name="T69" fmla="*/ 184 h 228"/>
                <a:gd name="T70" fmla="*/ 2241 w 7680"/>
                <a:gd name="T71" fmla="*/ 156 h 228"/>
                <a:gd name="T72" fmla="*/ 1984 w 7680"/>
                <a:gd name="T73" fmla="*/ 27 h 228"/>
                <a:gd name="T74" fmla="*/ 1855 w 7680"/>
                <a:gd name="T75" fmla="*/ 156 h 228"/>
                <a:gd name="T76" fmla="*/ 1729 w 7680"/>
                <a:gd name="T77" fmla="*/ 156 h 228"/>
                <a:gd name="T78" fmla="*/ 1536 w 7680"/>
                <a:gd name="T79" fmla="*/ 0 h 228"/>
                <a:gd name="T80" fmla="*/ 1343 w 7680"/>
                <a:gd name="T81" fmla="*/ 156 h 228"/>
                <a:gd name="T82" fmla="*/ 1217 w 7680"/>
                <a:gd name="T83" fmla="*/ 156 h 228"/>
                <a:gd name="T84" fmla="*/ 1088 w 7680"/>
                <a:gd name="T85" fmla="*/ 27 h 228"/>
                <a:gd name="T86" fmla="*/ 831 w 7680"/>
                <a:gd name="T87" fmla="*/ 156 h 228"/>
                <a:gd name="T88" fmla="*/ 768 w 7680"/>
                <a:gd name="T89" fmla="*/ 184 h 228"/>
                <a:gd name="T90" fmla="*/ 705 w 7680"/>
                <a:gd name="T91" fmla="*/ 156 h 228"/>
                <a:gd name="T92" fmla="*/ 448 w 7680"/>
                <a:gd name="T93" fmla="*/ 27 h 228"/>
                <a:gd name="T94" fmla="*/ 319 w 7680"/>
                <a:gd name="T95" fmla="*/ 156 h 228"/>
                <a:gd name="T96" fmla="*/ 193 w 7680"/>
                <a:gd name="T97" fmla="*/ 156 h 228"/>
                <a:gd name="T98" fmla="*/ 0 w 7680"/>
                <a:gd name="T99" fmla="*/ 0 h 228"/>
                <a:gd name="T100" fmla="*/ 7680 w 7680"/>
                <a:gd name="T10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28">
                  <a:moveTo>
                    <a:pt x="7616" y="27"/>
                  </a:move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69" y="174"/>
                    <a:pt x="7447" y="184"/>
                    <a:pt x="7424" y="184"/>
                  </a:cubicBezTo>
                  <a:cubicBezTo>
                    <a:pt x="7401" y="184"/>
                    <a:pt x="7379" y="174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232" y="27"/>
                    <a:pt x="7232" y="27"/>
                    <a:pt x="7232" y="27"/>
                  </a:cubicBezTo>
                  <a:cubicBezTo>
                    <a:pt x="7215" y="9"/>
                    <a:pt x="7191" y="0"/>
                    <a:pt x="7168" y="0"/>
                  </a:cubicBezTo>
                  <a:cubicBezTo>
                    <a:pt x="7145" y="0"/>
                    <a:pt x="7121" y="9"/>
                    <a:pt x="7104" y="27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57" y="174"/>
                    <a:pt x="6935" y="184"/>
                    <a:pt x="6912" y="184"/>
                  </a:cubicBezTo>
                  <a:cubicBezTo>
                    <a:pt x="6889" y="184"/>
                    <a:pt x="6867" y="174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720" y="27"/>
                    <a:pt x="6720" y="27"/>
                    <a:pt x="6720" y="27"/>
                  </a:cubicBezTo>
                  <a:cubicBezTo>
                    <a:pt x="6703" y="9"/>
                    <a:pt x="6679" y="0"/>
                    <a:pt x="6656" y="0"/>
                  </a:cubicBezTo>
                  <a:cubicBezTo>
                    <a:pt x="6633" y="0"/>
                    <a:pt x="6609" y="9"/>
                    <a:pt x="6592" y="27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45" y="174"/>
                    <a:pt x="6423" y="184"/>
                    <a:pt x="6400" y="184"/>
                  </a:cubicBezTo>
                  <a:cubicBezTo>
                    <a:pt x="6377" y="184"/>
                    <a:pt x="6355" y="174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208" y="27"/>
                    <a:pt x="6208" y="27"/>
                    <a:pt x="6208" y="27"/>
                  </a:cubicBezTo>
                  <a:cubicBezTo>
                    <a:pt x="6191" y="9"/>
                    <a:pt x="6167" y="0"/>
                    <a:pt x="6144" y="0"/>
                  </a:cubicBezTo>
                  <a:cubicBezTo>
                    <a:pt x="6121" y="0"/>
                    <a:pt x="6097" y="9"/>
                    <a:pt x="6080" y="27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33" y="174"/>
                    <a:pt x="5911" y="184"/>
                    <a:pt x="5888" y="184"/>
                  </a:cubicBezTo>
                  <a:cubicBezTo>
                    <a:pt x="5865" y="184"/>
                    <a:pt x="5843" y="174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696" y="27"/>
                    <a:pt x="5696" y="27"/>
                    <a:pt x="5696" y="27"/>
                  </a:cubicBezTo>
                  <a:cubicBezTo>
                    <a:pt x="5679" y="9"/>
                    <a:pt x="5655" y="0"/>
                    <a:pt x="5632" y="0"/>
                  </a:cubicBezTo>
                  <a:cubicBezTo>
                    <a:pt x="5609" y="0"/>
                    <a:pt x="5585" y="9"/>
                    <a:pt x="5568" y="27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21" y="174"/>
                    <a:pt x="5399" y="184"/>
                    <a:pt x="5376" y="184"/>
                  </a:cubicBezTo>
                  <a:cubicBezTo>
                    <a:pt x="5353" y="184"/>
                    <a:pt x="5331" y="174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184" y="27"/>
                    <a:pt x="5184" y="27"/>
                    <a:pt x="5184" y="27"/>
                  </a:cubicBezTo>
                  <a:cubicBezTo>
                    <a:pt x="5167" y="9"/>
                    <a:pt x="5143" y="0"/>
                    <a:pt x="5120" y="0"/>
                  </a:cubicBezTo>
                  <a:cubicBezTo>
                    <a:pt x="5097" y="0"/>
                    <a:pt x="5073" y="9"/>
                    <a:pt x="5056" y="27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09" y="174"/>
                    <a:pt x="4887" y="184"/>
                    <a:pt x="4864" y="184"/>
                  </a:cubicBezTo>
                  <a:cubicBezTo>
                    <a:pt x="4841" y="184"/>
                    <a:pt x="4819" y="174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672" y="27"/>
                    <a:pt x="4672" y="27"/>
                    <a:pt x="4672" y="27"/>
                  </a:cubicBezTo>
                  <a:cubicBezTo>
                    <a:pt x="4655" y="9"/>
                    <a:pt x="4631" y="0"/>
                    <a:pt x="4608" y="0"/>
                  </a:cubicBezTo>
                  <a:cubicBezTo>
                    <a:pt x="4585" y="0"/>
                    <a:pt x="4561" y="9"/>
                    <a:pt x="4544" y="27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397" y="174"/>
                    <a:pt x="4375" y="184"/>
                    <a:pt x="4352" y="184"/>
                  </a:cubicBezTo>
                  <a:cubicBezTo>
                    <a:pt x="4329" y="184"/>
                    <a:pt x="4307" y="174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160" y="27"/>
                    <a:pt x="4160" y="27"/>
                    <a:pt x="4160" y="27"/>
                  </a:cubicBezTo>
                  <a:cubicBezTo>
                    <a:pt x="4143" y="9"/>
                    <a:pt x="4119" y="0"/>
                    <a:pt x="4096" y="0"/>
                  </a:cubicBezTo>
                  <a:cubicBezTo>
                    <a:pt x="4073" y="0"/>
                    <a:pt x="4049" y="9"/>
                    <a:pt x="4032" y="27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885" y="174"/>
                    <a:pt x="3863" y="184"/>
                    <a:pt x="3840" y="184"/>
                  </a:cubicBezTo>
                  <a:cubicBezTo>
                    <a:pt x="3817" y="184"/>
                    <a:pt x="3795" y="174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648" y="27"/>
                    <a:pt x="3648" y="27"/>
                    <a:pt x="3648" y="27"/>
                  </a:cubicBezTo>
                  <a:cubicBezTo>
                    <a:pt x="3631" y="9"/>
                    <a:pt x="3607" y="0"/>
                    <a:pt x="3584" y="0"/>
                  </a:cubicBezTo>
                  <a:cubicBezTo>
                    <a:pt x="3561" y="0"/>
                    <a:pt x="3537" y="9"/>
                    <a:pt x="3520" y="27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73" y="174"/>
                    <a:pt x="3351" y="184"/>
                    <a:pt x="3328" y="184"/>
                  </a:cubicBezTo>
                  <a:cubicBezTo>
                    <a:pt x="3305" y="184"/>
                    <a:pt x="3283" y="174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136" y="27"/>
                    <a:pt x="3136" y="27"/>
                    <a:pt x="3136" y="27"/>
                  </a:cubicBezTo>
                  <a:cubicBezTo>
                    <a:pt x="3119" y="9"/>
                    <a:pt x="3095" y="0"/>
                    <a:pt x="3072" y="0"/>
                  </a:cubicBezTo>
                  <a:cubicBezTo>
                    <a:pt x="3049" y="0"/>
                    <a:pt x="3025" y="9"/>
                    <a:pt x="3008" y="27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61" y="174"/>
                    <a:pt x="2839" y="184"/>
                    <a:pt x="2816" y="184"/>
                  </a:cubicBezTo>
                  <a:cubicBezTo>
                    <a:pt x="2793" y="184"/>
                    <a:pt x="2771" y="174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624" y="27"/>
                    <a:pt x="2624" y="27"/>
                    <a:pt x="2624" y="27"/>
                  </a:cubicBezTo>
                  <a:cubicBezTo>
                    <a:pt x="2607" y="9"/>
                    <a:pt x="2583" y="0"/>
                    <a:pt x="2560" y="0"/>
                  </a:cubicBezTo>
                  <a:cubicBezTo>
                    <a:pt x="2537" y="0"/>
                    <a:pt x="2513" y="9"/>
                    <a:pt x="2496" y="27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49" y="174"/>
                    <a:pt x="2327" y="184"/>
                    <a:pt x="2304" y="184"/>
                  </a:cubicBezTo>
                  <a:cubicBezTo>
                    <a:pt x="2281" y="184"/>
                    <a:pt x="2259" y="174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112" y="27"/>
                    <a:pt x="2112" y="27"/>
                    <a:pt x="2112" y="27"/>
                  </a:cubicBezTo>
                  <a:cubicBezTo>
                    <a:pt x="2095" y="9"/>
                    <a:pt x="2071" y="0"/>
                    <a:pt x="2048" y="0"/>
                  </a:cubicBezTo>
                  <a:cubicBezTo>
                    <a:pt x="2025" y="0"/>
                    <a:pt x="2001" y="9"/>
                    <a:pt x="1984" y="27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37" y="174"/>
                    <a:pt x="1815" y="184"/>
                    <a:pt x="1792" y="184"/>
                  </a:cubicBezTo>
                  <a:cubicBezTo>
                    <a:pt x="1769" y="184"/>
                    <a:pt x="1747" y="174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600" y="27"/>
                    <a:pt x="1600" y="27"/>
                    <a:pt x="1600" y="27"/>
                  </a:cubicBezTo>
                  <a:cubicBezTo>
                    <a:pt x="1583" y="9"/>
                    <a:pt x="1559" y="0"/>
                    <a:pt x="1536" y="0"/>
                  </a:cubicBezTo>
                  <a:cubicBezTo>
                    <a:pt x="1513" y="0"/>
                    <a:pt x="1489" y="9"/>
                    <a:pt x="1472" y="27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25" y="174"/>
                    <a:pt x="1303" y="184"/>
                    <a:pt x="1280" y="184"/>
                  </a:cubicBezTo>
                  <a:cubicBezTo>
                    <a:pt x="1257" y="184"/>
                    <a:pt x="1235" y="174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088" y="27"/>
                    <a:pt x="1088" y="27"/>
                    <a:pt x="1088" y="27"/>
                  </a:cubicBezTo>
                  <a:cubicBezTo>
                    <a:pt x="1071" y="9"/>
                    <a:pt x="1047" y="0"/>
                    <a:pt x="1024" y="0"/>
                  </a:cubicBezTo>
                  <a:cubicBezTo>
                    <a:pt x="1001" y="0"/>
                    <a:pt x="977" y="9"/>
                    <a:pt x="960" y="27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13" y="174"/>
                    <a:pt x="791" y="184"/>
                    <a:pt x="768" y="184"/>
                  </a:cubicBezTo>
                  <a:cubicBezTo>
                    <a:pt x="745" y="184"/>
                    <a:pt x="723" y="174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576" y="27"/>
                    <a:pt x="576" y="27"/>
                    <a:pt x="576" y="27"/>
                  </a:cubicBezTo>
                  <a:cubicBezTo>
                    <a:pt x="559" y="9"/>
                    <a:pt x="535" y="0"/>
                    <a:pt x="512" y="0"/>
                  </a:cubicBezTo>
                  <a:cubicBezTo>
                    <a:pt x="489" y="0"/>
                    <a:pt x="465" y="9"/>
                    <a:pt x="448" y="27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01" y="174"/>
                    <a:pt x="279" y="184"/>
                    <a:pt x="256" y="184"/>
                  </a:cubicBezTo>
                  <a:cubicBezTo>
                    <a:pt x="233" y="184"/>
                    <a:pt x="211" y="174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47" y="9"/>
                    <a:pt x="23" y="0"/>
                    <a:pt x="0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680" y="228"/>
                    <a:pt x="7680" y="228"/>
                    <a:pt x="7680" y="228"/>
                  </a:cubicBezTo>
                  <a:cubicBezTo>
                    <a:pt x="7680" y="0"/>
                    <a:pt x="7680" y="0"/>
                    <a:pt x="7680" y="0"/>
                  </a:cubicBezTo>
                  <a:cubicBezTo>
                    <a:pt x="7657" y="0"/>
                    <a:pt x="7633" y="9"/>
                    <a:pt x="7616" y="27"/>
                  </a:cubicBezTo>
                  <a:close/>
                </a:path>
              </a:pathLst>
            </a:custGeom>
            <a:solidFill>
              <a:srgbClr val="C8C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Presentation"/>
          <p:cNvSpPr>
            <a:spLocks noChangeArrowheads="1"/>
          </p:cNvSpPr>
          <p:nvPr/>
        </p:nvSpPr>
        <p:spPr bwMode="auto">
          <a:xfrm>
            <a:off x="2074275" y="2984345"/>
            <a:ext cx="476367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  <a:latin typeface="+mj-lt"/>
                <a:cs typeface="Calibri Light" panose="020F0302020204030204" pitchFamily="34" charset="0"/>
              </a:rPr>
              <a:t>Continuous integration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1" name="Lorem ipsum"/>
          <p:cNvSpPr>
            <a:spLocks noChangeArrowheads="1"/>
          </p:cNvSpPr>
          <p:nvPr/>
        </p:nvSpPr>
        <p:spPr bwMode="auto">
          <a:xfrm>
            <a:off x="2074275" y="3584509"/>
            <a:ext cx="3728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C9393"/>
                </a:solidFill>
                <a:effectLst/>
                <a:latin typeface="+mj-lt"/>
                <a:cs typeface="Arial" pitchFamily="34" charset="0"/>
              </a:rPr>
              <a:t>Прежде всего практика, а не инструменты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5" name="Line logo"/>
          <p:cNvGrpSpPr/>
          <p:nvPr/>
        </p:nvGrpSpPr>
        <p:grpSpPr>
          <a:xfrm>
            <a:off x="2074275" y="3978366"/>
            <a:ext cx="2297113" cy="60325"/>
            <a:chOff x="2755900" y="3362326"/>
            <a:chExt cx="2297113" cy="60325"/>
          </a:xfrm>
        </p:grpSpPr>
        <p:sp>
          <p:nvSpPr>
            <p:cNvPr id="1056" name="Freeform 70"/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7" name="Freeform 71"/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8" name="Freeform 72"/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9" name="Freeform 73"/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0" name="Freeform 74"/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1" name="Freeform 75"/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42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64818AA5-9229-4568-9640-B9E84794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744811"/>
            <a:ext cx="3314700" cy="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Что использовать?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Watching">
            <a:extLst>
              <a:ext uri="{FF2B5EF4-FFF2-40B4-BE49-F238E27FC236}">
                <a16:creationId xmlns:a16="http://schemas.microsoft.com/office/drawing/2014/main" id="{1C7CDC22-2EF7-4E29-8BFB-B373A211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3" y="813639"/>
            <a:ext cx="1354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github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7195" name="Группа 7194">
            <a:extLst>
              <a:ext uri="{FF2B5EF4-FFF2-40B4-BE49-F238E27FC236}">
                <a16:creationId xmlns:a16="http://schemas.microsoft.com/office/drawing/2014/main" id="{251067F2-2634-4097-BF27-30D1CE684D2E}"/>
              </a:ext>
            </a:extLst>
          </p:cNvPr>
          <p:cNvGrpSpPr/>
          <p:nvPr/>
        </p:nvGrpSpPr>
        <p:grpSpPr>
          <a:xfrm>
            <a:off x="488749" y="1253320"/>
            <a:ext cx="2354519" cy="3707141"/>
            <a:chOff x="488262" y="1253320"/>
            <a:chExt cx="2347887" cy="3707141"/>
          </a:xfrm>
        </p:grpSpPr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BAA25CF5-7B07-4C1C-B8B9-70390CCC17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270129" y="1417634"/>
              <a:ext cx="0" cy="3200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85ACA0B-8C5D-487B-A474-74041DCD0FA8}"/>
                </a:ext>
              </a:extLst>
            </p:cNvPr>
            <p:cNvCxnSpPr>
              <a:cxnSpLocks/>
              <a:stCxn id="29" idx="0"/>
              <a:endCxn id="74" idx="4"/>
            </p:cNvCxnSpPr>
            <p:nvPr/>
          </p:nvCxnSpPr>
          <p:spPr>
            <a:xfrm flipH="1" flipV="1">
              <a:off x="1358895" y="1417633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EA18AE0-9312-49CF-BED5-A8D136866967}"/>
                </a:ext>
              </a:extLst>
            </p:cNvPr>
            <p:cNvCxnSpPr>
              <a:cxnSpLocks/>
              <a:stCxn id="36" idx="0"/>
              <a:endCxn id="39" idx="4"/>
            </p:cNvCxnSpPr>
            <p:nvPr/>
          </p:nvCxnSpPr>
          <p:spPr>
            <a:xfrm flipV="1">
              <a:off x="903277" y="3564799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FE21E45-9FD6-4316-BAF1-A5516297BF10}"/>
                </a:ext>
              </a:extLst>
            </p:cNvPr>
            <p:cNvCxnSpPr>
              <a:cxnSpLocks/>
              <a:stCxn id="37" idx="0"/>
              <a:endCxn id="52" idx="4"/>
            </p:cNvCxnSpPr>
            <p:nvPr/>
          </p:nvCxnSpPr>
          <p:spPr>
            <a:xfrm flipV="1">
              <a:off x="630227" y="3238306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56206C3-D4BD-47E8-AE80-766B1402D5DA}"/>
                </a:ext>
              </a:extLst>
            </p:cNvPr>
            <p:cNvCxnSpPr>
              <a:cxnSpLocks/>
              <a:stCxn id="62" idx="0"/>
              <a:endCxn id="67" idx="4"/>
            </p:cNvCxnSpPr>
            <p:nvPr/>
          </p:nvCxnSpPr>
          <p:spPr>
            <a:xfrm flipV="1">
              <a:off x="629464" y="1652424"/>
              <a:ext cx="0" cy="110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CCB955BA-FB6F-46F1-9992-00E998931491}"/>
                </a:ext>
              </a:extLst>
            </p:cNvPr>
            <p:cNvCxnSpPr>
              <a:cxnSpLocks/>
              <a:stCxn id="79" idx="0"/>
              <a:endCxn id="87" idx="4"/>
            </p:cNvCxnSpPr>
            <p:nvPr/>
          </p:nvCxnSpPr>
          <p:spPr>
            <a:xfrm flipH="1" flipV="1">
              <a:off x="1807359" y="3386062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372C1A7-9400-487D-8000-0BB4C5FD4EBC}"/>
                </a:ext>
              </a:extLst>
            </p:cNvPr>
            <p:cNvCxnSpPr>
              <a:cxnSpLocks/>
              <a:stCxn id="94" idx="0"/>
              <a:endCxn id="97" idx="4"/>
            </p:cNvCxnSpPr>
            <p:nvPr/>
          </p:nvCxnSpPr>
          <p:spPr>
            <a:xfrm flipV="1">
              <a:off x="1807359" y="1735124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CB318BE-D3FE-4FE3-8298-3BC3F4425572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 flipV="1">
              <a:off x="1417636" y="4496319"/>
              <a:ext cx="793755" cy="153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89">
              <a:extLst>
                <a:ext uri="{FF2B5EF4-FFF2-40B4-BE49-F238E27FC236}">
                  <a16:creationId xmlns:a16="http://schemas.microsoft.com/office/drawing/2014/main" id="{0B82580C-1670-4E48-9BFD-B7389B67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461803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Oval 89">
              <a:extLst>
                <a:ext uri="{FF2B5EF4-FFF2-40B4-BE49-F238E27FC236}">
                  <a16:creationId xmlns:a16="http://schemas.microsoft.com/office/drawing/2014/main" id="{9A2B7B6E-6154-4CCB-B789-2920D31F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30337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Oval 89">
              <a:extLst>
                <a:ext uri="{FF2B5EF4-FFF2-40B4-BE49-F238E27FC236}">
                  <a16:creationId xmlns:a16="http://schemas.microsoft.com/office/drawing/2014/main" id="{C802EC20-B1DB-4D29-AEA2-349D994E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230240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Oval 89">
              <a:extLst>
                <a:ext uri="{FF2B5EF4-FFF2-40B4-BE49-F238E27FC236}">
                  <a16:creationId xmlns:a16="http://schemas.microsoft.com/office/drawing/2014/main" id="{42C37EAF-2A65-44D3-A4CB-F823D54B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Oval 89">
              <a:extLst>
                <a:ext uri="{FF2B5EF4-FFF2-40B4-BE49-F238E27FC236}">
                  <a16:creationId xmlns:a16="http://schemas.microsoft.com/office/drawing/2014/main" id="{DCBF39EC-51C0-4393-8FC3-387688D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1" y="443599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Oval 89">
              <a:extLst>
                <a:ext uri="{FF2B5EF4-FFF2-40B4-BE49-F238E27FC236}">
                  <a16:creationId xmlns:a16="http://schemas.microsoft.com/office/drawing/2014/main" id="{612DAE24-EE0E-4FAD-89F7-685B47C7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Oval 89">
              <a:extLst>
                <a:ext uri="{FF2B5EF4-FFF2-40B4-BE49-F238E27FC236}">
                  <a16:creationId xmlns:a16="http://schemas.microsoft.com/office/drawing/2014/main" id="{E291F2D9-0CA2-43C1-AD40-83217117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Oval 89">
              <a:extLst>
                <a:ext uri="{FF2B5EF4-FFF2-40B4-BE49-F238E27FC236}">
                  <a16:creationId xmlns:a16="http://schemas.microsoft.com/office/drawing/2014/main" id="{25BC8F4A-16D1-4787-AB03-1622B78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Oval 89">
              <a:extLst>
                <a:ext uri="{FF2B5EF4-FFF2-40B4-BE49-F238E27FC236}">
                  <a16:creationId xmlns:a16="http://schemas.microsoft.com/office/drawing/2014/main" id="{70E7539E-B019-4360-A475-F089679B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7766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Oval 89">
              <a:extLst>
                <a:ext uri="{FF2B5EF4-FFF2-40B4-BE49-F238E27FC236}">
                  <a16:creationId xmlns:a16="http://schemas.microsoft.com/office/drawing/2014/main" id="{D4AC0A77-ED5F-4986-B9D4-457F35E7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44414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C0F6F2E2-0768-476D-91BE-DD6C57C34811}"/>
                </a:ext>
              </a:extLst>
            </p:cNvPr>
            <p:cNvCxnSpPr>
              <a:cxnSpLocks/>
              <a:stCxn id="39" idx="7"/>
              <a:endCxn id="35" idx="3"/>
            </p:cNvCxnSpPr>
            <p:nvPr/>
          </p:nvCxnSpPr>
          <p:spPr>
            <a:xfrm flipV="1">
              <a:off x="944810" y="3220637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7640A86E-1276-4B56-8B5D-A46B2909292B}"/>
                </a:ext>
              </a:extLst>
            </p:cNvPr>
            <p:cNvCxnSpPr>
              <a:cxnSpLocks/>
              <a:stCxn id="29" idx="1"/>
              <a:endCxn id="36" idx="5"/>
            </p:cNvCxnSpPr>
            <p:nvPr/>
          </p:nvCxnSpPr>
          <p:spPr>
            <a:xfrm flipH="1" flipV="1">
              <a:off x="944810" y="4206466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2D310833-9B9C-4724-BA69-4DB400EB4D8E}"/>
                </a:ext>
              </a:extLst>
            </p:cNvPr>
            <p:cNvCxnSpPr>
              <a:cxnSpLocks/>
              <a:stCxn id="29" idx="1"/>
              <a:endCxn id="37" idx="5"/>
            </p:cNvCxnSpPr>
            <p:nvPr/>
          </p:nvCxnSpPr>
          <p:spPr>
            <a:xfrm flipH="1" flipV="1">
              <a:off x="671760" y="4206466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89">
              <a:extLst>
                <a:ext uri="{FF2B5EF4-FFF2-40B4-BE49-F238E27FC236}">
                  <a16:creationId xmlns:a16="http://schemas.microsoft.com/office/drawing/2014/main" id="{6F9FACEA-8ACC-4F33-8C0E-09DFFDD4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361051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ADF29FB1-20E3-4637-B1DE-FA6B84DB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1BC1D42F-7AA3-449F-9979-D26CEC33E7E1}"/>
                </a:ext>
              </a:extLst>
            </p:cNvPr>
            <p:cNvCxnSpPr>
              <a:cxnSpLocks/>
              <a:stCxn id="52" idx="7"/>
              <a:endCxn id="57" idx="3"/>
            </p:cNvCxnSpPr>
            <p:nvPr/>
          </p:nvCxnSpPr>
          <p:spPr>
            <a:xfrm flipV="1">
              <a:off x="671760" y="2745755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89">
              <a:extLst>
                <a:ext uri="{FF2B5EF4-FFF2-40B4-BE49-F238E27FC236}">
                  <a16:creationId xmlns:a16="http://schemas.microsoft.com/office/drawing/2014/main" id="{657232D9-28DC-45A6-8B74-752B18BE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2642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872C2853-9C6D-4C7F-B273-DCCBD207FC16}"/>
                </a:ext>
              </a:extLst>
            </p:cNvPr>
            <p:cNvCxnSpPr>
              <a:cxnSpLocks/>
              <a:stCxn id="35" idx="1"/>
              <a:endCxn id="62" idx="5"/>
            </p:cNvCxnSpPr>
            <p:nvPr/>
          </p:nvCxnSpPr>
          <p:spPr>
            <a:xfrm flipH="1" flipV="1">
              <a:off x="670997" y="2862335"/>
              <a:ext cx="646365" cy="272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27549B8B-BD9F-43BF-98FC-2E656D81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75935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Oval 89">
              <a:extLst>
                <a:ext uri="{FF2B5EF4-FFF2-40B4-BE49-F238E27FC236}">
                  <a16:creationId xmlns:a16="http://schemas.microsoft.com/office/drawing/2014/main" id="{12605CDF-9A1E-4C93-859B-DF1D07CB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29897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Oval 89">
              <a:extLst>
                <a:ext uri="{FF2B5EF4-FFF2-40B4-BE49-F238E27FC236}">
                  <a16:creationId xmlns:a16="http://schemas.microsoft.com/office/drawing/2014/main" id="{10F7F0B4-BF52-4E8F-86CD-C6D3309C4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19406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Oval 89">
              <a:extLst>
                <a:ext uri="{FF2B5EF4-FFF2-40B4-BE49-F238E27FC236}">
                  <a16:creationId xmlns:a16="http://schemas.microsoft.com/office/drawing/2014/main" id="{47188AA2-C660-4EEB-9B75-B45F3CB6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1531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Oval 89">
              <a:extLst>
                <a:ext uri="{FF2B5EF4-FFF2-40B4-BE49-F238E27FC236}">
                  <a16:creationId xmlns:a16="http://schemas.microsoft.com/office/drawing/2014/main" id="{17802C56-3AF9-484D-B9D9-E71F8EE0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6A4D79A6-2F3C-430E-A096-920BB23E32D5}"/>
                </a:ext>
              </a:extLst>
            </p:cNvPr>
            <p:cNvCxnSpPr>
              <a:cxnSpLocks/>
              <a:stCxn id="67" idx="7"/>
              <a:endCxn id="74" idx="2"/>
            </p:cNvCxnSpPr>
            <p:nvPr/>
          </p:nvCxnSpPr>
          <p:spPr>
            <a:xfrm flipV="1">
              <a:off x="670997" y="1357308"/>
              <a:ext cx="629160" cy="192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89">
              <a:extLst>
                <a:ext uri="{FF2B5EF4-FFF2-40B4-BE49-F238E27FC236}">
                  <a16:creationId xmlns:a16="http://schemas.microsoft.com/office/drawing/2014/main" id="{A1DBA1ED-6C08-44CF-9C05-8832BD4B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39925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CC02DE7-49FD-418B-AD12-DAE3C5E31475}"/>
                </a:ext>
              </a:extLst>
            </p:cNvPr>
            <p:cNvCxnSpPr>
              <a:cxnSpLocks/>
              <a:stCxn id="83" idx="6"/>
              <a:endCxn id="79" idx="2"/>
            </p:cNvCxnSpPr>
            <p:nvPr/>
          </p:nvCxnSpPr>
          <p:spPr>
            <a:xfrm flipV="1">
              <a:off x="1417633" y="4052883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370BEA38-2483-419A-A356-43EEC575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410044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F293D375-5BEE-408C-8C57-20694880C456}"/>
                </a:ext>
              </a:extLst>
            </p:cNvPr>
            <p:cNvCxnSpPr>
              <a:cxnSpLocks/>
              <a:stCxn id="87" idx="7"/>
              <a:endCxn id="26" idx="3"/>
            </p:cNvCxnSpPr>
            <p:nvPr/>
          </p:nvCxnSpPr>
          <p:spPr>
            <a:xfrm flipV="1">
              <a:off x="1848892" y="3136689"/>
              <a:ext cx="379703" cy="146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9">
              <a:extLst>
                <a:ext uri="{FF2B5EF4-FFF2-40B4-BE49-F238E27FC236}">
                  <a16:creationId xmlns:a16="http://schemas.microsoft.com/office/drawing/2014/main" id="{ACAF72F1-1A2E-4589-A00D-F4516163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326541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BCDBC14D-7AB1-45F2-A9BD-DBD46768742F}"/>
                </a:ext>
              </a:extLst>
            </p:cNvPr>
            <p:cNvCxnSpPr>
              <a:cxnSpLocks/>
              <a:stCxn id="35" idx="7"/>
              <a:endCxn id="94" idx="3"/>
            </p:cNvCxnSpPr>
            <p:nvPr/>
          </p:nvCxnSpPr>
          <p:spPr>
            <a:xfrm flipV="1">
              <a:off x="1400429" y="2864516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89">
              <a:extLst>
                <a:ext uri="{FF2B5EF4-FFF2-40B4-BE49-F238E27FC236}">
                  <a16:creationId xmlns:a16="http://schemas.microsoft.com/office/drawing/2014/main" id="{E7939967-EF4D-4706-B9D2-A54155C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76153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3484E84-ADD8-4DB7-8F7D-B504FAA8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16144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89">
              <a:extLst>
                <a:ext uri="{FF2B5EF4-FFF2-40B4-BE49-F238E27FC236}">
                  <a16:creationId xmlns:a16="http://schemas.microsoft.com/office/drawing/2014/main" id="{1BAA08DC-5981-4773-B74A-55D7D3733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40641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E0283A81-FF71-4FF0-8FB3-1169A6A2F5FF}"/>
                </a:ext>
              </a:extLst>
            </p:cNvPr>
            <p:cNvCxnSpPr>
              <a:cxnSpLocks/>
              <a:stCxn id="99" idx="6"/>
              <a:endCxn id="27" idx="2"/>
            </p:cNvCxnSpPr>
            <p:nvPr/>
          </p:nvCxnSpPr>
          <p:spPr>
            <a:xfrm flipV="1">
              <a:off x="1866096" y="2362728"/>
              <a:ext cx="345295" cy="10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70344135-93BA-40B6-A23E-C0D65663E6B5}"/>
                </a:ext>
              </a:extLst>
            </p:cNvPr>
            <p:cNvCxnSpPr>
              <a:cxnSpLocks/>
              <a:stCxn id="97" idx="7"/>
              <a:endCxn id="28" idx="3"/>
            </p:cNvCxnSpPr>
            <p:nvPr/>
          </p:nvCxnSpPr>
          <p:spPr>
            <a:xfrm flipV="1">
              <a:off x="1851279" y="1399964"/>
              <a:ext cx="377316" cy="232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93" name="TextBox 7192">
              <a:extLst>
                <a:ext uri="{FF2B5EF4-FFF2-40B4-BE49-F238E27FC236}">
                  <a16:creationId xmlns:a16="http://schemas.microsoft.com/office/drawing/2014/main" id="{05B1A3EC-61BF-4EF7-BD98-480563F8C954}"/>
                </a:ext>
              </a:extLst>
            </p:cNvPr>
            <p:cNvSpPr txBox="1"/>
            <p:nvPr/>
          </p:nvSpPr>
          <p:spPr>
            <a:xfrm>
              <a:off x="488262" y="4651465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975080-BF9A-41E9-B5BB-0FBF73B329F0}"/>
                </a:ext>
              </a:extLst>
            </p:cNvPr>
            <p:cNvSpPr txBox="1"/>
            <p:nvPr/>
          </p:nvSpPr>
          <p:spPr>
            <a:xfrm>
              <a:off x="1060945" y="470495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DEVELOP</a:t>
              </a:r>
              <a:endParaRPr lang="ru-RU" sz="7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2307C1-83C6-45B5-A413-011F2C151A12}"/>
                </a:ext>
              </a:extLst>
            </p:cNvPr>
            <p:cNvSpPr txBox="1"/>
            <p:nvPr/>
          </p:nvSpPr>
          <p:spPr>
            <a:xfrm>
              <a:off x="1504403" y="4652684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88D49E3-E787-47E8-A8A0-EC91C5144A11}"/>
                </a:ext>
              </a:extLst>
            </p:cNvPr>
            <p:cNvSpPr txBox="1"/>
            <p:nvPr/>
          </p:nvSpPr>
          <p:spPr>
            <a:xfrm>
              <a:off x="1978876" y="47118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9AB49C8-219C-4541-ABAC-63DE8F8F99F6}"/>
                </a:ext>
              </a:extLst>
            </p:cNvPr>
            <p:cNvSpPr txBox="1"/>
            <p:nvPr/>
          </p:nvSpPr>
          <p:spPr>
            <a:xfrm>
              <a:off x="2216885" y="45777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0.1</a:t>
              </a:r>
              <a:endParaRPr lang="ru-RU" sz="7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C8A6BB-4C09-4693-AFAE-A133CBF53CE5}"/>
                </a:ext>
              </a:extLst>
            </p:cNvPr>
            <p:cNvSpPr txBox="1"/>
            <p:nvPr/>
          </p:nvSpPr>
          <p:spPr>
            <a:xfrm>
              <a:off x="2216885" y="299596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35E7D04-C5CF-4E9E-BFEC-653E060D9FEC}"/>
                </a:ext>
              </a:extLst>
            </p:cNvPr>
            <p:cNvSpPr txBox="1"/>
            <p:nvPr/>
          </p:nvSpPr>
          <p:spPr>
            <a:xfrm>
              <a:off x="2216885" y="226270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4C85E61-4232-408A-80E4-6EF1B7D7374F}"/>
                </a:ext>
              </a:extLst>
            </p:cNvPr>
            <p:cNvSpPr txBox="1"/>
            <p:nvPr/>
          </p:nvSpPr>
          <p:spPr>
            <a:xfrm>
              <a:off x="2211391" y="125332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94FCE3-EB52-4ED0-AB60-F01B00AEE47A}"/>
                </a:ext>
              </a:extLst>
            </p:cNvPr>
            <p:cNvSpPr txBox="1"/>
            <p:nvPr/>
          </p:nvSpPr>
          <p:spPr>
            <a:xfrm>
              <a:off x="1494620" y="4149466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9CD9819-3640-4A62-A89D-22BB081E484A}"/>
                </a:ext>
              </a:extLst>
            </p:cNvPr>
            <p:cNvSpPr txBox="1"/>
            <p:nvPr/>
          </p:nvSpPr>
          <p:spPr>
            <a:xfrm>
              <a:off x="1500114" y="293527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</p:grpSp>
      <p:grpSp>
        <p:nvGrpSpPr>
          <p:cNvPr id="7214" name="Группа 7213">
            <a:extLst>
              <a:ext uri="{FF2B5EF4-FFF2-40B4-BE49-F238E27FC236}">
                <a16:creationId xmlns:a16="http://schemas.microsoft.com/office/drawing/2014/main" id="{71673C03-C0A4-4924-8F92-C8FFDEF5D663}"/>
              </a:ext>
            </a:extLst>
          </p:cNvPr>
          <p:cNvGrpSpPr/>
          <p:nvPr/>
        </p:nvGrpSpPr>
        <p:grpSpPr>
          <a:xfrm>
            <a:off x="6345919" y="1171915"/>
            <a:ext cx="1911771" cy="3542828"/>
            <a:chOff x="5753171" y="1140325"/>
            <a:chExt cx="1911771" cy="3542828"/>
          </a:xfrm>
        </p:grpSpPr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68B22BEA-70EE-48AB-B9E9-B03EE61A5F49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H="1" flipV="1">
              <a:off x="6623804" y="1140325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9514EE7C-0606-487D-9B04-14297DC29A2B}"/>
                </a:ext>
              </a:extLst>
            </p:cNvPr>
            <p:cNvCxnSpPr>
              <a:cxnSpLocks/>
              <a:stCxn id="142" idx="0"/>
              <a:endCxn id="145" idx="4"/>
            </p:cNvCxnSpPr>
            <p:nvPr/>
          </p:nvCxnSpPr>
          <p:spPr>
            <a:xfrm flipV="1">
              <a:off x="6168186" y="3287491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>
              <a:extLst>
                <a:ext uri="{FF2B5EF4-FFF2-40B4-BE49-F238E27FC236}">
                  <a16:creationId xmlns:a16="http://schemas.microsoft.com/office/drawing/2014/main" id="{90498A3B-6445-4F9B-8C8F-87710542DA17}"/>
                </a:ext>
              </a:extLst>
            </p:cNvPr>
            <p:cNvCxnSpPr>
              <a:cxnSpLocks/>
              <a:stCxn id="143" idx="0"/>
              <a:endCxn id="150" idx="4"/>
            </p:cNvCxnSpPr>
            <p:nvPr/>
          </p:nvCxnSpPr>
          <p:spPr>
            <a:xfrm flipV="1">
              <a:off x="5895136" y="2960998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B63452B6-A6F5-4858-B68D-025678C1C073}"/>
                </a:ext>
              </a:extLst>
            </p:cNvPr>
            <p:cNvCxnSpPr>
              <a:cxnSpLocks/>
              <a:stCxn id="155" idx="0"/>
              <a:endCxn id="157" idx="4"/>
            </p:cNvCxnSpPr>
            <p:nvPr/>
          </p:nvCxnSpPr>
          <p:spPr>
            <a:xfrm flipV="1">
              <a:off x="5894373" y="1788707"/>
              <a:ext cx="0" cy="232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FAF3EF7B-9EF0-4A82-9223-0519B504D793}"/>
                </a:ext>
              </a:extLst>
            </p:cNvPr>
            <p:cNvCxnSpPr>
              <a:cxnSpLocks/>
              <a:stCxn id="160" idx="0"/>
              <a:endCxn id="164" idx="4"/>
            </p:cNvCxnSpPr>
            <p:nvPr/>
          </p:nvCxnSpPr>
          <p:spPr>
            <a:xfrm flipH="1" flipV="1">
              <a:off x="7072268" y="3108754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131">
              <a:extLst>
                <a:ext uri="{FF2B5EF4-FFF2-40B4-BE49-F238E27FC236}">
                  <a16:creationId xmlns:a16="http://schemas.microsoft.com/office/drawing/2014/main" id="{FAA7A442-3EFA-4017-9B4D-3DE5D1915C67}"/>
                </a:ext>
              </a:extLst>
            </p:cNvPr>
            <p:cNvCxnSpPr>
              <a:cxnSpLocks/>
              <a:stCxn id="166" idx="0"/>
              <a:endCxn id="167" idx="4"/>
            </p:cNvCxnSpPr>
            <p:nvPr/>
          </p:nvCxnSpPr>
          <p:spPr>
            <a:xfrm flipV="1">
              <a:off x="7072268" y="1457816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0" name="Oval 89">
              <a:extLst>
                <a:ext uri="{FF2B5EF4-FFF2-40B4-BE49-F238E27FC236}">
                  <a16:creationId xmlns:a16="http://schemas.microsoft.com/office/drawing/2014/main" id="{EE8721E5-B9E3-4D48-8F87-A3C2BA75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415868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89">
              <a:extLst>
                <a:ext uri="{FF2B5EF4-FFF2-40B4-BE49-F238E27FC236}">
                  <a16:creationId xmlns:a16="http://schemas.microsoft.com/office/drawing/2014/main" id="{F1519B78-159F-4F84-8F2F-31A9BB02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Oval 89">
              <a:extLst>
                <a:ext uri="{FF2B5EF4-FFF2-40B4-BE49-F238E27FC236}">
                  <a16:creationId xmlns:a16="http://schemas.microsoft.com/office/drawing/2014/main" id="{442D6EF7-D5F5-44AE-B116-3D03714F1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89">
              <a:extLst>
                <a:ext uri="{FF2B5EF4-FFF2-40B4-BE49-F238E27FC236}">
                  <a16:creationId xmlns:a16="http://schemas.microsoft.com/office/drawing/2014/main" id="{D6DEB8DF-E570-4004-BF92-8357BE5E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C2E41950-3557-45DA-AB60-BC3FE32E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1668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FF49E885-37BC-47ED-862C-49415B3E8355}"/>
                </a:ext>
              </a:extLst>
            </p:cNvPr>
            <p:cNvCxnSpPr>
              <a:cxnSpLocks/>
              <a:stCxn id="145" idx="7"/>
              <a:endCxn id="141" idx="3"/>
            </p:cNvCxnSpPr>
            <p:nvPr/>
          </p:nvCxnSpPr>
          <p:spPr>
            <a:xfrm flipV="1">
              <a:off x="6209719" y="2943329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>
              <a:extLst>
                <a:ext uri="{FF2B5EF4-FFF2-40B4-BE49-F238E27FC236}">
                  <a16:creationId xmlns:a16="http://schemas.microsoft.com/office/drawing/2014/main" id="{D65C9C7C-77C9-4E9F-8588-F279BD3962DB}"/>
                </a:ext>
              </a:extLst>
            </p:cNvPr>
            <p:cNvCxnSpPr>
              <a:cxnSpLocks/>
              <a:stCxn id="140" idx="1"/>
              <a:endCxn id="142" idx="5"/>
            </p:cNvCxnSpPr>
            <p:nvPr/>
          </p:nvCxnSpPr>
          <p:spPr>
            <a:xfrm flipH="1" flipV="1">
              <a:off x="6209719" y="3929158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70A3E6CD-9D07-4590-A880-0E6303BC144E}"/>
                </a:ext>
              </a:extLst>
            </p:cNvPr>
            <p:cNvCxnSpPr>
              <a:cxnSpLocks/>
              <a:stCxn id="140" idx="1"/>
              <a:endCxn id="143" idx="5"/>
            </p:cNvCxnSpPr>
            <p:nvPr/>
          </p:nvCxnSpPr>
          <p:spPr>
            <a:xfrm flipH="1" flipV="1">
              <a:off x="5936669" y="3929158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Oval 89">
              <a:extLst>
                <a:ext uri="{FF2B5EF4-FFF2-40B4-BE49-F238E27FC236}">
                  <a16:creationId xmlns:a16="http://schemas.microsoft.com/office/drawing/2014/main" id="{160EC9AA-4C54-42C3-82D6-2ABB0C31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1" name="Прямая со стрелкой 150">
              <a:extLst>
                <a:ext uri="{FF2B5EF4-FFF2-40B4-BE49-F238E27FC236}">
                  <a16:creationId xmlns:a16="http://schemas.microsoft.com/office/drawing/2014/main" id="{2958DEC7-D83A-4C06-B743-CFD12C61A066}"/>
                </a:ext>
              </a:extLst>
            </p:cNvPr>
            <p:cNvCxnSpPr>
              <a:cxnSpLocks/>
              <a:stCxn id="150" idx="7"/>
              <a:endCxn id="152" idx="3"/>
            </p:cNvCxnSpPr>
            <p:nvPr/>
          </p:nvCxnSpPr>
          <p:spPr>
            <a:xfrm flipV="1">
              <a:off x="5936669" y="2468447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Oval 89">
              <a:extLst>
                <a:ext uri="{FF2B5EF4-FFF2-40B4-BE49-F238E27FC236}">
                  <a16:creationId xmlns:a16="http://schemas.microsoft.com/office/drawing/2014/main" id="{6D51E832-5E77-4DCB-84D6-C0BDC3E80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6" y="23654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3" name="Прямая со стрелкой 152">
              <a:extLst>
                <a:ext uri="{FF2B5EF4-FFF2-40B4-BE49-F238E27FC236}">
                  <a16:creationId xmlns:a16="http://schemas.microsoft.com/office/drawing/2014/main" id="{00CF297E-149B-49AA-9D45-EFA79A37BFCC}"/>
                </a:ext>
              </a:extLst>
            </p:cNvPr>
            <p:cNvCxnSpPr>
              <a:cxnSpLocks/>
              <a:stCxn id="152" idx="1"/>
              <a:endCxn id="155" idx="5"/>
            </p:cNvCxnSpPr>
            <p:nvPr/>
          </p:nvCxnSpPr>
          <p:spPr>
            <a:xfrm flipH="1" flipV="1">
              <a:off x="5935906" y="2124652"/>
              <a:ext cx="646364" cy="258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Oval 89">
              <a:extLst>
                <a:ext uri="{FF2B5EF4-FFF2-40B4-BE49-F238E27FC236}">
                  <a16:creationId xmlns:a16="http://schemas.microsoft.com/office/drawing/2014/main" id="{E5D20529-0502-49CB-8CA6-EA79BD13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202167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Oval 89">
              <a:extLst>
                <a:ext uri="{FF2B5EF4-FFF2-40B4-BE49-F238E27FC236}">
                  <a16:creationId xmlns:a16="http://schemas.microsoft.com/office/drawing/2014/main" id="{980FA8BC-42CE-45D1-BA22-E7C79865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166805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9" name="Прямая со стрелкой 158">
              <a:extLst>
                <a:ext uri="{FF2B5EF4-FFF2-40B4-BE49-F238E27FC236}">
                  <a16:creationId xmlns:a16="http://schemas.microsoft.com/office/drawing/2014/main" id="{C5936E7E-C227-40D7-8CB8-28349CB173C9}"/>
                </a:ext>
              </a:extLst>
            </p:cNvPr>
            <p:cNvCxnSpPr>
              <a:cxnSpLocks/>
              <a:stCxn id="157" idx="7"/>
              <a:endCxn id="186" idx="2"/>
            </p:cNvCxnSpPr>
            <p:nvPr/>
          </p:nvCxnSpPr>
          <p:spPr>
            <a:xfrm flipV="1">
              <a:off x="5935906" y="1387067"/>
              <a:ext cx="629164" cy="298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Oval 89">
              <a:extLst>
                <a:ext uri="{FF2B5EF4-FFF2-40B4-BE49-F238E27FC236}">
                  <a16:creationId xmlns:a16="http://schemas.microsoft.com/office/drawing/2014/main" id="{BCAA5638-C660-4FD5-8BA6-8EC671BDD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37152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1" name="Прямая со стрелкой 160">
              <a:extLst>
                <a:ext uri="{FF2B5EF4-FFF2-40B4-BE49-F238E27FC236}">
                  <a16:creationId xmlns:a16="http://schemas.microsoft.com/office/drawing/2014/main" id="{7279DD3F-7F35-4D90-8488-C83F5341F528}"/>
                </a:ext>
              </a:extLst>
            </p:cNvPr>
            <p:cNvCxnSpPr>
              <a:cxnSpLocks/>
              <a:stCxn id="162" idx="6"/>
              <a:endCxn id="160" idx="2"/>
            </p:cNvCxnSpPr>
            <p:nvPr/>
          </p:nvCxnSpPr>
          <p:spPr>
            <a:xfrm flipV="1">
              <a:off x="6682542" y="3775575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Oval 89">
              <a:extLst>
                <a:ext uri="{FF2B5EF4-FFF2-40B4-BE49-F238E27FC236}">
                  <a16:creationId xmlns:a16="http://schemas.microsoft.com/office/drawing/2014/main" id="{FD1DD34C-7BA8-4C81-ABC3-50BC0937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382313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Oval 89">
              <a:extLst>
                <a:ext uri="{FF2B5EF4-FFF2-40B4-BE49-F238E27FC236}">
                  <a16:creationId xmlns:a16="http://schemas.microsoft.com/office/drawing/2014/main" id="{C538C72E-FEBB-480F-A1E2-E87C5C8E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98810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F027F142-192D-4722-82E7-BB02BCEA002A}"/>
                </a:ext>
              </a:extLst>
            </p:cNvPr>
            <p:cNvCxnSpPr>
              <a:cxnSpLocks/>
              <a:stCxn id="141" idx="7"/>
              <a:endCxn id="166" idx="3"/>
            </p:cNvCxnSpPr>
            <p:nvPr/>
          </p:nvCxnSpPr>
          <p:spPr>
            <a:xfrm flipV="1">
              <a:off x="6665338" y="2587208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89">
              <a:extLst>
                <a:ext uri="{FF2B5EF4-FFF2-40B4-BE49-F238E27FC236}">
                  <a16:creationId xmlns:a16="http://schemas.microsoft.com/office/drawing/2014/main" id="{13BAEF13-CB6B-473D-B047-1143EDDC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48422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Oval 89">
              <a:extLst>
                <a:ext uri="{FF2B5EF4-FFF2-40B4-BE49-F238E27FC236}">
                  <a16:creationId xmlns:a16="http://schemas.microsoft.com/office/drawing/2014/main" id="{9C1C8BA3-562D-4375-9D06-2AAD13AD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13371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Oval 89">
              <a:extLst>
                <a:ext uri="{FF2B5EF4-FFF2-40B4-BE49-F238E27FC236}">
                  <a16:creationId xmlns:a16="http://schemas.microsoft.com/office/drawing/2014/main" id="{A5AE38C7-2D5D-4E29-BA1B-E00A578C7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1291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8E83EDF-0EAD-46B9-86B2-B006B665C3B0}"/>
                </a:ext>
              </a:extLst>
            </p:cNvPr>
            <p:cNvSpPr txBox="1"/>
            <p:nvPr/>
          </p:nvSpPr>
          <p:spPr>
            <a:xfrm>
              <a:off x="5753171" y="4374157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D96FEA8-7CB0-496F-8B23-4DBAB08F7F98}"/>
                </a:ext>
              </a:extLst>
            </p:cNvPr>
            <p:cNvSpPr txBox="1"/>
            <p:nvPr/>
          </p:nvSpPr>
          <p:spPr>
            <a:xfrm>
              <a:off x="6325854" y="442765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6386CD2-13E7-4DDE-BC65-4F74AC2B8BD6}"/>
                </a:ext>
              </a:extLst>
            </p:cNvPr>
            <p:cNvSpPr txBox="1"/>
            <p:nvPr/>
          </p:nvSpPr>
          <p:spPr>
            <a:xfrm>
              <a:off x="6769312" y="4375376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2AFDA8-CA1D-49F1-A7F8-71B6195E67FC}"/>
                </a:ext>
              </a:extLst>
            </p:cNvPr>
            <p:cNvSpPr txBox="1"/>
            <p:nvPr/>
          </p:nvSpPr>
          <p:spPr>
            <a:xfrm>
              <a:off x="7045678" y="295502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BD49522-21C0-4902-AC7C-EFA998DC852D}"/>
                </a:ext>
              </a:extLst>
            </p:cNvPr>
            <p:cNvSpPr txBox="1"/>
            <p:nvPr/>
          </p:nvSpPr>
          <p:spPr>
            <a:xfrm>
              <a:off x="7045678" y="210634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F083C2-1DEB-4580-ABA7-8C64413D67A0}"/>
                </a:ext>
              </a:extLst>
            </p:cNvPr>
            <p:cNvSpPr txBox="1"/>
            <p:nvPr/>
          </p:nvSpPr>
          <p:spPr>
            <a:xfrm>
              <a:off x="7045678" y="130798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7EE78C4-86E9-4EF2-84FB-5817F559C529}"/>
                </a:ext>
              </a:extLst>
            </p:cNvPr>
            <p:cNvSpPr txBox="1"/>
            <p:nvPr/>
          </p:nvSpPr>
          <p:spPr>
            <a:xfrm>
              <a:off x="6759529" y="3872158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26851F-9C99-45D9-AAF1-CF8746655BAD}"/>
                </a:ext>
              </a:extLst>
            </p:cNvPr>
            <p:cNvSpPr txBox="1"/>
            <p:nvPr/>
          </p:nvSpPr>
          <p:spPr>
            <a:xfrm>
              <a:off x="6765023" y="2657962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  <p:sp>
          <p:nvSpPr>
            <p:cNvPr id="186" name="Oval 89">
              <a:extLst>
                <a:ext uri="{FF2B5EF4-FFF2-40B4-BE49-F238E27FC236}">
                  <a16:creationId xmlns:a16="http://schemas.microsoft.com/office/drawing/2014/main" id="{6CAF877F-278A-4381-8D6B-5C9E099B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132674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4" name="Watching">
            <a:extLst>
              <a:ext uri="{FF2B5EF4-FFF2-40B4-BE49-F238E27FC236}">
                <a16:creationId xmlns:a16="http://schemas.microsoft.com/office/drawing/2014/main" id="{43D809FB-0F17-4798-8B01-C7A67894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715" y="810996"/>
            <a:ext cx="30101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2B3256"/>
                </a:solidFill>
                <a:latin typeface="+mj-lt"/>
              </a:rPr>
              <a:t>trunk-based development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7222" name="Группа 7221">
            <a:extLst>
              <a:ext uri="{FF2B5EF4-FFF2-40B4-BE49-F238E27FC236}">
                <a16:creationId xmlns:a16="http://schemas.microsoft.com/office/drawing/2014/main" id="{9BFCA745-A9D2-474A-BCAA-99CD32B82F91}"/>
              </a:ext>
            </a:extLst>
          </p:cNvPr>
          <p:cNvGrpSpPr/>
          <p:nvPr/>
        </p:nvGrpSpPr>
        <p:grpSpPr>
          <a:xfrm>
            <a:off x="3325518" y="1272930"/>
            <a:ext cx="2086901" cy="3403978"/>
            <a:chOff x="3350420" y="1253320"/>
            <a:chExt cx="2086901" cy="3403978"/>
          </a:xfrm>
        </p:grpSpPr>
        <p:cxnSp>
          <p:nvCxnSpPr>
            <p:cNvPr id="197" name="Прямая со стрелкой 196">
              <a:extLst>
                <a:ext uri="{FF2B5EF4-FFF2-40B4-BE49-F238E27FC236}">
                  <a16:creationId xmlns:a16="http://schemas.microsoft.com/office/drawing/2014/main" id="{C32343CC-6ECD-4A26-94BD-13DB9E95D492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V="1">
              <a:off x="4870309" y="1253320"/>
              <a:ext cx="4127" cy="3191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>
              <a:extLst>
                <a:ext uri="{FF2B5EF4-FFF2-40B4-BE49-F238E27FC236}">
                  <a16:creationId xmlns:a16="http://schemas.microsoft.com/office/drawing/2014/main" id="{9078E277-A2C8-47B0-813C-50FCCA85F3E8}"/>
                </a:ext>
              </a:extLst>
            </p:cNvPr>
            <p:cNvCxnSpPr>
              <a:cxnSpLocks/>
              <a:stCxn id="206" idx="0"/>
              <a:endCxn id="216" idx="4"/>
            </p:cNvCxnSpPr>
            <p:nvPr/>
          </p:nvCxnSpPr>
          <p:spPr>
            <a:xfrm flipH="1" flipV="1">
              <a:off x="4372649" y="1820297"/>
              <a:ext cx="763" cy="22916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3" name="Oval 89">
              <a:extLst>
                <a:ext uri="{FF2B5EF4-FFF2-40B4-BE49-F238E27FC236}">
                  <a16:creationId xmlns:a16="http://schemas.microsoft.com/office/drawing/2014/main" id="{F319B4D7-059F-493A-A1BB-184574F4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44444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" name="Oval 89">
              <a:extLst>
                <a:ext uri="{FF2B5EF4-FFF2-40B4-BE49-F238E27FC236}">
                  <a16:creationId xmlns:a16="http://schemas.microsoft.com/office/drawing/2014/main" id="{3C7FC3A4-5E88-4F84-B697-9ECAA536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674" y="41119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0" name="Прямая со стрелкой 209">
              <a:extLst>
                <a:ext uri="{FF2B5EF4-FFF2-40B4-BE49-F238E27FC236}">
                  <a16:creationId xmlns:a16="http://schemas.microsoft.com/office/drawing/2014/main" id="{C871F9E5-1B9F-4137-81E5-141215998B70}"/>
                </a:ext>
              </a:extLst>
            </p:cNvPr>
            <p:cNvCxnSpPr>
              <a:cxnSpLocks/>
              <a:stCxn id="203" idx="1"/>
              <a:endCxn id="206" idx="5"/>
            </p:cNvCxnSpPr>
            <p:nvPr/>
          </p:nvCxnSpPr>
          <p:spPr>
            <a:xfrm flipH="1" flipV="1">
              <a:off x="4414945" y="4214922"/>
              <a:ext cx="413830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1" name="Oval 89">
              <a:extLst>
                <a:ext uri="{FF2B5EF4-FFF2-40B4-BE49-F238E27FC236}">
                  <a16:creationId xmlns:a16="http://schemas.microsoft.com/office/drawing/2014/main" id="{EC253EFF-A940-480F-ACFB-DE99C3E3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491" y="3052249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B47868D8-9A23-402C-938A-925D5A92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911" y="169964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7" name="Прямая со стрелкой 216">
              <a:extLst>
                <a:ext uri="{FF2B5EF4-FFF2-40B4-BE49-F238E27FC236}">
                  <a16:creationId xmlns:a16="http://schemas.microsoft.com/office/drawing/2014/main" id="{74C5AC3A-031E-43B3-91FF-B0BC65E83B2C}"/>
                </a:ext>
              </a:extLst>
            </p:cNvPr>
            <p:cNvCxnSpPr>
              <a:cxnSpLocks/>
              <a:stCxn id="216" idx="7"/>
              <a:endCxn id="234" idx="2"/>
            </p:cNvCxnSpPr>
            <p:nvPr/>
          </p:nvCxnSpPr>
          <p:spPr>
            <a:xfrm flipV="1">
              <a:off x="4414182" y="1539625"/>
              <a:ext cx="397389" cy="17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4" name="Oval 89">
              <a:extLst>
                <a:ext uri="{FF2B5EF4-FFF2-40B4-BE49-F238E27FC236}">
                  <a16:creationId xmlns:a16="http://schemas.microsoft.com/office/drawing/2014/main" id="{1E455D1D-BEB1-4A01-932D-D2AEFD13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147930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A22588A7-1E39-4CA1-A578-47201F9C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315" y="391257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8" name="Oval 89">
              <a:extLst>
                <a:ext uri="{FF2B5EF4-FFF2-40B4-BE49-F238E27FC236}">
                  <a16:creationId xmlns:a16="http://schemas.microsoft.com/office/drawing/2014/main" id="{4A4083F6-8FC9-42C8-A174-454C6D0E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935" y="372213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" name="Oval 89">
              <a:extLst>
                <a:ext uri="{FF2B5EF4-FFF2-40B4-BE49-F238E27FC236}">
                  <a16:creationId xmlns:a16="http://schemas.microsoft.com/office/drawing/2014/main" id="{053A160C-26AC-41EE-AFCA-5781D666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872" y="3518942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A52EA01-948E-4BE5-8BD1-F6049F1CF1A9}"/>
                </a:ext>
              </a:extLst>
            </p:cNvPr>
            <p:cNvSpPr txBox="1"/>
            <p:nvPr/>
          </p:nvSpPr>
          <p:spPr>
            <a:xfrm>
              <a:off x="3510940" y="3783942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COMMITS</a:t>
              </a:r>
              <a:endParaRPr lang="ru-RU" sz="700" dirty="0"/>
            </a:p>
          </p:txBody>
        </p:sp>
        <p:sp>
          <p:nvSpPr>
            <p:cNvPr id="241" name="Line 150">
              <a:extLst>
                <a:ext uri="{FF2B5EF4-FFF2-40B4-BE49-F238E27FC236}">
                  <a16:creationId xmlns:a16="http://schemas.microsoft.com/office/drawing/2014/main" id="{81023D8F-0AB6-42AB-A4A7-D1CD765E7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074" y="3762902"/>
              <a:ext cx="3557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3" name="Line 150">
              <a:extLst>
                <a:ext uri="{FF2B5EF4-FFF2-40B4-BE49-F238E27FC236}">
                  <a16:creationId xmlns:a16="http://schemas.microsoft.com/office/drawing/2014/main" id="{7F548376-C699-41F2-B777-251286A02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879"/>
              <a:ext cx="0" cy="3924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Line 150">
              <a:extLst>
                <a:ext uri="{FF2B5EF4-FFF2-40B4-BE49-F238E27FC236}">
                  <a16:creationId xmlns:a16="http://schemas.microsoft.com/office/drawing/2014/main" id="{D65AC77C-B28C-4A8A-84F7-0F94AC2F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450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Line 150">
              <a:extLst>
                <a:ext uri="{FF2B5EF4-FFF2-40B4-BE49-F238E27FC236}">
                  <a16:creationId xmlns:a16="http://schemas.microsoft.com/office/drawing/2014/main" id="{0B17237B-1108-4FA5-ABAF-9DF98F6CD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949354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" name="Oval 89">
              <a:extLst>
                <a:ext uri="{FF2B5EF4-FFF2-40B4-BE49-F238E27FC236}">
                  <a16:creationId xmlns:a16="http://schemas.microsoft.com/office/drawing/2014/main" id="{25F23EAC-6395-4283-AC93-ACF68786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803" y="3720555"/>
              <a:ext cx="79386" cy="81532"/>
            </a:xfrm>
            <a:prstGeom prst="ellipse">
              <a:avLst/>
            </a:prstGeom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7" name="Line 150">
              <a:extLst>
                <a:ext uri="{FF2B5EF4-FFF2-40B4-BE49-F238E27FC236}">
                  <a16:creationId xmlns:a16="http://schemas.microsoft.com/office/drawing/2014/main" id="{40529E4A-2A26-4F86-961D-291E319CC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3191899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8" name="Oval 89">
              <a:extLst>
                <a:ext uri="{FF2B5EF4-FFF2-40B4-BE49-F238E27FC236}">
                  <a16:creationId xmlns:a16="http://schemas.microsoft.com/office/drawing/2014/main" id="{0533D4C9-C771-4408-8825-9B360655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3150281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0052894-686D-4A95-B87B-06677FE0FDC6}"/>
                </a:ext>
              </a:extLst>
            </p:cNvPr>
            <p:cNvSpPr txBox="1"/>
            <p:nvPr/>
          </p:nvSpPr>
          <p:spPr>
            <a:xfrm>
              <a:off x="3350420" y="3209054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PULL REQUEST</a:t>
              </a:r>
              <a:endParaRPr lang="ru-RU" sz="700" dirty="0"/>
            </a:p>
          </p:txBody>
        </p:sp>
        <p:sp>
          <p:nvSpPr>
            <p:cNvPr id="7217" name="Облачко с текстом: прямоугольное 7216">
              <a:extLst>
                <a:ext uri="{FF2B5EF4-FFF2-40B4-BE49-F238E27FC236}">
                  <a16:creationId xmlns:a16="http://schemas.microsoft.com/office/drawing/2014/main" id="{0B7CC34F-BD98-4471-8E32-574DC188D796}"/>
                </a:ext>
              </a:extLst>
            </p:cNvPr>
            <p:cNvSpPr/>
            <p:nvPr/>
          </p:nvSpPr>
          <p:spPr>
            <a:xfrm>
              <a:off x="4300070" y="2774722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блачко с текстом: прямоугольное 250">
              <a:extLst>
                <a:ext uri="{FF2B5EF4-FFF2-40B4-BE49-F238E27FC236}">
                  <a16:creationId xmlns:a16="http://schemas.microsoft.com/office/drawing/2014/main" id="{FE702D25-DF25-4638-B677-7C20CBCC9B8A}"/>
                </a:ext>
              </a:extLst>
            </p:cNvPr>
            <p:cNvSpPr/>
            <p:nvPr/>
          </p:nvSpPr>
          <p:spPr>
            <a:xfrm>
              <a:off x="4300070" y="2597817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Line 150">
              <a:extLst>
                <a:ext uri="{FF2B5EF4-FFF2-40B4-BE49-F238E27FC236}">
                  <a16:creationId xmlns:a16="http://schemas.microsoft.com/office/drawing/2014/main" id="{DC70C541-6A82-47A1-B148-90187563C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948" y="2730332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3" name="Line 150">
              <a:extLst>
                <a:ext uri="{FF2B5EF4-FFF2-40B4-BE49-F238E27FC236}">
                  <a16:creationId xmlns:a16="http://schemas.microsoft.com/office/drawing/2014/main" id="{30DBD153-1829-480B-8B5F-E1627FE8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1034"/>
              <a:ext cx="0" cy="375749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4" name="Line 150">
              <a:extLst>
                <a:ext uri="{FF2B5EF4-FFF2-40B4-BE49-F238E27FC236}">
                  <a16:creationId xmlns:a16="http://schemas.microsoft.com/office/drawing/2014/main" id="{0A2F882F-7A22-40EF-B198-D2D88AAC7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7757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5" name="Line 150">
              <a:extLst>
                <a:ext uri="{FF2B5EF4-FFF2-40B4-BE49-F238E27FC236}">
                  <a16:creationId xmlns:a16="http://schemas.microsoft.com/office/drawing/2014/main" id="{8C14B6E9-7EE3-4853-B33A-624F1D2F5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913952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" name="Oval 89">
              <a:extLst>
                <a:ext uri="{FF2B5EF4-FFF2-40B4-BE49-F238E27FC236}">
                  <a16:creationId xmlns:a16="http://schemas.microsoft.com/office/drawing/2014/main" id="{EB203156-DCA7-46C7-BBBA-758AB794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677" y="2687985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CA9551C-2308-4CEA-A41C-F853104D3DB3}"/>
                </a:ext>
              </a:extLst>
            </p:cNvPr>
            <p:cNvSpPr txBox="1"/>
            <p:nvPr/>
          </p:nvSpPr>
          <p:spPr>
            <a:xfrm>
              <a:off x="3358299" y="2751656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COMMENTS</a:t>
              </a:r>
              <a:endParaRPr lang="ru-RU" sz="700" dirty="0"/>
            </a:p>
          </p:txBody>
        </p:sp>
        <p:sp>
          <p:nvSpPr>
            <p:cNvPr id="262" name="Oval 89">
              <a:extLst>
                <a:ext uri="{FF2B5EF4-FFF2-40B4-BE49-F238E27FC236}">
                  <a16:creationId xmlns:a16="http://schemas.microsoft.com/office/drawing/2014/main" id="{9F16D823-57A5-48C5-9395-774BBDF1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726" y="2080678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3" name="Line 150">
              <a:extLst>
                <a:ext uri="{FF2B5EF4-FFF2-40B4-BE49-F238E27FC236}">
                  <a16:creationId xmlns:a16="http://schemas.microsoft.com/office/drawing/2014/main" id="{8B0F1A11-480A-4784-B659-987B0602B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2229477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4" name="Oval 89">
              <a:extLst>
                <a:ext uri="{FF2B5EF4-FFF2-40B4-BE49-F238E27FC236}">
                  <a16:creationId xmlns:a16="http://schemas.microsoft.com/office/drawing/2014/main" id="{863AB899-4677-4F9D-90B8-6C2AA199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2187859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9BDF6F7-96BA-49AB-BB9B-421932DEE26C}"/>
                </a:ext>
              </a:extLst>
            </p:cNvPr>
            <p:cNvSpPr txBox="1"/>
            <p:nvPr/>
          </p:nvSpPr>
          <p:spPr>
            <a:xfrm>
              <a:off x="3350420" y="2246632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DEPLOY</a:t>
              </a:r>
              <a:endParaRPr lang="ru-RU" sz="700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23BA769-C3E7-45F3-A09B-EEC96DEBD328}"/>
                </a:ext>
              </a:extLst>
            </p:cNvPr>
            <p:cNvSpPr txBox="1"/>
            <p:nvPr/>
          </p:nvSpPr>
          <p:spPr>
            <a:xfrm>
              <a:off x="4864345" y="4349521"/>
              <a:ext cx="57286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CREATE BRANCH</a:t>
              </a:r>
              <a:endParaRPr lang="ru-RU" sz="700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B391B74-41D3-443A-94AB-26F70019D553}"/>
                </a:ext>
              </a:extLst>
            </p:cNvPr>
            <p:cNvSpPr txBox="1"/>
            <p:nvPr/>
          </p:nvSpPr>
          <p:spPr>
            <a:xfrm>
              <a:off x="4864461" y="1443160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MERGE</a:t>
              </a:r>
              <a:endParaRPr lang="ru-RU" sz="700" dirty="0"/>
            </a:p>
          </p:txBody>
        </p:sp>
      </p:grpSp>
      <p:sp>
        <p:nvSpPr>
          <p:cNvPr id="269" name="Watching">
            <a:extLst>
              <a:ext uri="{FF2B5EF4-FFF2-40B4-BE49-F238E27FC236}">
                <a16:creationId xmlns:a16="http://schemas.microsoft.com/office/drawing/2014/main" id="{874776C7-B712-4AE3-B92A-7A7A5527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8" y="817882"/>
            <a:ext cx="24591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git-flow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64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" grpId="0"/>
      <p:bldP spid="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Не мой тест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212" name="3">
            <a:extLst>
              <a:ext uri="{FF2B5EF4-FFF2-40B4-BE49-F238E27FC236}">
                <a16:creationId xmlns:a16="http://schemas.microsoft.com/office/drawing/2014/main" id="{B0EAF4AD-1C91-4CC9-8216-B2E50925E10C}"/>
              </a:ext>
            </a:extLst>
          </p:cNvPr>
          <p:cNvGrpSpPr/>
          <p:nvPr/>
        </p:nvGrpSpPr>
        <p:grpSpPr>
          <a:xfrm>
            <a:off x="2391208" y="3184974"/>
            <a:ext cx="465138" cy="741363"/>
            <a:chOff x="2576513" y="2216150"/>
            <a:chExt cx="465138" cy="741363"/>
          </a:xfrm>
        </p:grpSpPr>
        <p:sp>
          <p:nvSpPr>
            <p:cNvPr id="213" name="Freeform 219">
              <a:extLst>
                <a:ext uri="{FF2B5EF4-FFF2-40B4-BE49-F238E27FC236}">
                  <a16:creationId xmlns:a16="http://schemas.microsoft.com/office/drawing/2014/main" id="{EFAB1397-A8F1-4ED4-B956-7BD3D622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2682875"/>
              <a:ext cx="195263" cy="231775"/>
            </a:xfrm>
            <a:custGeom>
              <a:avLst/>
              <a:gdLst/>
              <a:ahLst/>
              <a:cxnLst>
                <a:cxn ang="0">
                  <a:pos x="172" y="20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72" y="206"/>
                </a:cxn>
                <a:cxn ang="0">
                  <a:pos x="174" y="204"/>
                </a:cxn>
                <a:cxn ang="0">
                  <a:pos x="172" y="202"/>
                </a:cxn>
              </a:cxnLst>
              <a:rect l="0" t="0" r="r" b="b"/>
              <a:pathLst>
                <a:path w="174" h="206">
                  <a:moveTo>
                    <a:pt x="172" y="202"/>
                  </a:moveTo>
                  <a:cubicBezTo>
                    <a:pt x="77" y="186"/>
                    <a:pt x="4" y="10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5"/>
                    <a:pt x="74" y="189"/>
                    <a:pt x="172" y="206"/>
                  </a:cubicBezTo>
                  <a:cubicBezTo>
                    <a:pt x="173" y="206"/>
                    <a:pt x="174" y="205"/>
                    <a:pt x="174" y="204"/>
                  </a:cubicBezTo>
                  <a:cubicBezTo>
                    <a:pt x="174" y="203"/>
                    <a:pt x="173" y="202"/>
                    <a:pt x="172" y="202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220">
              <a:extLst>
                <a:ext uri="{FF2B5EF4-FFF2-40B4-BE49-F238E27FC236}">
                  <a16:creationId xmlns:a16="http://schemas.microsoft.com/office/drawing/2014/main" id="{E9ABA701-4E52-43AD-9034-DC35C0AF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233613"/>
              <a:ext cx="385763" cy="6810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62" y="4"/>
                </a:cxn>
                <a:cxn ang="0">
                  <a:pos x="101" y="198"/>
                </a:cxn>
                <a:cxn ang="0">
                  <a:pos x="101" y="200"/>
                </a:cxn>
                <a:cxn ang="0">
                  <a:pos x="103" y="201"/>
                </a:cxn>
                <a:cxn ang="0">
                  <a:pos x="137" y="199"/>
                </a:cxn>
                <a:cxn ang="0">
                  <a:pos x="280" y="258"/>
                </a:cxn>
                <a:cxn ang="0">
                  <a:pos x="339" y="401"/>
                </a:cxn>
                <a:cxn ang="0">
                  <a:pos x="171" y="601"/>
                </a:cxn>
                <a:cxn ang="0">
                  <a:pos x="169" y="603"/>
                </a:cxn>
                <a:cxn ang="0">
                  <a:pos x="172" y="605"/>
                </a:cxn>
                <a:cxn ang="0">
                  <a:pos x="343" y="401"/>
                </a:cxn>
                <a:cxn ang="0">
                  <a:pos x="137" y="195"/>
                </a:cxn>
                <a:cxn ang="0">
                  <a:pos x="102" y="198"/>
                </a:cxn>
                <a:cxn ang="0">
                  <a:pos x="102" y="199"/>
                </a:cxn>
                <a:cxn ang="0">
                  <a:pos x="104" y="201"/>
                </a:cxn>
                <a:cxn ang="0">
                  <a:pos x="268" y="3"/>
                </a:cxn>
                <a:cxn ang="0">
                  <a:pos x="268" y="1"/>
                </a:cxn>
                <a:cxn ang="0">
                  <a:pos x="26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343" h="605">
                  <a:moveTo>
                    <a:pt x="2" y="4"/>
                  </a:moveTo>
                  <a:cubicBezTo>
                    <a:pt x="262" y="4"/>
                    <a:pt x="262" y="4"/>
                    <a:pt x="262" y="4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0" y="199"/>
                    <a:pt x="100" y="200"/>
                    <a:pt x="101" y="200"/>
                  </a:cubicBezTo>
                  <a:cubicBezTo>
                    <a:pt x="101" y="201"/>
                    <a:pt x="102" y="202"/>
                    <a:pt x="103" y="201"/>
                  </a:cubicBezTo>
                  <a:cubicBezTo>
                    <a:pt x="114" y="200"/>
                    <a:pt x="125" y="199"/>
                    <a:pt x="137" y="199"/>
                  </a:cubicBezTo>
                  <a:cubicBezTo>
                    <a:pt x="193" y="199"/>
                    <a:pt x="243" y="221"/>
                    <a:pt x="280" y="258"/>
                  </a:cubicBezTo>
                  <a:cubicBezTo>
                    <a:pt x="317" y="295"/>
                    <a:pt x="339" y="345"/>
                    <a:pt x="339" y="401"/>
                  </a:cubicBezTo>
                  <a:cubicBezTo>
                    <a:pt x="339" y="502"/>
                    <a:pt x="266" y="585"/>
                    <a:pt x="171" y="601"/>
                  </a:cubicBezTo>
                  <a:cubicBezTo>
                    <a:pt x="170" y="601"/>
                    <a:pt x="169" y="602"/>
                    <a:pt x="169" y="603"/>
                  </a:cubicBezTo>
                  <a:cubicBezTo>
                    <a:pt x="169" y="604"/>
                    <a:pt x="170" y="605"/>
                    <a:pt x="172" y="605"/>
                  </a:cubicBezTo>
                  <a:cubicBezTo>
                    <a:pt x="269" y="588"/>
                    <a:pt x="343" y="504"/>
                    <a:pt x="343" y="401"/>
                  </a:cubicBezTo>
                  <a:cubicBezTo>
                    <a:pt x="343" y="287"/>
                    <a:pt x="251" y="195"/>
                    <a:pt x="137" y="195"/>
                  </a:cubicBezTo>
                  <a:cubicBezTo>
                    <a:pt x="125" y="195"/>
                    <a:pt x="113" y="196"/>
                    <a:pt x="102" y="198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4" y="201"/>
                    <a:pt x="104" y="201"/>
                    <a:pt x="104" y="201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9" y="3"/>
                    <a:pt x="269" y="2"/>
                    <a:pt x="268" y="1"/>
                  </a:cubicBezTo>
                  <a:cubicBezTo>
                    <a:pt x="268" y="0"/>
                    <a:pt x="267" y="0"/>
                    <a:pt x="26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Oval 221">
              <a:extLst>
                <a:ext uri="{FF2B5EF4-FFF2-40B4-BE49-F238E27FC236}">
                  <a16:creationId xmlns:a16="http://schemas.microsoft.com/office/drawing/2014/main" id="{06AB35E2-B7E6-418E-A61B-4635EC58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838" y="2216150"/>
              <a:ext cx="41275" cy="396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222">
              <a:extLst>
                <a:ext uri="{FF2B5EF4-FFF2-40B4-BE49-F238E27FC236}">
                  <a16:creationId xmlns:a16="http://schemas.microsoft.com/office/drawing/2014/main" id="{46110DF0-B7B6-4C27-8C85-C8F1C7093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287337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9" name="2">
            <a:extLst>
              <a:ext uri="{FF2B5EF4-FFF2-40B4-BE49-F238E27FC236}">
                <a16:creationId xmlns:a16="http://schemas.microsoft.com/office/drawing/2014/main" id="{A2F5279F-4148-4578-B147-27CAB3130575}"/>
              </a:ext>
            </a:extLst>
          </p:cNvPr>
          <p:cNvGrpSpPr/>
          <p:nvPr/>
        </p:nvGrpSpPr>
        <p:grpSpPr>
          <a:xfrm>
            <a:off x="2380095" y="2265812"/>
            <a:ext cx="455613" cy="723900"/>
            <a:chOff x="2565400" y="1296988"/>
            <a:chExt cx="455613" cy="723900"/>
          </a:xfrm>
        </p:grpSpPr>
        <p:sp>
          <p:nvSpPr>
            <p:cNvPr id="220" name="Freeform 240">
              <a:extLst>
                <a:ext uri="{FF2B5EF4-FFF2-40B4-BE49-F238E27FC236}">
                  <a16:creationId xmlns:a16="http://schemas.microsoft.com/office/drawing/2014/main" id="{5F5F6733-A9D9-4412-A35D-91E82A65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63" y="1936750"/>
              <a:ext cx="82550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4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70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4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4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4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8" y="20"/>
                    <a:pt x="14" y="14"/>
                  </a:cubicBezTo>
                  <a:cubicBezTo>
                    <a:pt x="20" y="8"/>
                    <a:pt x="28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70" y="28"/>
                    <a:pt x="70" y="37"/>
                  </a:cubicBezTo>
                  <a:cubicBezTo>
                    <a:pt x="70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8" y="70"/>
                    <a:pt x="20" y="66"/>
                    <a:pt x="14" y="60"/>
                  </a:cubicBezTo>
                  <a:cubicBezTo>
                    <a:pt x="8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1" name="Oval 241">
              <a:extLst>
                <a:ext uri="{FF2B5EF4-FFF2-40B4-BE49-F238E27FC236}">
                  <a16:creationId xmlns:a16="http://schemas.microsoft.com/office/drawing/2014/main" id="{83A46ADB-2DE4-4E51-8CFA-195D0AF8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400" y="1468438"/>
              <a:ext cx="39688" cy="412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2" name="Freeform 242">
              <a:extLst>
                <a:ext uri="{FF2B5EF4-FFF2-40B4-BE49-F238E27FC236}">
                  <a16:creationId xmlns:a16="http://schemas.microsoft.com/office/drawing/2014/main" id="{DFB385EF-24F0-48D9-AC00-1E689C56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1296988"/>
              <a:ext cx="382588" cy="684213"/>
            </a:xfrm>
            <a:custGeom>
              <a:avLst/>
              <a:gdLst/>
              <a:ahLst/>
              <a:cxnLst>
                <a:cxn ang="0">
                  <a:pos x="4" y="170"/>
                </a:cxn>
                <a:cxn ang="0">
                  <a:pos x="53" y="53"/>
                </a:cxn>
                <a:cxn ang="0">
                  <a:pos x="170" y="4"/>
                </a:cxn>
                <a:cxn ang="0">
                  <a:pos x="288" y="53"/>
                </a:cxn>
                <a:cxn ang="0">
                  <a:pos x="336" y="170"/>
                </a:cxn>
                <a:cxn ang="0">
                  <a:pos x="297" y="277"/>
                </a:cxn>
                <a:cxn ang="0">
                  <a:pos x="299" y="279"/>
                </a:cxn>
                <a:cxn ang="0">
                  <a:pos x="300" y="280"/>
                </a:cxn>
                <a:cxn ang="0">
                  <a:pos x="300" y="280"/>
                </a:cxn>
                <a:cxn ang="0">
                  <a:pos x="300" y="277"/>
                </a:cxn>
                <a:cxn ang="0">
                  <a:pos x="297" y="277"/>
                </a:cxn>
                <a:cxn ang="0">
                  <a:pos x="1" y="605"/>
                </a:cxn>
                <a:cxn ang="0">
                  <a:pos x="1" y="607"/>
                </a:cxn>
                <a:cxn ang="0">
                  <a:pos x="2" y="608"/>
                </a:cxn>
                <a:cxn ang="0">
                  <a:pos x="317" y="608"/>
                </a:cxn>
                <a:cxn ang="0">
                  <a:pos x="319" y="606"/>
                </a:cxn>
                <a:cxn ang="0">
                  <a:pos x="317" y="604"/>
                </a:cxn>
                <a:cxn ang="0">
                  <a:pos x="7" y="604"/>
                </a:cxn>
                <a:cxn ang="0">
                  <a:pos x="300" y="280"/>
                </a:cxn>
                <a:cxn ang="0">
                  <a:pos x="299" y="279"/>
                </a:cxn>
                <a:cxn ang="0">
                  <a:pos x="297" y="278"/>
                </a:cxn>
                <a:cxn ang="0">
                  <a:pos x="297" y="278"/>
                </a:cxn>
                <a:cxn ang="0">
                  <a:pos x="298" y="280"/>
                </a:cxn>
                <a:cxn ang="0">
                  <a:pos x="300" y="280"/>
                </a:cxn>
                <a:cxn ang="0">
                  <a:pos x="340" y="170"/>
                </a:cxn>
                <a:cxn ang="0">
                  <a:pos x="170" y="0"/>
                </a:cxn>
                <a:cxn ang="0">
                  <a:pos x="0" y="170"/>
                </a:cxn>
                <a:cxn ang="0">
                  <a:pos x="2" y="172"/>
                </a:cxn>
                <a:cxn ang="0">
                  <a:pos x="4" y="170"/>
                </a:cxn>
              </a:cxnLst>
              <a:rect l="0" t="0" r="r" b="b"/>
              <a:pathLst>
                <a:path w="340" h="608">
                  <a:moveTo>
                    <a:pt x="4" y="170"/>
                  </a:moveTo>
                  <a:cubicBezTo>
                    <a:pt x="4" y="124"/>
                    <a:pt x="23" y="83"/>
                    <a:pt x="53" y="53"/>
                  </a:cubicBezTo>
                  <a:cubicBezTo>
                    <a:pt x="83" y="23"/>
                    <a:pt x="124" y="4"/>
                    <a:pt x="170" y="4"/>
                  </a:cubicBezTo>
                  <a:cubicBezTo>
                    <a:pt x="216" y="4"/>
                    <a:pt x="258" y="23"/>
                    <a:pt x="288" y="53"/>
                  </a:cubicBezTo>
                  <a:cubicBezTo>
                    <a:pt x="318" y="83"/>
                    <a:pt x="336" y="124"/>
                    <a:pt x="336" y="170"/>
                  </a:cubicBezTo>
                  <a:cubicBezTo>
                    <a:pt x="336" y="211"/>
                    <a:pt x="322" y="249"/>
                    <a:pt x="297" y="277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1" y="279"/>
                    <a:pt x="301" y="278"/>
                    <a:pt x="300" y="277"/>
                  </a:cubicBezTo>
                  <a:cubicBezTo>
                    <a:pt x="299" y="277"/>
                    <a:pt x="298" y="277"/>
                    <a:pt x="297" y="277"/>
                  </a:cubicBezTo>
                  <a:cubicBezTo>
                    <a:pt x="1" y="605"/>
                    <a:pt x="1" y="605"/>
                    <a:pt x="1" y="605"/>
                  </a:cubicBezTo>
                  <a:cubicBezTo>
                    <a:pt x="0" y="605"/>
                    <a:pt x="0" y="606"/>
                    <a:pt x="1" y="607"/>
                  </a:cubicBezTo>
                  <a:cubicBezTo>
                    <a:pt x="1" y="608"/>
                    <a:pt x="2" y="608"/>
                    <a:pt x="2" y="608"/>
                  </a:cubicBezTo>
                  <a:cubicBezTo>
                    <a:pt x="317" y="608"/>
                    <a:pt x="317" y="608"/>
                    <a:pt x="317" y="608"/>
                  </a:cubicBezTo>
                  <a:cubicBezTo>
                    <a:pt x="318" y="608"/>
                    <a:pt x="319" y="607"/>
                    <a:pt x="319" y="606"/>
                  </a:cubicBezTo>
                  <a:cubicBezTo>
                    <a:pt x="319" y="605"/>
                    <a:pt x="318" y="604"/>
                    <a:pt x="317" y="604"/>
                  </a:cubicBezTo>
                  <a:cubicBezTo>
                    <a:pt x="7" y="604"/>
                    <a:pt x="7" y="604"/>
                    <a:pt x="7" y="604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80"/>
                    <a:pt x="298" y="280"/>
                  </a:cubicBezTo>
                  <a:cubicBezTo>
                    <a:pt x="298" y="281"/>
                    <a:pt x="300" y="281"/>
                    <a:pt x="300" y="280"/>
                  </a:cubicBezTo>
                  <a:cubicBezTo>
                    <a:pt x="325" y="250"/>
                    <a:pt x="340" y="212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171"/>
                    <a:pt x="1" y="172"/>
                    <a:pt x="2" y="172"/>
                  </a:cubicBezTo>
                  <a:cubicBezTo>
                    <a:pt x="3" y="172"/>
                    <a:pt x="4" y="171"/>
                    <a:pt x="4" y="170"/>
                  </a:cubicBez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3" name="1">
            <a:extLst>
              <a:ext uri="{FF2B5EF4-FFF2-40B4-BE49-F238E27FC236}">
                <a16:creationId xmlns:a16="http://schemas.microsoft.com/office/drawing/2014/main" id="{D2BCFDCF-6B1C-491E-B14D-DF89CBA832C0}"/>
              </a:ext>
            </a:extLst>
          </p:cNvPr>
          <p:cNvGrpSpPr/>
          <p:nvPr/>
        </p:nvGrpSpPr>
        <p:grpSpPr>
          <a:xfrm>
            <a:off x="2459470" y="1329187"/>
            <a:ext cx="204788" cy="723900"/>
            <a:chOff x="2644775" y="360363"/>
            <a:chExt cx="204788" cy="723900"/>
          </a:xfrm>
        </p:grpSpPr>
        <p:sp>
          <p:nvSpPr>
            <p:cNvPr id="224" name="Freeform 263">
              <a:extLst>
                <a:ext uri="{FF2B5EF4-FFF2-40B4-BE49-F238E27FC236}">
                  <a16:creationId xmlns:a16="http://schemas.microsoft.com/office/drawing/2014/main" id="{93230AFD-37C4-4A89-BEB7-408D0979F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825" y="360363"/>
              <a:ext cx="147638" cy="644525"/>
            </a:xfrm>
            <a:custGeom>
              <a:avLst/>
              <a:gdLst/>
              <a:ahLst/>
              <a:cxnLst>
                <a:cxn ang="0">
                  <a:pos x="132" y="571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" y="128"/>
                </a:cxn>
                <a:cxn ang="0">
                  <a:pos x="1" y="130"/>
                </a:cxn>
                <a:cxn ang="0">
                  <a:pos x="4" y="130"/>
                </a:cxn>
                <a:cxn ang="0">
                  <a:pos x="128" y="7"/>
                </a:cxn>
                <a:cxn ang="0">
                  <a:pos x="128" y="571"/>
                </a:cxn>
                <a:cxn ang="0">
                  <a:pos x="130" y="573"/>
                </a:cxn>
                <a:cxn ang="0">
                  <a:pos x="132" y="571"/>
                </a:cxn>
              </a:cxnLst>
              <a:rect l="0" t="0" r="r" b="b"/>
              <a:pathLst>
                <a:path w="132" h="573">
                  <a:moveTo>
                    <a:pt x="132" y="57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32" y="1"/>
                    <a:pt x="131" y="0"/>
                    <a:pt x="130" y="0"/>
                  </a:cubicBezTo>
                  <a:cubicBezTo>
                    <a:pt x="130" y="0"/>
                    <a:pt x="129" y="0"/>
                    <a:pt x="128" y="1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0" y="128"/>
                    <a:pt x="0" y="130"/>
                    <a:pt x="1" y="130"/>
                  </a:cubicBezTo>
                  <a:cubicBezTo>
                    <a:pt x="2" y="131"/>
                    <a:pt x="3" y="131"/>
                    <a:pt x="4" y="13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571"/>
                    <a:pt x="128" y="571"/>
                    <a:pt x="128" y="571"/>
                  </a:cubicBezTo>
                  <a:cubicBezTo>
                    <a:pt x="128" y="572"/>
                    <a:pt x="128" y="573"/>
                    <a:pt x="130" y="573"/>
                  </a:cubicBezTo>
                  <a:cubicBezTo>
                    <a:pt x="131" y="573"/>
                    <a:pt x="132" y="572"/>
                    <a:pt x="132" y="571"/>
                  </a:cubicBezTo>
                  <a:close/>
                </a:path>
              </a:pathLst>
            </a:custGeom>
            <a:solidFill>
              <a:srgbClr val="F4B545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" name="Freeform 264">
              <a:extLst>
                <a:ext uri="{FF2B5EF4-FFF2-40B4-BE49-F238E27FC236}">
                  <a16:creationId xmlns:a16="http://schemas.microsoft.com/office/drawing/2014/main" id="{CC921B10-5188-432E-9DA0-5BF2568B8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100012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6" name="Oval 265">
              <a:extLst>
                <a:ext uri="{FF2B5EF4-FFF2-40B4-BE49-F238E27FC236}">
                  <a16:creationId xmlns:a16="http://schemas.microsoft.com/office/drawing/2014/main" id="{A02652DF-5469-43D1-9232-6BF79C6C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775" y="484188"/>
              <a:ext cx="42863" cy="412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1" name="Text box 2">
            <a:extLst>
              <a:ext uri="{FF2B5EF4-FFF2-40B4-BE49-F238E27FC236}">
                <a16:creationId xmlns:a16="http://schemas.microsoft.com/office/drawing/2014/main" id="{7039604D-4890-4C49-BA9C-EC977AD9FC1A}"/>
              </a:ext>
            </a:extLst>
          </p:cNvPr>
          <p:cNvGrpSpPr/>
          <p:nvPr/>
        </p:nvGrpSpPr>
        <p:grpSpPr>
          <a:xfrm>
            <a:off x="2946402" y="1336715"/>
            <a:ext cx="3797155" cy="718909"/>
            <a:chOff x="5617986" y="1095752"/>
            <a:chExt cx="1442166" cy="1623645"/>
          </a:xfrm>
        </p:grpSpPr>
        <p:sp>
          <p:nvSpPr>
            <p:cNvPr id="268" name="Line 6">
              <a:extLst>
                <a:ext uri="{FF2B5EF4-FFF2-40B4-BE49-F238E27FC236}">
                  <a16:creationId xmlns:a16="http://schemas.microsoft.com/office/drawing/2014/main" id="{4A8FE038-F13E-45B9-B061-0AAE72A8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5A66620-DCB2-46A7-ADBD-658032B5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1</a:t>
              </a:r>
            </a:p>
          </p:txBody>
        </p:sp>
        <p:sp>
          <p:nvSpPr>
            <p:cNvPr id="271" name="TextBox 04">
              <a:extLst>
                <a:ext uri="{FF2B5EF4-FFF2-40B4-BE49-F238E27FC236}">
                  <a16:creationId xmlns:a16="http://schemas.microsoft.com/office/drawing/2014/main" id="{2DEE10A7-CD7C-47D3-851E-9D604F3EDEF9}"/>
                </a:ext>
              </a:extLst>
            </p:cNvPr>
            <p:cNvSpPr txBox="1"/>
            <p:nvPr/>
          </p:nvSpPr>
          <p:spPr>
            <a:xfrm>
              <a:off x="5617986" y="1519069"/>
              <a:ext cx="144216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Все ли инженеры помещают свой код в основную (а не функциональную) ветку ежедневно?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DF16C9-152B-4E60-969E-23580A0F77B4}"/>
              </a:ext>
            </a:extLst>
          </p:cNvPr>
          <p:cNvGrpSpPr/>
          <p:nvPr/>
        </p:nvGrpSpPr>
        <p:grpSpPr>
          <a:xfrm>
            <a:off x="2946402" y="2288027"/>
            <a:ext cx="3797155" cy="652958"/>
            <a:chOff x="1401620" y="2427278"/>
            <a:chExt cx="3797155" cy="652958"/>
          </a:xfrm>
        </p:grpSpPr>
        <p:sp>
          <p:nvSpPr>
            <p:cNvPr id="352" name="Line 6">
              <a:extLst>
                <a:ext uri="{FF2B5EF4-FFF2-40B4-BE49-F238E27FC236}">
                  <a16:creationId xmlns:a16="http://schemas.microsoft.com/office/drawing/2014/main" id="{E4E03463-2F18-41A5-82F9-679E8C69F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186" y="2618571"/>
              <a:ext cx="2093569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Rectangle 7">
              <a:extLst>
                <a:ext uri="{FF2B5EF4-FFF2-40B4-BE49-F238E27FC236}">
                  <a16:creationId xmlns:a16="http://schemas.microsoft.com/office/drawing/2014/main" id="{9C8A002E-0A5D-4F39-9810-18971AEB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186" y="2427278"/>
              <a:ext cx="124777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2</a:t>
              </a:r>
            </a:p>
          </p:txBody>
        </p:sp>
        <p:sp>
          <p:nvSpPr>
            <p:cNvPr id="354" name="TextBox 04">
              <a:extLst>
                <a:ext uri="{FF2B5EF4-FFF2-40B4-BE49-F238E27FC236}">
                  <a16:creationId xmlns:a16="http://schemas.microsoft.com/office/drawing/2014/main" id="{0FE77871-7E3B-40FB-BDC2-0D3239C26984}"/>
                </a:ext>
              </a:extLst>
            </p:cNvPr>
            <p:cNvSpPr txBox="1"/>
            <p:nvPr/>
          </p:nvSpPr>
          <p:spPr>
            <a:xfrm>
              <a:off x="1401620" y="2618571"/>
              <a:ext cx="3797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Запускает ли каждый коммит выполнение модульных тестов?</a:t>
              </a:r>
            </a:p>
          </p:txBody>
        </p:sp>
      </p:grpSp>
      <p:grpSp>
        <p:nvGrpSpPr>
          <p:cNvPr id="355" name="Text box 2">
            <a:extLst>
              <a:ext uri="{FF2B5EF4-FFF2-40B4-BE49-F238E27FC236}">
                <a16:creationId xmlns:a16="http://schemas.microsoft.com/office/drawing/2014/main" id="{8458F88E-CDBD-4883-8427-D033541A5716}"/>
              </a:ext>
            </a:extLst>
          </p:cNvPr>
          <p:cNvGrpSpPr/>
          <p:nvPr/>
        </p:nvGrpSpPr>
        <p:grpSpPr>
          <a:xfrm>
            <a:off x="2946402" y="3207428"/>
            <a:ext cx="3797155" cy="646453"/>
            <a:chOff x="5617986" y="1095752"/>
            <a:chExt cx="1442166" cy="1460004"/>
          </a:xfrm>
        </p:grpSpPr>
        <p:sp>
          <p:nvSpPr>
            <p:cNvPr id="356" name="Line 6">
              <a:extLst>
                <a:ext uri="{FF2B5EF4-FFF2-40B4-BE49-F238E27FC236}">
                  <a16:creationId xmlns:a16="http://schemas.microsoft.com/office/drawing/2014/main" id="{54A0AE6C-D17A-4A2F-ADD3-D387A7DE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Rectangle 7">
              <a:extLst>
                <a:ext uri="{FF2B5EF4-FFF2-40B4-BE49-F238E27FC236}">
                  <a16:creationId xmlns:a16="http://schemas.microsoft.com/office/drawing/2014/main" id="{CC78453B-6E73-4593-A122-5BE80550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Вопрос № 3</a:t>
              </a:r>
            </a:p>
          </p:txBody>
        </p:sp>
        <p:sp>
          <p:nvSpPr>
            <p:cNvPr id="358" name="TextBox 04">
              <a:extLst>
                <a:ext uri="{FF2B5EF4-FFF2-40B4-BE49-F238E27FC236}">
                  <a16:creationId xmlns:a16="http://schemas.microsoft.com/office/drawing/2014/main" id="{4DB6CCED-2F90-4629-A12D-959B14A6DBEB}"/>
                </a:ext>
              </a:extLst>
            </p:cNvPr>
            <p:cNvSpPr txBox="1"/>
            <p:nvPr/>
          </p:nvSpPr>
          <p:spPr>
            <a:xfrm>
              <a:off x="5617986" y="1513093"/>
              <a:ext cx="1442166" cy="104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Если сборка не работает, обычно она исправляется в течение 10 минут?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p shape">
            <a:extLst>
              <a:ext uri="{FF2B5EF4-FFF2-40B4-BE49-F238E27FC236}">
                <a16:creationId xmlns:a16="http://schemas.microsoft.com/office/drawing/2014/main" id="{0DE848A3-6E91-493B-A5DA-D1E331B0CE3C}"/>
              </a:ext>
            </a:extLst>
          </p:cNvPr>
          <p:cNvSpPr>
            <a:spLocks/>
          </p:cNvSpPr>
          <p:nvPr/>
        </p:nvSpPr>
        <p:spPr bwMode="auto">
          <a:xfrm>
            <a:off x="1" y="-1588"/>
            <a:ext cx="9140825" cy="457200"/>
          </a:xfrm>
          <a:custGeom>
            <a:avLst/>
            <a:gdLst>
              <a:gd name="T0" fmla="*/ 64 w 7680"/>
              <a:gd name="T1" fmla="*/ 357 h 384"/>
              <a:gd name="T2" fmla="*/ 193 w 7680"/>
              <a:gd name="T3" fmla="*/ 228 h 384"/>
              <a:gd name="T4" fmla="*/ 319 w 7680"/>
              <a:gd name="T5" fmla="*/ 228 h 384"/>
              <a:gd name="T6" fmla="*/ 512 w 7680"/>
              <a:gd name="T7" fmla="*/ 384 h 384"/>
              <a:gd name="T8" fmla="*/ 705 w 7680"/>
              <a:gd name="T9" fmla="*/ 228 h 384"/>
              <a:gd name="T10" fmla="*/ 831 w 7680"/>
              <a:gd name="T11" fmla="*/ 228 h 384"/>
              <a:gd name="T12" fmla="*/ 960 w 7680"/>
              <a:gd name="T13" fmla="*/ 357 h 384"/>
              <a:gd name="T14" fmla="*/ 1217 w 7680"/>
              <a:gd name="T15" fmla="*/ 228 h 384"/>
              <a:gd name="T16" fmla="*/ 1280 w 7680"/>
              <a:gd name="T17" fmla="*/ 200 h 384"/>
              <a:gd name="T18" fmla="*/ 1343 w 7680"/>
              <a:gd name="T19" fmla="*/ 228 h 384"/>
              <a:gd name="T20" fmla="*/ 1600 w 7680"/>
              <a:gd name="T21" fmla="*/ 357 h 384"/>
              <a:gd name="T22" fmla="*/ 1729 w 7680"/>
              <a:gd name="T23" fmla="*/ 228 h 384"/>
              <a:gd name="T24" fmla="*/ 1855 w 7680"/>
              <a:gd name="T25" fmla="*/ 228 h 384"/>
              <a:gd name="T26" fmla="*/ 2048 w 7680"/>
              <a:gd name="T27" fmla="*/ 384 h 384"/>
              <a:gd name="T28" fmla="*/ 2241 w 7680"/>
              <a:gd name="T29" fmla="*/ 228 h 384"/>
              <a:gd name="T30" fmla="*/ 2367 w 7680"/>
              <a:gd name="T31" fmla="*/ 228 h 384"/>
              <a:gd name="T32" fmla="*/ 2496 w 7680"/>
              <a:gd name="T33" fmla="*/ 357 h 384"/>
              <a:gd name="T34" fmla="*/ 2753 w 7680"/>
              <a:gd name="T35" fmla="*/ 228 h 384"/>
              <a:gd name="T36" fmla="*/ 2816 w 7680"/>
              <a:gd name="T37" fmla="*/ 200 h 384"/>
              <a:gd name="T38" fmla="*/ 2879 w 7680"/>
              <a:gd name="T39" fmla="*/ 228 h 384"/>
              <a:gd name="T40" fmla="*/ 3136 w 7680"/>
              <a:gd name="T41" fmla="*/ 357 h 384"/>
              <a:gd name="T42" fmla="*/ 3265 w 7680"/>
              <a:gd name="T43" fmla="*/ 228 h 384"/>
              <a:gd name="T44" fmla="*/ 3391 w 7680"/>
              <a:gd name="T45" fmla="*/ 228 h 384"/>
              <a:gd name="T46" fmla="*/ 3584 w 7680"/>
              <a:gd name="T47" fmla="*/ 384 h 384"/>
              <a:gd name="T48" fmla="*/ 3777 w 7680"/>
              <a:gd name="T49" fmla="*/ 228 h 384"/>
              <a:gd name="T50" fmla="*/ 3903 w 7680"/>
              <a:gd name="T51" fmla="*/ 228 h 384"/>
              <a:gd name="T52" fmla="*/ 4032 w 7680"/>
              <a:gd name="T53" fmla="*/ 357 h 384"/>
              <a:gd name="T54" fmla="*/ 4289 w 7680"/>
              <a:gd name="T55" fmla="*/ 228 h 384"/>
              <a:gd name="T56" fmla="*/ 4352 w 7680"/>
              <a:gd name="T57" fmla="*/ 200 h 384"/>
              <a:gd name="T58" fmla="*/ 4415 w 7680"/>
              <a:gd name="T59" fmla="*/ 228 h 384"/>
              <a:gd name="T60" fmla="*/ 4672 w 7680"/>
              <a:gd name="T61" fmla="*/ 357 h 384"/>
              <a:gd name="T62" fmla="*/ 4801 w 7680"/>
              <a:gd name="T63" fmla="*/ 228 h 384"/>
              <a:gd name="T64" fmla="*/ 4927 w 7680"/>
              <a:gd name="T65" fmla="*/ 228 h 384"/>
              <a:gd name="T66" fmla="*/ 5120 w 7680"/>
              <a:gd name="T67" fmla="*/ 384 h 384"/>
              <a:gd name="T68" fmla="*/ 5313 w 7680"/>
              <a:gd name="T69" fmla="*/ 228 h 384"/>
              <a:gd name="T70" fmla="*/ 5439 w 7680"/>
              <a:gd name="T71" fmla="*/ 228 h 384"/>
              <a:gd name="T72" fmla="*/ 5568 w 7680"/>
              <a:gd name="T73" fmla="*/ 357 h 384"/>
              <a:gd name="T74" fmla="*/ 5825 w 7680"/>
              <a:gd name="T75" fmla="*/ 228 h 384"/>
              <a:gd name="T76" fmla="*/ 5888 w 7680"/>
              <a:gd name="T77" fmla="*/ 200 h 384"/>
              <a:gd name="T78" fmla="*/ 5951 w 7680"/>
              <a:gd name="T79" fmla="*/ 228 h 384"/>
              <a:gd name="T80" fmla="*/ 6208 w 7680"/>
              <a:gd name="T81" fmla="*/ 357 h 384"/>
              <a:gd name="T82" fmla="*/ 6337 w 7680"/>
              <a:gd name="T83" fmla="*/ 228 h 384"/>
              <a:gd name="T84" fmla="*/ 6463 w 7680"/>
              <a:gd name="T85" fmla="*/ 228 h 384"/>
              <a:gd name="T86" fmla="*/ 6656 w 7680"/>
              <a:gd name="T87" fmla="*/ 384 h 384"/>
              <a:gd name="T88" fmla="*/ 6849 w 7680"/>
              <a:gd name="T89" fmla="*/ 228 h 384"/>
              <a:gd name="T90" fmla="*/ 6975 w 7680"/>
              <a:gd name="T91" fmla="*/ 228 h 384"/>
              <a:gd name="T92" fmla="*/ 7104 w 7680"/>
              <a:gd name="T93" fmla="*/ 357 h 384"/>
              <a:gd name="T94" fmla="*/ 7361 w 7680"/>
              <a:gd name="T95" fmla="*/ 228 h 384"/>
              <a:gd name="T96" fmla="*/ 7424 w 7680"/>
              <a:gd name="T97" fmla="*/ 200 h 384"/>
              <a:gd name="T98" fmla="*/ 7487 w 7680"/>
              <a:gd name="T99" fmla="*/ 228 h 384"/>
              <a:gd name="T100" fmla="*/ 7680 w 7680"/>
              <a:gd name="T10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80" h="384">
                <a:moveTo>
                  <a:pt x="0" y="0"/>
                </a:moveTo>
                <a:cubicBezTo>
                  <a:pt x="0" y="384"/>
                  <a:pt x="0" y="384"/>
                  <a:pt x="0" y="384"/>
                </a:cubicBezTo>
                <a:cubicBezTo>
                  <a:pt x="23" y="383"/>
                  <a:pt x="47" y="374"/>
                  <a:pt x="64" y="357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211" y="210"/>
                  <a:pt x="233" y="200"/>
                  <a:pt x="256" y="200"/>
                </a:cubicBezTo>
                <a:cubicBezTo>
                  <a:pt x="279" y="200"/>
                  <a:pt x="301" y="210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65" y="374"/>
                  <a:pt x="489" y="383"/>
                  <a:pt x="512" y="384"/>
                </a:cubicBezTo>
                <a:cubicBezTo>
                  <a:pt x="535" y="383"/>
                  <a:pt x="559" y="374"/>
                  <a:pt x="576" y="357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23" y="210"/>
                  <a:pt x="745" y="200"/>
                  <a:pt x="768" y="200"/>
                </a:cubicBezTo>
                <a:cubicBezTo>
                  <a:pt x="791" y="200"/>
                  <a:pt x="813" y="210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960" y="357"/>
                  <a:pt x="960" y="357"/>
                  <a:pt x="960" y="357"/>
                </a:cubicBezTo>
                <a:cubicBezTo>
                  <a:pt x="977" y="374"/>
                  <a:pt x="1001" y="383"/>
                  <a:pt x="1024" y="384"/>
                </a:cubicBezTo>
                <a:cubicBezTo>
                  <a:pt x="1047" y="383"/>
                  <a:pt x="1071" y="374"/>
                  <a:pt x="1088" y="357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35" y="210"/>
                  <a:pt x="1257" y="200"/>
                  <a:pt x="1280" y="200"/>
                </a:cubicBezTo>
                <a:cubicBezTo>
                  <a:pt x="1303" y="200"/>
                  <a:pt x="1325" y="210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472" y="357"/>
                  <a:pt x="1472" y="357"/>
                  <a:pt x="1472" y="357"/>
                </a:cubicBezTo>
                <a:cubicBezTo>
                  <a:pt x="1489" y="374"/>
                  <a:pt x="1513" y="383"/>
                  <a:pt x="1536" y="384"/>
                </a:cubicBezTo>
                <a:cubicBezTo>
                  <a:pt x="1559" y="383"/>
                  <a:pt x="1583" y="374"/>
                  <a:pt x="1600" y="357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47" y="210"/>
                  <a:pt x="1769" y="200"/>
                  <a:pt x="1792" y="200"/>
                </a:cubicBezTo>
                <a:cubicBezTo>
                  <a:pt x="1815" y="200"/>
                  <a:pt x="1837" y="210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984" y="357"/>
                  <a:pt x="1984" y="357"/>
                  <a:pt x="1984" y="357"/>
                </a:cubicBezTo>
                <a:cubicBezTo>
                  <a:pt x="2001" y="374"/>
                  <a:pt x="2025" y="383"/>
                  <a:pt x="2048" y="384"/>
                </a:cubicBezTo>
                <a:cubicBezTo>
                  <a:pt x="2071" y="383"/>
                  <a:pt x="2095" y="374"/>
                  <a:pt x="2112" y="357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59" y="210"/>
                  <a:pt x="2281" y="200"/>
                  <a:pt x="2304" y="200"/>
                </a:cubicBezTo>
                <a:cubicBezTo>
                  <a:pt x="2327" y="200"/>
                  <a:pt x="2349" y="210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496" y="357"/>
                  <a:pt x="2496" y="357"/>
                  <a:pt x="2496" y="357"/>
                </a:cubicBezTo>
                <a:cubicBezTo>
                  <a:pt x="2513" y="374"/>
                  <a:pt x="2537" y="383"/>
                  <a:pt x="2560" y="384"/>
                </a:cubicBezTo>
                <a:cubicBezTo>
                  <a:pt x="2583" y="383"/>
                  <a:pt x="2607" y="374"/>
                  <a:pt x="2624" y="357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71" y="210"/>
                  <a:pt x="2793" y="200"/>
                  <a:pt x="2816" y="200"/>
                </a:cubicBezTo>
                <a:cubicBezTo>
                  <a:pt x="2839" y="200"/>
                  <a:pt x="2861" y="210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3008" y="357"/>
                  <a:pt x="3008" y="357"/>
                  <a:pt x="3008" y="357"/>
                </a:cubicBezTo>
                <a:cubicBezTo>
                  <a:pt x="3025" y="374"/>
                  <a:pt x="3049" y="383"/>
                  <a:pt x="3072" y="384"/>
                </a:cubicBezTo>
                <a:cubicBezTo>
                  <a:pt x="3095" y="383"/>
                  <a:pt x="3119" y="374"/>
                  <a:pt x="3136" y="357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83" y="210"/>
                  <a:pt x="3305" y="200"/>
                  <a:pt x="3328" y="200"/>
                </a:cubicBezTo>
                <a:cubicBezTo>
                  <a:pt x="3351" y="200"/>
                  <a:pt x="3373" y="210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520" y="357"/>
                  <a:pt x="3520" y="357"/>
                  <a:pt x="3520" y="357"/>
                </a:cubicBezTo>
                <a:cubicBezTo>
                  <a:pt x="3537" y="374"/>
                  <a:pt x="3561" y="383"/>
                  <a:pt x="3584" y="384"/>
                </a:cubicBezTo>
                <a:cubicBezTo>
                  <a:pt x="3607" y="383"/>
                  <a:pt x="3631" y="374"/>
                  <a:pt x="3648" y="357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95" y="210"/>
                  <a:pt x="3817" y="200"/>
                  <a:pt x="3840" y="200"/>
                </a:cubicBezTo>
                <a:cubicBezTo>
                  <a:pt x="3863" y="200"/>
                  <a:pt x="3885" y="210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4032" y="357"/>
                  <a:pt x="4032" y="357"/>
                  <a:pt x="4032" y="357"/>
                </a:cubicBezTo>
                <a:cubicBezTo>
                  <a:pt x="4049" y="374"/>
                  <a:pt x="4073" y="383"/>
                  <a:pt x="4096" y="384"/>
                </a:cubicBezTo>
                <a:cubicBezTo>
                  <a:pt x="4119" y="383"/>
                  <a:pt x="4143" y="374"/>
                  <a:pt x="4160" y="357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307" y="210"/>
                  <a:pt x="4329" y="200"/>
                  <a:pt x="4352" y="200"/>
                </a:cubicBezTo>
                <a:cubicBezTo>
                  <a:pt x="4375" y="200"/>
                  <a:pt x="4397" y="210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544" y="357"/>
                  <a:pt x="4544" y="357"/>
                  <a:pt x="4544" y="357"/>
                </a:cubicBezTo>
                <a:cubicBezTo>
                  <a:pt x="4561" y="374"/>
                  <a:pt x="4585" y="383"/>
                  <a:pt x="4608" y="384"/>
                </a:cubicBezTo>
                <a:cubicBezTo>
                  <a:pt x="4631" y="383"/>
                  <a:pt x="4655" y="374"/>
                  <a:pt x="4672" y="357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19" y="210"/>
                  <a:pt x="4841" y="200"/>
                  <a:pt x="4864" y="200"/>
                </a:cubicBezTo>
                <a:cubicBezTo>
                  <a:pt x="4887" y="200"/>
                  <a:pt x="4909" y="210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5056" y="357"/>
                  <a:pt x="5056" y="357"/>
                  <a:pt x="5056" y="357"/>
                </a:cubicBezTo>
                <a:cubicBezTo>
                  <a:pt x="5073" y="374"/>
                  <a:pt x="5097" y="383"/>
                  <a:pt x="5120" y="384"/>
                </a:cubicBezTo>
                <a:cubicBezTo>
                  <a:pt x="5143" y="383"/>
                  <a:pt x="5167" y="374"/>
                  <a:pt x="5184" y="357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31" y="210"/>
                  <a:pt x="5353" y="200"/>
                  <a:pt x="5376" y="200"/>
                </a:cubicBezTo>
                <a:cubicBezTo>
                  <a:pt x="5399" y="200"/>
                  <a:pt x="5421" y="210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568" y="357"/>
                  <a:pt x="5568" y="357"/>
                  <a:pt x="5568" y="357"/>
                </a:cubicBezTo>
                <a:cubicBezTo>
                  <a:pt x="5585" y="374"/>
                  <a:pt x="5609" y="383"/>
                  <a:pt x="5632" y="384"/>
                </a:cubicBezTo>
                <a:cubicBezTo>
                  <a:pt x="5655" y="383"/>
                  <a:pt x="5679" y="374"/>
                  <a:pt x="5696" y="357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43" y="210"/>
                  <a:pt x="5865" y="200"/>
                  <a:pt x="5888" y="200"/>
                </a:cubicBezTo>
                <a:cubicBezTo>
                  <a:pt x="5911" y="200"/>
                  <a:pt x="5933" y="210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6080" y="357"/>
                  <a:pt x="6080" y="357"/>
                  <a:pt x="6080" y="357"/>
                </a:cubicBezTo>
                <a:cubicBezTo>
                  <a:pt x="6097" y="374"/>
                  <a:pt x="6121" y="383"/>
                  <a:pt x="6144" y="384"/>
                </a:cubicBezTo>
                <a:cubicBezTo>
                  <a:pt x="6167" y="383"/>
                  <a:pt x="6191" y="374"/>
                  <a:pt x="6208" y="357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55" y="210"/>
                  <a:pt x="6377" y="200"/>
                  <a:pt x="6400" y="200"/>
                </a:cubicBezTo>
                <a:cubicBezTo>
                  <a:pt x="6423" y="200"/>
                  <a:pt x="6445" y="210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592" y="357"/>
                  <a:pt x="6592" y="357"/>
                  <a:pt x="6592" y="357"/>
                </a:cubicBezTo>
                <a:cubicBezTo>
                  <a:pt x="6609" y="374"/>
                  <a:pt x="6633" y="383"/>
                  <a:pt x="6656" y="384"/>
                </a:cubicBezTo>
                <a:cubicBezTo>
                  <a:pt x="6679" y="383"/>
                  <a:pt x="6703" y="374"/>
                  <a:pt x="6720" y="357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67" y="210"/>
                  <a:pt x="6889" y="200"/>
                  <a:pt x="6912" y="200"/>
                </a:cubicBezTo>
                <a:cubicBezTo>
                  <a:pt x="6935" y="200"/>
                  <a:pt x="6957" y="210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7104" y="357"/>
                  <a:pt x="7104" y="357"/>
                  <a:pt x="7104" y="357"/>
                </a:cubicBezTo>
                <a:cubicBezTo>
                  <a:pt x="7121" y="374"/>
                  <a:pt x="7145" y="383"/>
                  <a:pt x="7168" y="384"/>
                </a:cubicBezTo>
                <a:cubicBezTo>
                  <a:pt x="7191" y="383"/>
                  <a:pt x="7215" y="374"/>
                  <a:pt x="7232" y="357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79" y="210"/>
                  <a:pt x="7401" y="200"/>
                  <a:pt x="7424" y="200"/>
                </a:cubicBezTo>
                <a:cubicBezTo>
                  <a:pt x="7447" y="200"/>
                  <a:pt x="7469" y="210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616" y="357"/>
                  <a:pt x="7616" y="357"/>
                  <a:pt x="7616" y="357"/>
                </a:cubicBezTo>
                <a:cubicBezTo>
                  <a:pt x="7633" y="374"/>
                  <a:pt x="7657" y="383"/>
                  <a:pt x="7680" y="384"/>
                </a:cubicBezTo>
                <a:cubicBezTo>
                  <a:pt x="7680" y="0"/>
                  <a:pt x="7680" y="0"/>
                  <a:pt x="76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hanks">
            <a:extLst>
              <a:ext uri="{FF2B5EF4-FFF2-40B4-BE49-F238E27FC236}">
                <a16:creationId xmlns:a16="http://schemas.microsoft.com/office/drawing/2014/main" id="{7E567D8E-077F-471B-8015-BA95D74C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2097539"/>
            <a:ext cx="21284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СПАСИБО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Watching">
            <a:extLst>
              <a:ext uri="{FF2B5EF4-FFF2-40B4-BE49-F238E27FC236}">
                <a16:creationId xmlns:a16="http://schemas.microsoft.com/office/drawing/2014/main" id="{3D1C5350-4B57-4FA3-9909-FC9F812A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995" y="2574096"/>
            <a:ext cx="2811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4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+mj-lt"/>
              </a:rPr>
              <a:t>за ВНИМАНИЕ!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6" name="Line logo">
            <a:extLst>
              <a:ext uri="{FF2B5EF4-FFF2-40B4-BE49-F238E27FC236}">
                <a16:creationId xmlns:a16="http://schemas.microsoft.com/office/drawing/2014/main" id="{3437175C-C872-4D7D-9F07-6FE2A97BAD51}"/>
              </a:ext>
            </a:extLst>
          </p:cNvPr>
          <p:cNvGrpSpPr/>
          <p:nvPr/>
        </p:nvGrpSpPr>
        <p:grpSpPr>
          <a:xfrm>
            <a:off x="2484410" y="3162464"/>
            <a:ext cx="2297113" cy="60325"/>
            <a:chOff x="2755900" y="3362326"/>
            <a:chExt cx="2297113" cy="60325"/>
          </a:xfrm>
        </p:grpSpPr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6F6FFAF2-60F7-4167-901A-AC600880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9AEF2D46-9D79-4C9D-AF4A-A26DFDB8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F2952C01-AD61-4D46-A819-4CDCD479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60B3250C-41F7-47D0-A992-70E8CC2E2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364EC1D7-7C99-4187-8DA5-7DB2306D4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75">
              <a:extLst>
                <a:ext uri="{FF2B5EF4-FFF2-40B4-BE49-F238E27FC236}">
                  <a16:creationId xmlns:a16="http://schemas.microsoft.com/office/drawing/2014/main" id="{42D70290-9818-4FDB-9DCC-9295DD15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98FCDE92-71D7-46D9-B85A-53CA6BD2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3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EE3A268-6919-4216-B152-3A924A6A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619125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OLIVIA"/>
          <p:cNvGrpSpPr>
            <a:grpSpLocks noChangeAspect="1"/>
          </p:cNvGrpSpPr>
          <p:nvPr/>
        </p:nvGrpSpPr>
        <p:grpSpPr>
          <a:xfrm>
            <a:off x="5047819" y="2699914"/>
            <a:ext cx="485313" cy="658443"/>
            <a:chOff x="2146300" y="3929063"/>
            <a:chExt cx="565151" cy="766763"/>
          </a:xfrm>
        </p:grpSpPr>
        <p:sp>
          <p:nvSpPr>
            <p:cNvPr id="446" name="Freeform 133"/>
            <p:cNvSpPr>
              <a:spLocks/>
            </p:cNvSpPr>
            <p:nvPr/>
          </p:nvSpPr>
          <p:spPr bwMode="auto">
            <a:xfrm>
              <a:off x="2154238" y="3929063"/>
              <a:ext cx="547688" cy="684213"/>
            </a:xfrm>
            <a:custGeom>
              <a:avLst/>
              <a:gdLst/>
              <a:ahLst/>
              <a:cxnLst>
                <a:cxn ang="0">
                  <a:pos x="0" y="521"/>
                </a:cxn>
                <a:cxn ang="0">
                  <a:pos x="128" y="452"/>
                </a:cxn>
                <a:cxn ang="0">
                  <a:pos x="139" y="395"/>
                </a:cxn>
                <a:cxn ang="0">
                  <a:pos x="83" y="239"/>
                </a:cxn>
                <a:cxn ang="0">
                  <a:pos x="187" y="160"/>
                </a:cxn>
                <a:cxn ang="0">
                  <a:pos x="192" y="190"/>
                </a:cxn>
                <a:cxn ang="0">
                  <a:pos x="217" y="143"/>
                </a:cxn>
                <a:cxn ang="0">
                  <a:pos x="226" y="175"/>
                </a:cxn>
                <a:cxn ang="0">
                  <a:pos x="249" y="124"/>
                </a:cxn>
                <a:cxn ang="0">
                  <a:pos x="262" y="159"/>
                </a:cxn>
                <a:cxn ang="0">
                  <a:pos x="283" y="82"/>
                </a:cxn>
                <a:cxn ang="0">
                  <a:pos x="328" y="238"/>
                </a:cxn>
                <a:cxn ang="0">
                  <a:pos x="271" y="395"/>
                </a:cxn>
                <a:cxn ang="0">
                  <a:pos x="282" y="452"/>
                </a:cxn>
                <a:cxn ang="0">
                  <a:pos x="393" y="512"/>
                </a:cxn>
                <a:cxn ang="0">
                  <a:pos x="275" y="21"/>
                </a:cxn>
                <a:cxn ang="0">
                  <a:pos x="247" y="28"/>
                </a:cxn>
                <a:cxn ang="0">
                  <a:pos x="114" y="39"/>
                </a:cxn>
                <a:cxn ang="0">
                  <a:pos x="39" y="174"/>
                </a:cxn>
                <a:cxn ang="0">
                  <a:pos x="47" y="242"/>
                </a:cxn>
                <a:cxn ang="0">
                  <a:pos x="23" y="317"/>
                </a:cxn>
                <a:cxn ang="0">
                  <a:pos x="41" y="407"/>
                </a:cxn>
                <a:cxn ang="0">
                  <a:pos x="0" y="521"/>
                </a:cxn>
              </a:cxnLst>
              <a:rect l="0" t="0" r="r" b="b"/>
              <a:pathLst>
                <a:path w="417" h="521">
                  <a:moveTo>
                    <a:pt x="0" y="521"/>
                  </a:moveTo>
                  <a:cubicBezTo>
                    <a:pt x="37" y="502"/>
                    <a:pt x="115" y="465"/>
                    <a:pt x="128" y="452"/>
                  </a:cubicBezTo>
                  <a:cubicBezTo>
                    <a:pt x="140" y="440"/>
                    <a:pt x="139" y="414"/>
                    <a:pt x="139" y="395"/>
                  </a:cubicBezTo>
                  <a:cubicBezTo>
                    <a:pt x="119" y="385"/>
                    <a:pt x="79" y="344"/>
                    <a:pt x="83" y="239"/>
                  </a:cubicBezTo>
                  <a:cubicBezTo>
                    <a:pt x="91" y="220"/>
                    <a:pt x="151" y="219"/>
                    <a:pt x="187" y="160"/>
                  </a:cubicBezTo>
                  <a:cubicBezTo>
                    <a:pt x="194" y="166"/>
                    <a:pt x="195" y="170"/>
                    <a:pt x="192" y="190"/>
                  </a:cubicBezTo>
                  <a:cubicBezTo>
                    <a:pt x="201" y="181"/>
                    <a:pt x="212" y="165"/>
                    <a:pt x="217" y="143"/>
                  </a:cubicBezTo>
                  <a:cubicBezTo>
                    <a:pt x="226" y="152"/>
                    <a:pt x="226" y="156"/>
                    <a:pt x="226" y="175"/>
                  </a:cubicBezTo>
                  <a:cubicBezTo>
                    <a:pt x="240" y="161"/>
                    <a:pt x="244" y="140"/>
                    <a:pt x="249" y="124"/>
                  </a:cubicBezTo>
                  <a:cubicBezTo>
                    <a:pt x="256" y="137"/>
                    <a:pt x="262" y="144"/>
                    <a:pt x="262" y="159"/>
                  </a:cubicBezTo>
                  <a:cubicBezTo>
                    <a:pt x="273" y="143"/>
                    <a:pt x="289" y="112"/>
                    <a:pt x="283" y="82"/>
                  </a:cubicBezTo>
                  <a:cubicBezTo>
                    <a:pt x="299" y="103"/>
                    <a:pt x="328" y="177"/>
                    <a:pt x="328" y="238"/>
                  </a:cubicBezTo>
                  <a:cubicBezTo>
                    <a:pt x="328" y="300"/>
                    <a:pt x="320" y="354"/>
                    <a:pt x="271" y="395"/>
                  </a:cubicBezTo>
                  <a:cubicBezTo>
                    <a:pt x="271" y="416"/>
                    <a:pt x="274" y="444"/>
                    <a:pt x="282" y="452"/>
                  </a:cubicBezTo>
                  <a:cubicBezTo>
                    <a:pt x="291" y="460"/>
                    <a:pt x="371" y="501"/>
                    <a:pt x="393" y="512"/>
                  </a:cubicBezTo>
                  <a:cubicBezTo>
                    <a:pt x="417" y="439"/>
                    <a:pt x="411" y="55"/>
                    <a:pt x="275" y="21"/>
                  </a:cubicBezTo>
                  <a:cubicBezTo>
                    <a:pt x="261" y="18"/>
                    <a:pt x="252" y="23"/>
                    <a:pt x="247" y="28"/>
                  </a:cubicBezTo>
                  <a:cubicBezTo>
                    <a:pt x="239" y="23"/>
                    <a:pt x="186" y="0"/>
                    <a:pt x="114" y="39"/>
                  </a:cubicBezTo>
                  <a:cubicBezTo>
                    <a:pt x="47" y="75"/>
                    <a:pt x="39" y="157"/>
                    <a:pt x="39" y="174"/>
                  </a:cubicBezTo>
                  <a:cubicBezTo>
                    <a:pt x="39" y="192"/>
                    <a:pt x="47" y="220"/>
                    <a:pt x="47" y="242"/>
                  </a:cubicBezTo>
                  <a:cubicBezTo>
                    <a:pt x="47" y="265"/>
                    <a:pt x="23" y="291"/>
                    <a:pt x="23" y="317"/>
                  </a:cubicBezTo>
                  <a:cubicBezTo>
                    <a:pt x="23" y="343"/>
                    <a:pt x="44" y="370"/>
                    <a:pt x="41" y="407"/>
                  </a:cubicBezTo>
                  <a:cubicBezTo>
                    <a:pt x="39" y="444"/>
                    <a:pt x="22" y="499"/>
                    <a:pt x="0" y="5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7" name="Freeform 134"/>
            <p:cNvSpPr>
              <a:spLocks/>
            </p:cNvSpPr>
            <p:nvPr/>
          </p:nvSpPr>
          <p:spPr bwMode="auto">
            <a:xfrm>
              <a:off x="2233613" y="4546601"/>
              <a:ext cx="49213" cy="14922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8" y="114"/>
                </a:cxn>
                <a:cxn ang="0">
                  <a:pos x="38" y="0"/>
                </a:cxn>
                <a:cxn ang="0">
                  <a:pos x="0" y="21"/>
                </a:cxn>
                <a:cxn ang="0">
                  <a:pos x="0" y="98"/>
                </a:cxn>
              </a:cxnLst>
              <a:rect l="0" t="0" r="r" b="b"/>
              <a:pathLst>
                <a:path w="38" h="114">
                  <a:moveTo>
                    <a:pt x="0" y="98"/>
                  </a:moveTo>
                  <a:cubicBezTo>
                    <a:pt x="12" y="104"/>
                    <a:pt x="25" y="110"/>
                    <a:pt x="38" y="1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8" name="Freeform 135"/>
            <p:cNvSpPr>
              <a:spLocks/>
            </p:cNvSpPr>
            <p:nvPr/>
          </p:nvSpPr>
          <p:spPr bwMode="auto">
            <a:xfrm>
              <a:off x="2565400" y="4546601"/>
              <a:ext cx="49213" cy="149225"/>
            </a:xfrm>
            <a:custGeom>
              <a:avLst/>
              <a:gdLst/>
              <a:ahLst/>
              <a:cxnLst>
                <a:cxn ang="0">
                  <a:pos x="38" y="98"/>
                </a:cxn>
                <a:cxn ang="0">
                  <a:pos x="0" y="114"/>
                </a:cxn>
                <a:cxn ang="0">
                  <a:pos x="0" y="0"/>
                </a:cxn>
                <a:cxn ang="0">
                  <a:pos x="38" y="21"/>
                </a:cxn>
                <a:cxn ang="0">
                  <a:pos x="38" y="98"/>
                </a:cxn>
              </a:cxnLst>
              <a:rect l="0" t="0" r="r" b="b"/>
              <a:pathLst>
                <a:path w="38" h="114">
                  <a:moveTo>
                    <a:pt x="38" y="98"/>
                  </a:moveTo>
                  <a:cubicBezTo>
                    <a:pt x="26" y="104"/>
                    <a:pt x="13" y="110"/>
                    <a:pt x="0" y="1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21"/>
                    <a:pt x="38" y="21"/>
                    <a:pt x="38" y="21"/>
                  </a:cubicBezTo>
                  <a:lnTo>
                    <a:pt x="38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9" name="Freeform 136"/>
            <p:cNvSpPr>
              <a:spLocks/>
            </p:cNvSpPr>
            <p:nvPr/>
          </p:nvSpPr>
          <p:spPr bwMode="auto">
            <a:xfrm>
              <a:off x="2424113" y="4106863"/>
              <a:ext cx="185738" cy="373063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96" y="228"/>
                </a:cxn>
                <a:cxn ang="0">
                  <a:pos x="104" y="0"/>
                </a:cxn>
              </a:cxnLst>
              <a:rect l="0" t="0" r="r" b="b"/>
              <a:pathLst>
                <a:path w="141" h="284">
                  <a:moveTo>
                    <a:pt x="0" y="284"/>
                  </a:moveTo>
                  <a:cubicBezTo>
                    <a:pt x="40" y="284"/>
                    <a:pt x="75" y="256"/>
                    <a:pt x="96" y="228"/>
                  </a:cubicBezTo>
                  <a:cubicBezTo>
                    <a:pt x="116" y="199"/>
                    <a:pt x="141" y="99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0" name="Freeform 137"/>
            <p:cNvSpPr>
              <a:spLocks/>
            </p:cNvSpPr>
            <p:nvPr/>
          </p:nvSpPr>
          <p:spPr bwMode="auto">
            <a:xfrm>
              <a:off x="2263775" y="4138613"/>
              <a:ext cx="160338" cy="341313"/>
            </a:xfrm>
            <a:custGeom>
              <a:avLst/>
              <a:gdLst/>
              <a:ahLst/>
              <a:cxnLst>
                <a:cxn ang="0">
                  <a:pos x="122" y="260"/>
                </a:cxn>
                <a:cxn ang="0">
                  <a:pos x="27" y="204"/>
                </a:cxn>
                <a:cxn ang="0">
                  <a:pos x="0" y="79"/>
                </a:cxn>
                <a:cxn ang="0">
                  <a:pos x="104" y="0"/>
                </a:cxn>
              </a:cxnLst>
              <a:rect l="0" t="0" r="r" b="b"/>
              <a:pathLst>
                <a:path w="122" h="260">
                  <a:moveTo>
                    <a:pt x="122" y="260"/>
                  </a:moveTo>
                  <a:cubicBezTo>
                    <a:pt x="83" y="260"/>
                    <a:pt x="47" y="232"/>
                    <a:pt x="27" y="204"/>
                  </a:cubicBezTo>
                  <a:cubicBezTo>
                    <a:pt x="14" y="185"/>
                    <a:pt x="0" y="137"/>
                    <a:pt x="0" y="79"/>
                  </a:cubicBezTo>
                  <a:cubicBezTo>
                    <a:pt x="0" y="60"/>
                    <a:pt x="70" y="60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1" name="Freeform 138"/>
            <p:cNvSpPr>
              <a:spLocks/>
            </p:cNvSpPr>
            <p:nvPr/>
          </p:nvSpPr>
          <p:spPr bwMode="auto">
            <a:xfrm>
              <a:off x="2406650" y="4116388"/>
              <a:ext cx="33338" cy="61913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5" y="0"/>
                </a:cxn>
              </a:cxnLst>
              <a:rect l="0" t="0" r="r" b="b"/>
              <a:pathLst>
                <a:path w="25" h="47">
                  <a:moveTo>
                    <a:pt x="0" y="47"/>
                  </a:moveTo>
                  <a:cubicBezTo>
                    <a:pt x="9" y="38"/>
                    <a:pt x="19" y="19"/>
                    <a:pt x="25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2" name="Freeform 139"/>
            <p:cNvSpPr>
              <a:spLocks/>
            </p:cNvSpPr>
            <p:nvPr/>
          </p:nvSpPr>
          <p:spPr bwMode="auto">
            <a:xfrm>
              <a:off x="2451100" y="4090988"/>
              <a:ext cx="31750" cy="682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" y="0"/>
                </a:cxn>
              </a:cxnLst>
              <a:rect l="0" t="0" r="r" b="b"/>
              <a:pathLst>
                <a:path w="24" h="51">
                  <a:moveTo>
                    <a:pt x="0" y="51"/>
                  </a:moveTo>
                  <a:cubicBezTo>
                    <a:pt x="12" y="33"/>
                    <a:pt x="19" y="17"/>
                    <a:pt x="2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3" name="Freeform 140"/>
            <p:cNvSpPr>
              <a:spLocks/>
            </p:cNvSpPr>
            <p:nvPr/>
          </p:nvSpPr>
          <p:spPr bwMode="auto">
            <a:xfrm>
              <a:off x="2498725" y="4037013"/>
              <a:ext cx="28575" cy="100013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1" y="0"/>
                </a:cxn>
              </a:cxnLst>
              <a:rect l="0" t="0" r="r" b="b"/>
              <a:pathLst>
                <a:path w="21" h="77">
                  <a:moveTo>
                    <a:pt x="0" y="77"/>
                  </a:moveTo>
                  <a:cubicBezTo>
                    <a:pt x="12" y="63"/>
                    <a:pt x="21" y="40"/>
                    <a:pt x="21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4" name="Freeform 141"/>
            <p:cNvSpPr>
              <a:spLocks/>
            </p:cNvSpPr>
            <p:nvPr/>
          </p:nvSpPr>
          <p:spPr bwMode="auto">
            <a:xfrm>
              <a:off x="2146300" y="4448176"/>
              <a:ext cx="190500" cy="1682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35" y="57"/>
                </a:cxn>
                <a:cxn ang="0">
                  <a:pos x="0" y="129"/>
                </a:cxn>
              </a:cxnLst>
              <a:rect l="0" t="0" r="r" b="b"/>
              <a:pathLst>
                <a:path w="146" h="129">
                  <a:moveTo>
                    <a:pt x="146" y="0"/>
                  </a:moveTo>
                  <a:cubicBezTo>
                    <a:pt x="146" y="26"/>
                    <a:pt x="145" y="47"/>
                    <a:pt x="135" y="57"/>
                  </a:cubicBezTo>
                  <a:cubicBezTo>
                    <a:pt x="126" y="66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5" name="Freeform 142"/>
            <p:cNvSpPr>
              <a:spLocks/>
            </p:cNvSpPr>
            <p:nvPr/>
          </p:nvSpPr>
          <p:spPr bwMode="auto">
            <a:xfrm>
              <a:off x="2511425" y="4448176"/>
              <a:ext cx="192088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7"/>
                </a:cxn>
                <a:cxn ang="0">
                  <a:pos x="147" y="129"/>
                </a:cxn>
              </a:cxnLst>
              <a:rect l="0" t="0" r="r" b="b"/>
              <a:pathLst>
                <a:path w="147" h="129">
                  <a:moveTo>
                    <a:pt x="0" y="0"/>
                  </a:moveTo>
                  <a:cubicBezTo>
                    <a:pt x="0" y="26"/>
                    <a:pt x="2" y="47"/>
                    <a:pt x="11" y="57"/>
                  </a:cubicBezTo>
                  <a:cubicBezTo>
                    <a:pt x="21" y="66"/>
                    <a:pt x="147" y="129"/>
                    <a:pt x="147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6" name="Freeform 143"/>
            <p:cNvSpPr>
              <a:spLocks/>
            </p:cNvSpPr>
            <p:nvPr/>
          </p:nvSpPr>
          <p:spPr bwMode="auto">
            <a:xfrm>
              <a:off x="2154238" y="3932238"/>
              <a:ext cx="557213" cy="681038"/>
            </a:xfrm>
            <a:custGeom>
              <a:avLst/>
              <a:gdLst/>
              <a:ahLst/>
              <a:cxnLst>
                <a:cxn ang="0">
                  <a:pos x="0" y="519"/>
                </a:cxn>
                <a:cxn ang="0">
                  <a:pos x="41" y="404"/>
                </a:cxn>
                <a:cxn ang="0">
                  <a:pos x="24" y="310"/>
                </a:cxn>
                <a:cxn ang="0">
                  <a:pos x="42" y="256"/>
                </a:cxn>
                <a:cxn ang="0">
                  <a:pos x="57" y="99"/>
                </a:cxn>
                <a:cxn ang="0">
                  <a:pos x="247" y="26"/>
                </a:cxn>
                <a:cxn ang="0">
                  <a:pos x="351" y="95"/>
                </a:cxn>
                <a:cxn ang="0">
                  <a:pos x="393" y="510"/>
                </a:cxn>
              </a:cxnLst>
              <a:rect l="0" t="0" r="r" b="b"/>
              <a:pathLst>
                <a:path w="424" h="519">
                  <a:moveTo>
                    <a:pt x="0" y="519"/>
                  </a:moveTo>
                  <a:cubicBezTo>
                    <a:pt x="17" y="493"/>
                    <a:pt x="37" y="451"/>
                    <a:pt x="41" y="404"/>
                  </a:cubicBezTo>
                  <a:cubicBezTo>
                    <a:pt x="44" y="363"/>
                    <a:pt x="21" y="338"/>
                    <a:pt x="24" y="310"/>
                  </a:cubicBezTo>
                  <a:cubicBezTo>
                    <a:pt x="26" y="286"/>
                    <a:pt x="31" y="288"/>
                    <a:pt x="42" y="256"/>
                  </a:cubicBezTo>
                  <a:cubicBezTo>
                    <a:pt x="57" y="213"/>
                    <a:pt x="19" y="179"/>
                    <a:pt x="57" y="99"/>
                  </a:cubicBezTo>
                  <a:cubicBezTo>
                    <a:pt x="103" y="0"/>
                    <a:pt x="230" y="8"/>
                    <a:pt x="247" y="26"/>
                  </a:cubicBezTo>
                  <a:cubicBezTo>
                    <a:pt x="265" y="8"/>
                    <a:pt x="313" y="18"/>
                    <a:pt x="351" y="95"/>
                  </a:cubicBezTo>
                  <a:cubicBezTo>
                    <a:pt x="390" y="172"/>
                    <a:pt x="424" y="378"/>
                    <a:pt x="393" y="51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7" name="Freeform 144"/>
            <p:cNvSpPr>
              <a:spLocks/>
            </p:cNvSpPr>
            <p:nvPr/>
          </p:nvSpPr>
          <p:spPr bwMode="auto">
            <a:xfrm>
              <a:off x="2444750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4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8" name="Oval 145"/>
            <p:cNvSpPr>
              <a:spLocks noChangeArrowheads="1"/>
            </p:cNvSpPr>
            <p:nvPr/>
          </p:nvSpPr>
          <p:spPr bwMode="auto">
            <a:xfrm>
              <a:off x="2470150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9" name="Freeform 146"/>
            <p:cNvSpPr>
              <a:spLocks/>
            </p:cNvSpPr>
            <p:nvPr/>
          </p:nvSpPr>
          <p:spPr bwMode="auto">
            <a:xfrm>
              <a:off x="2312988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4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" name="Oval 147"/>
            <p:cNvSpPr>
              <a:spLocks noChangeArrowheads="1"/>
            </p:cNvSpPr>
            <p:nvPr/>
          </p:nvSpPr>
          <p:spPr bwMode="auto">
            <a:xfrm>
              <a:off x="2338388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" name="Freeform 148"/>
            <p:cNvSpPr>
              <a:spLocks/>
            </p:cNvSpPr>
            <p:nvPr/>
          </p:nvSpPr>
          <p:spPr bwMode="auto">
            <a:xfrm>
              <a:off x="2389188" y="4267201"/>
              <a:ext cx="49213" cy="9366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3"/>
                </a:cxn>
                <a:cxn ang="0">
                  <a:pos x="37" y="43"/>
                </a:cxn>
              </a:cxnLst>
              <a:rect l="0" t="0" r="r" b="b"/>
              <a:pathLst>
                <a:path w="37" h="71">
                  <a:moveTo>
                    <a:pt x="12" y="0"/>
                  </a:moveTo>
                  <a:cubicBezTo>
                    <a:pt x="8" y="14"/>
                    <a:pt x="0" y="55"/>
                    <a:pt x="8" y="63"/>
                  </a:cubicBezTo>
                  <a:cubicBezTo>
                    <a:pt x="16" y="71"/>
                    <a:pt x="37" y="43"/>
                    <a:pt x="37" y="4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2" name="Freeform 149"/>
            <p:cNvSpPr>
              <a:spLocks/>
            </p:cNvSpPr>
            <p:nvPr/>
          </p:nvSpPr>
          <p:spPr bwMode="auto">
            <a:xfrm>
              <a:off x="2424113" y="4370388"/>
              <a:ext cx="61913" cy="444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1" y="34"/>
                    <a:pt x="4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3" name="Freeform 150"/>
            <p:cNvSpPr>
              <a:spLocks/>
            </p:cNvSpPr>
            <p:nvPr/>
          </p:nvSpPr>
          <p:spPr bwMode="auto">
            <a:xfrm>
              <a:off x="2255838" y="4560888"/>
              <a:ext cx="338138" cy="101600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128" y="77"/>
                </a:cxn>
                <a:cxn ang="0">
                  <a:pos x="0" y="0"/>
                </a:cxn>
              </a:cxnLst>
              <a:rect l="0" t="0" r="r" b="b"/>
              <a:pathLst>
                <a:path w="257" h="77">
                  <a:moveTo>
                    <a:pt x="257" y="0"/>
                  </a:moveTo>
                  <a:cubicBezTo>
                    <a:pt x="252" y="43"/>
                    <a:pt x="196" y="77"/>
                    <a:pt x="128" y="77"/>
                  </a:cubicBezTo>
                  <a:cubicBezTo>
                    <a:pt x="60" y="77"/>
                    <a:pt x="4" y="4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4" name="Oval 151"/>
            <p:cNvSpPr>
              <a:spLocks noChangeArrowheads="1"/>
            </p:cNvSpPr>
            <p:nvPr/>
          </p:nvSpPr>
          <p:spPr bwMode="auto">
            <a:xfrm>
              <a:off x="2397125" y="4633913"/>
              <a:ext cx="53975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5" name="Oval 152"/>
            <p:cNvSpPr>
              <a:spLocks noChangeArrowheads="1"/>
            </p:cNvSpPr>
            <p:nvPr/>
          </p:nvSpPr>
          <p:spPr bwMode="auto">
            <a:xfrm>
              <a:off x="2279650" y="4603751"/>
              <a:ext cx="57150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6" name="Oval 153"/>
            <p:cNvSpPr>
              <a:spLocks noChangeArrowheads="1"/>
            </p:cNvSpPr>
            <p:nvPr/>
          </p:nvSpPr>
          <p:spPr bwMode="auto">
            <a:xfrm>
              <a:off x="2513013" y="4603751"/>
              <a:ext cx="55563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0" name="Joseph"/>
          <p:cNvGrpSpPr>
            <a:grpSpLocks noChangeAspect="1"/>
          </p:cNvGrpSpPr>
          <p:nvPr/>
        </p:nvGrpSpPr>
        <p:grpSpPr>
          <a:xfrm>
            <a:off x="1394292" y="2662379"/>
            <a:ext cx="571508" cy="718467"/>
            <a:chOff x="3228976" y="2673351"/>
            <a:chExt cx="666750" cy="838200"/>
          </a:xfrm>
        </p:grpSpPr>
        <p:sp>
          <p:nvSpPr>
            <p:cNvPr id="351" name="Freeform 235"/>
            <p:cNvSpPr>
              <a:spLocks noEditPoints="1"/>
            </p:cNvSpPr>
            <p:nvPr/>
          </p:nvSpPr>
          <p:spPr bwMode="auto">
            <a:xfrm>
              <a:off x="3389313" y="3059114"/>
              <a:ext cx="346075" cy="187325"/>
            </a:xfrm>
            <a:custGeom>
              <a:avLst/>
              <a:gdLst/>
              <a:ahLst/>
              <a:cxnLst>
                <a:cxn ang="0">
                  <a:pos x="204" y="67"/>
                </a:cxn>
                <a:cxn ang="0">
                  <a:pos x="132" y="40"/>
                </a:cxn>
                <a:cxn ang="0">
                  <a:pos x="59" y="67"/>
                </a:cxn>
                <a:cxn ang="0">
                  <a:pos x="0" y="0"/>
                </a:cxn>
                <a:cxn ang="0">
                  <a:pos x="132" y="143"/>
                </a:cxn>
                <a:cxn ang="0">
                  <a:pos x="263" y="0"/>
                </a:cxn>
                <a:cxn ang="0">
                  <a:pos x="204" y="67"/>
                </a:cxn>
                <a:cxn ang="0">
                  <a:pos x="169" y="98"/>
                </a:cxn>
                <a:cxn ang="0">
                  <a:pos x="132" y="108"/>
                </a:cxn>
                <a:cxn ang="0">
                  <a:pos x="94" y="98"/>
                </a:cxn>
                <a:cxn ang="0">
                  <a:pos x="94" y="74"/>
                </a:cxn>
                <a:cxn ang="0">
                  <a:pos x="132" y="54"/>
                </a:cxn>
                <a:cxn ang="0">
                  <a:pos x="169" y="74"/>
                </a:cxn>
                <a:cxn ang="0">
                  <a:pos x="169" y="98"/>
                </a:cxn>
              </a:cxnLst>
              <a:rect l="0" t="0" r="r" b="b"/>
              <a:pathLst>
                <a:path w="263" h="143">
                  <a:moveTo>
                    <a:pt x="204" y="67"/>
                  </a:moveTo>
                  <a:cubicBezTo>
                    <a:pt x="186" y="49"/>
                    <a:pt x="152" y="40"/>
                    <a:pt x="132" y="40"/>
                  </a:cubicBezTo>
                  <a:cubicBezTo>
                    <a:pt x="111" y="40"/>
                    <a:pt x="77" y="49"/>
                    <a:pt x="59" y="67"/>
                  </a:cubicBezTo>
                  <a:cubicBezTo>
                    <a:pt x="35" y="57"/>
                    <a:pt x="16" y="35"/>
                    <a:pt x="0" y="0"/>
                  </a:cubicBezTo>
                  <a:cubicBezTo>
                    <a:pt x="0" y="45"/>
                    <a:pt x="20" y="133"/>
                    <a:pt x="132" y="143"/>
                  </a:cubicBezTo>
                  <a:cubicBezTo>
                    <a:pt x="243" y="133"/>
                    <a:pt x="263" y="45"/>
                    <a:pt x="263" y="0"/>
                  </a:cubicBezTo>
                  <a:cubicBezTo>
                    <a:pt x="247" y="35"/>
                    <a:pt x="228" y="57"/>
                    <a:pt x="204" y="67"/>
                  </a:cubicBezTo>
                  <a:close/>
                  <a:moveTo>
                    <a:pt x="169" y="98"/>
                  </a:moveTo>
                  <a:cubicBezTo>
                    <a:pt x="155" y="105"/>
                    <a:pt x="141" y="108"/>
                    <a:pt x="132" y="108"/>
                  </a:cubicBezTo>
                  <a:cubicBezTo>
                    <a:pt x="122" y="108"/>
                    <a:pt x="108" y="105"/>
                    <a:pt x="94" y="98"/>
                  </a:cubicBezTo>
                  <a:cubicBezTo>
                    <a:pt x="94" y="98"/>
                    <a:pt x="94" y="84"/>
                    <a:pt x="94" y="74"/>
                  </a:cubicBezTo>
                  <a:cubicBezTo>
                    <a:pt x="98" y="64"/>
                    <a:pt x="112" y="54"/>
                    <a:pt x="132" y="54"/>
                  </a:cubicBezTo>
                  <a:cubicBezTo>
                    <a:pt x="151" y="54"/>
                    <a:pt x="165" y="64"/>
                    <a:pt x="169" y="74"/>
                  </a:cubicBezTo>
                  <a:cubicBezTo>
                    <a:pt x="169" y="84"/>
                    <a:pt x="169" y="98"/>
                    <a:pt x="169" y="9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2" name="Freeform 236"/>
            <p:cNvSpPr>
              <a:spLocks/>
            </p:cNvSpPr>
            <p:nvPr/>
          </p:nvSpPr>
          <p:spPr bwMode="auto">
            <a:xfrm>
              <a:off x="3432176" y="2673351"/>
              <a:ext cx="315913" cy="279400"/>
            </a:xfrm>
            <a:custGeom>
              <a:avLst/>
              <a:gdLst/>
              <a:ahLst/>
              <a:cxnLst>
                <a:cxn ang="0">
                  <a:pos x="238" y="213"/>
                </a:cxn>
                <a:cxn ang="0">
                  <a:pos x="227" y="205"/>
                </a:cxn>
                <a:cxn ang="0">
                  <a:pos x="163" y="93"/>
                </a:cxn>
                <a:cxn ang="0">
                  <a:pos x="106" y="114"/>
                </a:cxn>
                <a:cxn ang="0">
                  <a:pos x="0" y="99"/>
                </a:cxn>
                <a:cxn ang="0">
                  <a:pos x="66" y="60"/>
                </a:cxn>
                <a:cxn ang="0">
                  <a:pos x="176" y="77"/>
                </a:cxn>
                <a:cxn ang="0">
                  <a:pos x="238" y="213"/>
                </a:cxn>
              </a:cxnLst>
              <a:rect l="0" t="0" r="r" b="b"/>
              <a:pathLst>
                <a:path w="241" h="213">
                  <a:moveTo>
                    <a:pt x="238" y="213"/>
                  </a:moveTo>
                  <a:cubicBezTo>
                    <a:pt x="238" y="213"/>
                    <a:pt x="234" y="207"/>
                    <a:pt x="227" y="205"/>
                  </a:cubicBezTo>
                  <a:cubicBezTo>
                    <a:pt x="227" y="187"/>
                    <a:pt x="222" y="106"/>
                    <a:pt x="163" y="93"/>
                  </a:cubicBezTo>
                  <a:cubicBezTo>
                    <a:pt x="129" y="93"/>
                    <a:pt x="112" y="108"/>
                    <a:pt x="106" y="114"/>
                  </a:cubicBezTo>
                  <a:cubicBezTo>
                    <a:pt x="85" y="114"/>
                    <a:pt x="26" y="114"/>
                    <a:pt x="0" y="99"/>
                  </a:cubicBezTo>
                  <a:cubicBezTo>
                    <a:pt x="5" y="85"/>
                    <a:pt x="12" y="60"/>
                    <a:pt x="66" y="60"/>
                  </a:cubicBezTo>
                  <a:cubicBezTo>
                    <a:pt x="87" y="43"/>
                    <a:pt x="129" y="0"/>
                    <a:pt x="176" y="77"/>
                  </a:cubicBezTo>
                  <a:cubicBezTo>
                    <a:pt x="203" y="96"/>
                    <a:pt x="241" y="112"/>
                    <a:pt x="238" y="2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237"/>
            <p:cNvSpPr>
              <a:spLocks noEditPoints="1"/>
            </p:cNvSpPr>
            <p:nvPr/>
          </p:nvSpPr>
          <p:spPr bwMode="auto">
            <a:xfrm>
              <a:off x="3228976" y="3244851"/>
              <a:ext cx="666750" cy="24606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11"/>
                </a:cxn>
                <a:cxn ang="0">
                  <a:pos x="287" y="77"/>
                </a:cxn>
                <a:cxn ang="0">
                  <a:pos x="279" y="119"/>
                </a:cxn>
                <a:cxn ang="0">
                  <a:pos x="352" y="188"/>
                </a:cxn>
                <a:cxn ang="0">
                  <a:pos x="507" y="84"/>
                </a:cxn>
                <a:cxn ang="0">
                  <a:pos x="335" y="0"/>
                </a:cxn>
                <a:cxn ang="0">
                  <a:pos x="184" y="24"/>
                </a:cxn>
                <a:cxn ang="0">
                  <a:pos x="172" y="27"/>
                </a:cxn>
                <a:cxn ang="0">
                  <a:pos x="172" y="0"/>
                </a:cxn>
                <a:cxn ang="0">
                  <a:pos x="0" y="84"/>
                </a:cxn>
                <a:cxn ang="0">
                  <a:pos x="134" y="181"/>
                </a:cxn>
                <a:cxn ang="0">
                  <a:pos x="134" y="181"/>
                </a:cxn>
                <a:cxn ang="0">
                  <a:pos x="203" y="63"/>
                </a:cxn>
                <a:cxn ang="0">
                  <a:pos x="208" y="48"/>
                </a:cxn>
                <a:cxn ang="0">
                  <a:pos x="184" y="24"/>
                </a:cxn>
              </a:cxnLst>
              <a:rect l="0" t="0" r="r" b="b"/>
              <a:pathLst>
                <a:path w="507" h="188">
                  <a:moveTo>
                    <a:pt x="335" y="0"/>
                  </a:moveTo>
                  <a:cubicBezTo>
                    <a:pt x="335" y="11"/>
                    <a:pt x="335" y="11"/>
                    <a:pt x="335" y="11"/>
                  </a:cubicBezTo>
                  <a:cubicBezTo>
                    <a:pt x="335" y="37"/>
                    <a:pt x="314" y="73"/>
                    <a:pt x="287" y="77"/>
                  </a:cubicBezTo>
                  <a:cubicBezTo>
                    <a:pt x="264" y="80"/>
                    <a:pt x="256" y="100"/>
                    <a:pt x="279" y="119"/>
                  </a:cubicBezTo>
                  <a:cubicBezTo>
                    <a:pt x="303" y="140"/>
                    <a:pt x="352" y="188"/>
                    <a:pt x="352" y="188"/>
                  </a:cubicBezTo>
                  <a:cubicBezTo>
                    <a:pt x="413" y="169"/>
                    <a:pt x="467" y="132"/>
                    <a:pt x="507" y="84"/>
                  </a:cubicBezTo>
                  <a:cubicBezTo>
                    <a:pt x="462" y="49"/>
                    <a:pt x="335" y="0"/>
                    <a:pt x="335" y="0"/>
                  </a:cubicBezTo>
                  <a:close/>
                  <a:moveTo>
                    <a:pt x="184" y="24"/>
                  </a:moveTo>
                  <a:cubicBezTo>
                    <a:pt x="179" y="24"/>
                    <a:pt x="175" y="25"/>
                    <a:pt x="172" y="2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46" y="49"/>
                    <a:pt x="0" y="84"/>
                  </a:cubicBezTo>
                  <a:cubicBezTo>
                    <a:pt x="36" y="127"/>
                    <a:pt x="82" y="160"/>
                    <a:pt x="134" y="181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37" y="176"/>
                    <a:pt x="184" y="82"/>
                    <a:pt x="203" y="63"/>
                  </a:cubicBezTo>
                  <a:cubicBezTo>
                    <a:pt x="206" y="59"/>
                    <a:pt x="208" y="53"/>
                    <a:pt x="208" y="48"/>
                  </a:cubicBezTo>
                  <a:cubicBezTo>
                    <a:pt x="208" y="34"/>
                    <a:pt x="197" y="24"/>
                    <a:pt x="184" y="2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4" name="Freeform 238"/>
            <p:cNvSpPr>
              <a:spLocks noEditPoints="1"/>
            </p:cNvSpPr>
            <p:nvPr/>
          </p:nvSpPr>
          <p:spPr bwMode="auto">
            <a:xfrm>
              <a:off x="3359151" y="3340101"/>
              <a:ext cx="333375" cy="171450"/>
            </a:xfrm>
            <a:custGeom>
              <a:avLst/>
              <a:gdLst/>
              <a:ahLst/>
              <a:cxnLst>
                <a:cxn ang="0">
                  <a:pos x="253" y="115"/>
                </a:cxn>
                <a:cxn ang="0">
                  <a:pos x="253" y="115"/>
                </a:cxn>
                <a:cxn ang="0">
                  <a:pos x="253" y="115"/>
                </a:cxn>
                <a:cxn ang="0">
                  <a:pos x="166" y="18"/>
                </a:cxn>
                <a:cxn ang="0">
                  <a:pos x="166" y="18"/>
                </a:cxn>
                <a:cxn ang="0">
                  <a:pos x="95" y="0"/>
                </a:cxn>
                <a:cxn ang="0">
                  <a:pos x="95" y="0"/>
                </a:cxn>
                <a:cxn ang="0">
                  <a:pos x="35" y="108"/>
                </a:cxn>
                <a:cxn ang="0">
                  <a:pos x="35" y="10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155" y="130"/>
                </a:cxn>
                <a:cxn ang="0">
                  <a:pos x="253" y="115"/>
                </a:cxn>
                <a:cxn ang="0">
                  <a:pos x="180" y="46"/>
                </a:cxn>
                <a:cxn ang="0">
                  <a:pos x="166" y="18"/>
                </a:cxn>
              </a:cxnLst>
              <a:rect l="0" t="0" r="r" b="b"/>
              <a:pathLst>
                <a:path w="253" h="130">
                  <a:moveTo>
                    <a:pt x="253" y="115"/>
                  </a:moveTo>
                  <a:cubicBezTo>
                    <a:pt x="253" y="115"/>
                    <a:pt x="253" y="115"/>
                    <a:pt x="253" y="115"/>
                  </a:cubicBezTo>
                  <a:cubicBezTo>
                    <a:pt x="253" y="115"/>
                    <a:pt x="253" y="115"/>
                    <a:pt x="253" y="115"/>
                  </a:cubicBezTo>
                  <a:close/>
                  <a:moveTo>
                    <a:pt x="166" y="18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25" y="21"/>
                    <a:pt x="115" y="11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73" y="31"/>
                    <a:pt x="37" y="104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23" y="103"/>
                    <a:pt x="11" y="98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" y="116"/>
                    <a:pt x="99" y="130"/>
                    <a:pt x="155" y="130"/>
                  </a:cubicBezTo>
                  <a:cubicBezTo>
                    <a:pt x="189" y="130"/>
                    <a:pt x="222" y="125"/>
                    <a:pt x="253" y="115"/>
                  </a:cubicBezTo>
                  <a:cubicBezTo>
                    <a:pt x="253" y="115"/>
                    <a:pt x="204" y="67"/>
                    <a:pt x="180" y="46"/>
                  </a:cubicBezTo>
                  <a:cubicBezTo>
                    <a:pt x="168" y="36"/>
                    <a:pt x="164" y="26"/>
                    <a:pt x="166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5" name="Freeform 239"/>
            <p:cNvSpPr>
              <a:spLocks/>
            </p:cNvSpPr>
            <p:nvPr/>
          </p:nvSpPr>
          <p:spPr bwMode="auto">
            <a:xfrm>
              <a:off x="3381376" y="2987676"/>
              <a:ext cx="363538" cy="258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1"/>
                </a:cxn>
                <a:cxn ang="0">
                  <a:pos x="138" y="198"/>
                </a:cxn>
                <a:cxn ang="0">
                  <a:pos x="262" y="101"/>
                </a:cxn>
                <a:cxn ang="0">
                  <a:pos x="276" y="0"/>
                </a:cxn>
              </a:cxnLst>
              <a:rect l="0" t="0" r="r" b="b"/>
              <a:pathLst>
                <a:path w="276" h="198">
                  <a:moveTo>
                    <a:pt x="0" y="0"/>
                  </a:moveTo>
                  <a:cubicBezTo>
                    <a:pt x="0" y="15"/>
                    <a:pt x="8" y="79"/>
                    <a:pt x="14" y="101"/>
                  </a:cubicBezTo>
                  <a:cubicBezTo>
                    <a:pt x="31" y="169"/>
                    <a:pt x="107" y="198"/>
                    <a:pt x="138" y="198"/>
                  </a:cubicBezTo>
                  <a:cubicBezTo>
                    <a:pt x="168" y="198"/>
                    <a:pt x="244" y="169"/>
                    <a:pt x="262" y="101"/>
                  </a:cubicBezTo>
                  <a:cubicBezTo>
                    <a:pt x="267" y="79"/>
                    <a:pt x="275" y="15"/>
                    <a:pt x="27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6" name="Freeform 240"/>
            <p:cNvSpPr>
              <a:spLocks/>
            </p:cNvSpPr>
            <p:nvPr/>
          </p:nvSpPr>
          <p:spPr bwMode="auto">
            <a:xfrm>
              <a:off x="3432176" y="2711451"/>
              <a:ext cx="315913" cy="241300"/>
            </a:xfrm>
            <a:custGeom>
              <a:avLst/>
              <a:gdLst/>
              <a:ahLst/>
              <a:cxnLst>
                <a:cxn ang="0">
                  <a:pos x="238" y="184"/>
                </a:cxn>
                <a:cxn ang="0">
                  <a:pos x="176" y="48"/>
                </a:cxn>
                <a:cxn ang="0">
                  <a:pos x="129" y="3"/>
                </a:cxn>
                <a:cxn ang="0">
                  <a:pos x="66" y="30"/>
                </a:cxn>
                <a:cxn ang="0">
                  <a:pos x="0" y="68"/>
                </a:cxn>
                <a:cxn ang="0">
                  <a:pos x="0" y="70"/>
                </a:cxn>
              </a:cxnLst>
              <a:rect l="0" t="0" r="r" b="b"/>
              <a:pathLst>
                <a:path w="241" h="184">
                  <a:moveTo>
                    <a:pt x="238" y="184"/>
                  </a:moveTo>
                  <a:cubicBezTo>
                    <a:pt x="238" y="136"/>
                    <a:pt x="241" y="84"/>
                    <a:pt x="176" y="48"/>
                  </a:cubicBezTo>
                  <a:cubicBezTo>
                    <a:pt x="161" y="22"/>
                    <a:pt x="147" y="5"/>
                    <a:pt x="129" y="3"/>
                  </a:cubicBezTo>
                  <a:cubicBezTo>
                    <a:pt x="111" y="0"/>
                    <a:pt x="75" y="17"/>
                    <a:pt x="66" y="30"/>
                  </a:cubicBezTo>
                  <a:cubicBezTo>
                    <a:pt x="32" y="30"/>
                    <a:pt x="2" y="49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Freeform 241"/>
            <p:cNvSpPr>
              <a:spLocks/>
            </p:cNvSpPr>
            <p:nvPr/>
          </p:nvSpPr>
          <p:spPr bwMode="auto">
            <a:xfrm>
              <a:off x="3375026" y="2795589"/>
              <a:ext cx="271463" cy="157163"/>
            </a:xfrm>
            <a:custGeom>
              <a:avLst/>
              <a:gdLst/>
              <a:ahLst/>
              <a:cxnLst>
                <a:cxn ang="0">
                  <a:pos x="4" y="120"/>
                </a:cxn>
                <a:cxn ang="0">
                  <a:pos x="43" y="6"/>
                </a:cxn>
                <a:cxn ang="0">
                  <a:pos x="149" y="21"/>
                </a:cxn>
                <a:cxn ang="0">
                  <a:pos x="206" y="0"/>
                </a:cxn>
              </a:cxnLst>
              <a:rect l="0" t="0" r="r" b="b"/>
              <a:pathLst>
                <a:path w="206" h="120">
                  <a:moveTo>
                    <a:pt x="4" y="120"/>
                  </a:moveTo>
                  <a:cubicBezTo>
                    <a:pt x="4" y="78"/>
                    <a:pt x="0" y="41"/>
                    <a:pt x="43" y="6"/>
                  </a:cubicBezTo>
                  <a:cubicBezTo>
                    <a:pt x="74" y="25"/>
                    <a:pt x="129" y="21"/>
                    <a:pt x="149" y="21"/>
                  </a:cubicBezTo>
                  <a:cubicBezTo>
                    <a:pt x="161" y="9"/>
                    <a:pt x="180" y="0"/>
                    <a:pt x="20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8" name="Freeform 242"/>
            <p:cNvSpPr>
              <a:spLocks/>
            </p:cNvSpPr>
            <p:nvPr/>
          </p:nvSpPr>
          <p:spPr bwMode="auto">
            <a:xfrm>
              <a:off x="3543301" y="2962276"/>
              <a:ext cx="38100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" y="0"/>
                </a:cxn>
                <a:cxn ang="0">
                  <a:pos x="29" y="8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cubicBezTo>
                    <a:pt x="3" y="3"/>
                    <a:pt x="9" y="0"/>
                    <a:pt x="15" y="0"/>
                  </a:cubicBezTo>
                  <a:cubicBezTo>
                    <a:pt x="20" y="0"/>
                    <a:pt x="26" y="3"/>
                    <a:pt x="29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9" name="Freeform 243"/>
            <p:cNvSpPr>
              <a:spLocks/>
            </p:cNvSpPr>
            <p:nvPr/>
          </p:nvSpPr>
          <p:spPr bwMode="auto">
            <a:xfrm>
              <a:off x="3379788" y="2935289"/>
              <a:ext cx="163513" cy="141288"/>
            </a:xfrm>
            <a:custGeom>
              <a:avLst/>
              <a:gdLst/>
              <a:ahLst/>
              <a:cxnLst>
                <a:cxn ang="0">
                  <a:pos x="125" y="28"/>
                </a:cxn>
                <a:cxn ang="0">
                  <a:pos x="59" y="107"/>
                </a:cxn>
                <a:cxn ang="0">
                  <a:pos x="0" y="17"/>
                </a:cxn>
                <a:cxn ang="0">
                  <a:pos x="59" y="0"/>
                </a:cxn>
                <a:cxn ang="0">
                  <a:pos x="125" y="28"/>
                </a:cxn>
              </a:cxnLst>
              <a:rect l="0" t="0" r="r" b="b"/>
              <a:pathLst>
                <a:path w="125" h="107">
                  <a:moveTo>
                    <a:pt x="125" y="28"/>
                  </a:moveTo>
                  <a:cubicBezTo>
                    <a:pt x="125" y="39"/>
                    <a:pt x="97" y="107"/>
                    <a:pt x="59" y="107"/>
                  </a:cubicBezTo>
                  <a:cubicBezTo>
                    <a:pt x="22" y="107"/>
                    <a:pt x="0" y="73"/>
                    <a:pt x="0" y="17"/>
                  </a:cubicBezTo>
                  <a:cubicBezTo>
                    <a:pt x="0" y="6"/>
                    <a:pt x="19" y="0"/>
                    <a:pt x="59" y="0"/>
                  </a:cubicBezTo>
                  <a:cubicBezTo>
                    <a:pt x="84" y="0"/>
                    <a:pt x="125" y="7"/>
                    <a:pt x="125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0" name="Freeform 244"/>
            <p:cNvSpPr>
              <a:spLocks/>
            </p:cNvSpPr>
            <p:nvPr/>
          </p:nvSpPr>
          <p:spPr bwMode="auto">
            <a:xfrm>
              <a:off x="3581401" y="2935289"/>
              <a:ext cx="163513" cy="1412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6" y="107"/>
                </a:cxn>
                <a:cxn ang="0">
                  <a:pos x="125" y="17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25" h="107">
                  <a:moveTo>
                    <a:pt x="0" y="28"/>
                  </a:moveTo>
                  <a:cubicBezTo>
                    <a:pt x="0" y="39"/>
                    <a:pt x="28" y="107"/>
                    <a:pt x="66" y="107"/>
                  </a:cubicBezTo>
                  <a:cubicBezTo>
                    <a:pt x="103" y="107"/>
                    <a:pt x="125" y="73"/>
                    <a:pt x="125" y="17"/>
                  </a:cubicBezTo>
                  <a:cubicBezTo>
                    <a:pt x="125" y="6"/>
                    <a:pt x="106" y="0"/>
                    <a:pt x="66" y="0"/>
                  </a:cubicBezTo>
                  <a:cubicBezTo>
                    <a:pt x="42" y="0"/>
                    <a:pt x="0" y="7"/>
                    <a:pt x="0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1" name="Freeform 245"/>
            <p:cNvSpPr>
              <a:spLocks/>
            </p:cNvSpPr>
            <p:nvPr/>
          </p:nvSpPr>
          <p:spPr bwMode="auto">
            <a:xfrm>
              <a:off x="3540126" y="3025776"/>
              <a:ext cx="41275" cy="8255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6"/>
                </a:cxn>
                <a:cxn ang="0">
                  <a:pos x="32" y="49"/>
                </a:cxn>
              </a:cxnLst>
              <a:rect l="0" t="0" r="r" b="b"/>
              <a:pathLst>
                <a:path w="32" h="63">
                  <a:moveTo>
                    <a:pt x="18" y="0"/>
                  </a:moveTo>
                  <a:cubicBezTo>
                    <a:pt x="9" y="22"/>
                    <a:pt x="0" y="50"/>
                    <a:pt x="7" y="56"/>
                  </a:cubicBezTo>
                  <a:cubicBezTo>
                    <a:pt x="14" y="63"/>
                    <a:pt x="26" y="49"/>
                    <a:pt x="32" y="4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" name="Line 246"/>
            <p:cNvSpPr>
              <a:spLocks noChangeShapeType="1"/>
            </p:cNvSpPr>
            <p:nvPr/>
          </p:nvSpPr>
          <p:spPr bwMode="auto">
            <a:xfrm>
              <a:off x="3455988" y="3203576"/>
              <a:ext cx="1588" cy="762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3" name="Freeform 247"/>
            <p:cNvSpPr>
              <a:spLocks/>
            </p:cNvSpPr>
            <p:nvPr/>
          </p:nvSpPr>
          <p:spPr bwMode="auto">
            <a:xfrm>
              <a:off x="3565526" y="3203576"/>
              <a:ext cx="127000" cy="28733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42"/>
                </a:cxn>
                <a:cxn ang="0">
                  <a:pos x="31" y="108"/>
                </a:cxn>
                <a:cxn ang="0">
                  <a:pos x="23" y="150"/>
                </a:cxn>
                <a:cxn ang="0">
                  <a:pos x="96" y="219"/>
                </a:cxn>
              </a:cxnLst>
              <a:rect l="0" t="0" r="r" b="b"/>
              <a:pathLst>
                <a:path w="96" h="219">
                  <a:moveTo>
                    <a:pt x="79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8"/>
                    <a:pt x="58" y="104"/>
                    <a:pt x="31" y="108"/>
                  </a:cubicBezTo>
                  <a:cubicBezTo>
                    <a:pt x="8" y="111"/>
                    <a:pt x="0" y="131"/>
                    <a:pt x="23" y="150"/>
                  </a:cubicBezTo>
                  <a:cubicBezTo>
                    <a:pt x="47" y="172"/>
                    <a:pt x="96" y="219"/>
                    <a:pt x="96" y="21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4" name="Oval 248"/>
            <p:cNvSpPr>
              <a:spLocks noChangeArrowheads="1"/>
            </p:cNvSpPr>
            <p:nvPr/>
          </p:nvSpPr>
          <p:spPr bwMode="auto">
            <a:xfrm>
              <a:off x="3463926" y="3300414"/>
              <a:ext cx="14288" cy="1428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5" name="Oval 249"/>
            <p:cNvSpPr>
              <a:spLocks noChangeArrowheads="1"/>
            </p:cNvSpPr>
            <p:nvPr/>
          </p:nvSpPr>
          <p:spPr bwMode="auto">
            <a:xfrm>
              <a:off x="3600451" y="3363914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6" name="Freeform 250"/>
            <p:cNvSpPr>
              <a:spLocks/>
            </p:cNvSpPr>
            <p:nvPr/>
          </p:nvSpPr>
          <p:spPr bwMode="auto">
            <a:xfrm>
              <a:off x="3405188" y="3276601"/>
              <a:ext cx="96838" cy="206375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50" y="0"/>
                </a:cxn>
                <a:cxn ang="0">
                  <a:pos x="74" y="24"/>
                </a:cxn>
                <a:cxn ang="0">
                  <a:pos x="69" y="39"/>
                </a:cxn>
                <a:cxn ang="0">
                  <a:pos x="0" y="157"/>
                </a:cxn>
              </a:cxnLst>
              <a:rect l="0" t="0" r="r" b="b"/>
              <a:pathLst>
                <a:path w="74" h="157">
                  <a:moveTo>
                    <a:pt x="38" y="3"/>
                  </a:moveTo>
                  <a:cubicBezTo>
                    <a:pt x="41" y="1"/>
                    <a:pt x="46" y="0"/>
                    <a:pt x="50" y="0"/>
                  </a:cubicBezTo>
                  <a:cubicBezTo>
                    <a:pt x="63" y="0"/>
                    <a:pt x="74" y="10"/>
                    <a:pt x="74" y="24"/>
                  </a:cubicBezTo>
                  <a:cubicBezTo>
                    <a:pt x="74" y="29"/>
                    <a:pt x="72" y="35"/>
                    <a:pt x="69" y="39"/>
                  </a:cubicBezTo>
                  <a:cubicBezTo>
                    <a:pt x="49" y="58"/>
                    <a:pt x="0" y="157"/>
                    <a:pt x="0" y="1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7" name="Freeform 251"/>
            <p:cNvSpPr>
              <a:spLocks/>
            </p:cNvSpPr>
            <p:nvPr/>
          </p:nvSpPr>
          <p:spPr bwMode="auto">
            <a:xfrm>
              <a:off x="3228976" y="3244851"/>
              <a:ext cx="227013" cy="109538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84"/>
                </a:cxn>
              </a:cxnLst>
              <a:rect l="0" t="0" r="r" b="b"/>
              <a:pathLst>
                <a:path w="172" h="84">
                  <a:moveTo>
                    <a:pt x="172" y="0"/>
                  </a:moveTo>
                  <a:cubicBezTo>
                    <a:pt x="172" y="0"/>
                    <a:pt x="46" y="49"/>
                    <a:pt x="0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8" name="Freeform 252"/>
            <p:cNvSpPr>
              <a:spLocks/>
            </p:cNvSpPr>
            <p:nvPr/>
          </p:nvSpPr>
          <p:spPr bwMode="auto">
            <a:xfrm>
              <a:off x="3668713" y="3244851"/>
              <a:ext cx="2270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84"/>
                </a:cxn>
              </a:cxnLst>
              <a:rect l="0" t="0" r="r" b="b"/>
              <a:pathLst>
                <a:path w="172" h="84">
                  <a:moveTo>
                    <a:pt x="0" y="0"/>
                  </a:moveTo>
                  <a:cubicBezTo>
                    <a:pt x="0" y="0"/>
                    <a:pt x="127" y="49"/>
                    <a:pt x="172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9" name="Freeform 253"/>
            <p:cNvSpPr>
              <a:spLocks/>
            </p:cNvSpPr>
            <p:nvPr/>
          </p:nvSpPr>
          <p:spPr bwMode="auto">
            <a:xfrm>
              <a:off x="3484563" y="3340101"/>
              <a:ext cx="93663" cy="25400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60" y="19"/>
                </a:cxn>
                <a:cxn ang="0">
                  <a:pos x="0" y="0"/>
                </a:cxn>
              </a:cxnLst>
              <a:rect l="0" t="0" r="r" b="b"/>
              <a:pathLst>
                <a:path w="72" h="19">
                  <a:moveTo>
                    <a:pt x="72" y="18"/>
                  </a:moveTo>
                  <a:cubicBezTo>
                    <a:pt x="68" y="19"/>
                    <a:pt x="64" y="19"/>
                    <a:pt x="60" y="19"/>
                  </a:cubicBezTo>
                  <a:cubicBezTo>
                    <a:pt x="37" y="19"/>
                    <a:pt x="17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0" name="Freeform 254"/>
            <p:cNvSpPr>
              <a:spLocks/>
            </p:cNvSpPr>
            <p:nvPr/>
          </p:nvSpPr>
          <p:spPr bwMode="auto">
            <a:xfrm>
              <a:off x="3654426" y="3262314"/>
              <a:ext cx="60325" cy="11430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88"/>
                </a:cxn>
              </a:cxnLst>
              <a:rect l="0" t="0" r="r" b="b"/>
              <a:pathLst>
                <a:path w="45" h="88">
                  <a:moveTo>
                    <a:pt x="45" y="0"/>
                  </a:moveTo>
                  <a:cubicBezTo>
                    <a:pt x="45" y="39"/>
                    <a:pt x="26" y="62"/>
                    <a:pt x="0" y="8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1" name="Line 255"/>
            <p:cNvSpPr>
              <a:spLocks noChangeShapeType="1"/>
            </p:cNvSpPr>
            <p:nvPr/>
          </p:nvSpPr>
          <p:spPr bwMode="auto">
            <a:xfrm>
              <a:off x="3416301" y="3260726"/>
              <a:ext cx="1588" cy="396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Globe"/>
          <p:cNvGrpSpPr/>
          <p:nvPr/>
        </p:nvGrpSpPr>
        <p:grpSpPr>
          <a:xfrm>
            <a:off x="6790435" y="2637659"/>
            <a:ext cx="739775" cy="741363"/>
            <a:chOff x="6038851" y="2022475"/>
            <a:chExt cx="739775" cy="741363"/>
          </a:xfrm>
        </p:grpSpPr>
        <p:sp>
          <p:nvSpPr>
            <p:cNvPr id="3077" name="Freeform 5"/>
            <p:cNvSpPr>
              <a:spLocks noEditPoints="1"/>
            </p:cNvSpPr>
            <p:nvPr/>
          </p:nvSpPr>
          <p:spPr bwMode="auto">
            <a:xfrm>
              <a:off x="6056313" y="2028825"/>
              <a:ext cx="722313" cy="696913"/>
            </a:xfrm>
            <a:custGeom>
              <a:avLst/>
              <a:gdLst/>
              <a:ahLst/>
              <a:cxnLst>
                <a:cxn ang="0">
                  <a:pos x="268" y="39"/>
                </a:cxn>
                <a:cxn ang="0">
                  <a:pos x="315" y="595"/>
                </a:cxn>
                <a:cxn ang="0">
                  <a:pos x="308" y="562"/>
                </a:cxn>
                <a:cxn ang="0">
                  <a:pos x="508" y="419"/>
                </a:cxn>
                <a:cxn ang="0">
                  <a:pos x="255" y="16"/>
                </a:cxn>
                <a:cxn ang="0">
                  <a:pos x="611" y="308"/>
                </a:cxn>
                <a:cxn ang="0">
                  <a:pos x="602" y="192"/>
                </a:cxn>
                <a:cxn ang="0">
                  <a:pos x="565" y="140"/>
                </a:cxn>
                <a:cxn ang="0">
                  <a:pos x="559" y="105"/>
                </a:cxn>
                <a:cxn ang="0">
                  <a:pos x="372" y="30"/>
                </a:cxn>
                <a:cxn ang="0">
                  <a:pos x="369" y="63"/>
                </a:cxn>
                <a:cxn ang="0">
                  <a:pos x="378" y="82"/>
                </a:cxn>
                <a:cxn ang="0">
                  <a:pos x="354" y="85"/>
                </a:cxn>
                <a:cxn ang="0">
                  <a:pos x="310" y="95"/>
                </a:cxn>
                <a:cxn ang="0">
                  <a:pos x="290" y="106"/>
                </a:cxn>
                <a:cxn ang="0">
                  <a:pos x="277" y="101"/>
                </a:cxn>
                <a:cxn ang="0">
                  <a:pos x="272" y="80"/>
                </a:cxn>
                <a:cxn ang="0">
                  <a:pos x="239" y="84"/>
                </a:cxn>
                <a:cxn ang="0">
                  <a:pos x="195" y="105"/>
                </a:cxn>
                <a:cxn ang="0">
                  <a:pos x="203" y="120"/>
                </a:cxn>
                <a:cxn ang="0">
                  <a:pos x="214" y="132"/>
                </a:cxn>
                <a:cxn ang="0">
                  <a:pos x="244" y="99"/>
                </a:cxn>
                <a:cxn ang="0">
                  <a:pos x="250" y="125"/>
                </a:cxn>
                <a:cxn ang="0">
                  <a:pos x="224" y="144"/>
                </a:cxn>
                <a:cxn ang="0">
                  <a:pos x="186" y="145"/>
                </a:cxn>
                <a:cxn ang="0">
                  <a:pos x="175" y="147"/>
                </a:cxn>
                <a:cxn ang="0">
                  <a:pos x="136" y="156"/>
                </a:cxn>
                <a:cxn ang="0">
                  <a:pos x="111" y="184"/>
                </a:cxn>
                <a:cxn ang="0">
                  <a:pos x="138" y="195"/>
                </a:cxn>
                <a:cxn ang="0">
                  <a:pos x="169" y="240"/>
                </a:cxn>
                <a:cxn ang="0">
                  <a:pos x="178" y="225"/>
                </a:cxn>
                <a:cxn ang="0">
                  <a:pos x="178" y="199"/>
                </a:cxn>
                <a:cxn ang="0">
                  <a:pos x="201" y="245"/>
                </a:cxn>
                <a:cxn ang="0">
                  <a:pos x="233" y="215"/>
                </a:cxn>
                <a:cxn ang="0">
                  <a:pos x="274" y="241"/>
                </a:cxn>
                <a:cxn ang="0">
                  <a:pos x="226" y="263"/>
                </a:cxn>
                <a:cxn ang="0">
                  <a:pos x="258" y="278"/>
                </a:cxn>
                <a:cxn ang="0">
                  <a:pos x="167" y="291"/>
                </a:cxn>
                <a:cxn ang="0">
                  <a:pos x="143" y="242"/>
                </a:cxn>
                <a:cxn ang="0">
                  <a:pos x="53" y="245"/>
                </a:cxn>
                <a:cxn ang="0">
                  <a:pos x="4" y="331"/>
                </a:cxn>
                <a:cxn ang="0">
                  <a:pos x="50" y="404"/>
                </a:cxn>
                <a:cxn ang="0">
                  <a:pos x="118" y="541"/>
                </a:cxn>
                <a:cxn ang="0">
                  <a:pos x="301" y="479"/>
                </a:cxn>
                <a:cxn ang="0">
                  <a:pos x="272" y="396"/>
                </a:cxn>
                <a:cxn ang="0">
                  <a:pos x="250" y="319"/>
                </a:cxn>
                <a:cxn ang="0">
                  <a:pos x="363" y="385"/>
                </a:cxn>
                <a:cxn ang="0">
                  <a:pos x="341" y="345"/>
                </a:cxn>
                <a:cxn ang="0">
                  <a:pos x="339" y="320"/>
                </a:cxn>
                <a:cxn ang="0">
                  <a:pos x="434" y="338"/>
                </a:cxn>
                <a:cxn ang="0">
                  <a:pos x="478" y="395"/>
                </a:cxn>
                <a:cxn ang="0">
                  <a:pos x="526" y="313"/>
                </a:cxn>
                <a:cxn ang="0">
                  <a:pos x="609" y="408"/>
                </a:cxn>
                <a:cxn ang="0">
                  <a:pos x="619" y="228"/>
                </a:cxn>
                <a:cxn ang="0">
                  <a:pos x="610" y="429"/>
                </a:cxn>
                <a:cxn ang="0">
                  <a:pos x="630" y="359"/>
                </a:cxn>
                <a:cxn ang="0">
                  <a:pos x="132" y="134"/>
                </a:cxn>
                <a:cxn ang="0">
                  <a:pos x="260" y="8"/>
                </a:cxn>
                <a:cxn ang="0">
                  <a:pos x="222" y="33"/>
                </a:cxn>
                <a:cxn ang="0">
                  <a:pos x="152" y="127"/>
                </a:cxn>
                <a:cxn ang="0">
                  <a:pos x="155" y="132"/>
                </a:cxn>
                <a:cxn ang="0">
                  <a:pos x="165" y="61"/>
                </a:cxn>
              </a:cxnLst>
              <a:rect l="0" t="0" r="r" b="b"/>
              <a:pathLst>
                <a:path w="641" h="619"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3"/>
                    <a:pt x="276" y="43"/>
                    <a:pt x="276" y="43"/>
                  </a:cubicBezTo>
                  <a:cubicBezTo>
                    <a:pt x="276" y="44"/>
                    <a:pt x="276" y="44"/>
                    <a:pt x="276" y="45"/>
                  </a:cubicBezTo>
                  <a:cubicBezTo>
                    <a:pt x="276" y="45"/>
                    <a:pt x="276" y="46"/>
                    <a:pt x="275" y="46"/>
                  </a:cubicBezTo>
                  <a:cubicBezTo>
                    <a:pt x="275" y="47"/>
                    <a:pt x="274" y="47"/>
                    <a:pt x="274" y="46"/>
                  </a:cubicBezTo>
                  <a:cubicBezTo>
                    <a:pt x="273" y="46"/>
                    <a:pt x="273" y="45"/>
                    <a:pt x="273" y="45"/>
                  </a:cubicBezTo>
                  <a:cubicBezTo>
                    <a:pt x="273" y="44"/>
                    <a:pt x="273" y="44"/>
                    <a:pt x="274" y="43"/>
                  </a:cubicBezTo>
                  <a:cubicBezTo>
                    <a:pt x="274" y="43"/>
                    <a:pt x="274" y="42"/>
                    <a:pt x="274" y="42"/>
                  </a:cubicBezTo>
                  <a:cubicBezTo>
                    <a:pt x="274" y="42"/>
                    <a:pt x="274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2" y="42"/>
                    <a:pt x="271" y="42"/>
                    <a:pt x="271" y="43"/>
                  </a:cubicBezTo>
                  <a:cubicBezTo>
                    <a:pt x="271" y="43"/>
                    <a:pt x="270" y="43"/>
                    <a:pt x="270" y="43"/>
                  </a:cubicBezTo>
                  <a:cubicBezTo>
                    <a:pt x="270" y="43"/>
                    <a:pt x="270" y="43"/>
                    <a:pt x="270" y="43"/>
                  </a:cubicBezTo>
                  <a:cubicBezTo>
                    <a:pt x="269" y="43"/>
                    <a:pt x="269" y="44"/>
                    <a:pt x="269" y="44"/>
                  </a:cubicBezTo>
                  <a:cubicBezTo>
                    <a:pt x="269" y="45"/>
                    <a:pt x="268" y="45"/>
                    <a:pt x="268" y="45"/>
                  </a:cubicBezTo>
                  <a:cubicBezTo>
                    <a:pt x="267" y="45"/>
                    <a:pt x="267" y="45"/>
                    <a:pt x="266" y="46"/>
                  </a:cubicBezTo>
                  <a:cubicBezTo>
                    <a:pt x="266" y="46"/>
                    <a:pt x="266" y="46"/>
                    <a:pt x="266" y="46"/>
                  </a:cubicBezTo>
                  <a:cubicBezTo>
                    <a:pt x="266" y="46"/>
                    <a:pt x="266" y="46"/>
                    <a:pt x="266" y="47"/>
                  </a:cubicBezTo>
                  <a:cubicBezTo>
                    <a:pt x="266" y="47"/>
                    <a:pt x="265" y="47"/>
                    <a:pt x="265" y="47"/>
                  </a:cubicBezTo>
                  <a:cubicBezTo>
                    <a:pt x="264" y="47"/>
                    <a:pt x="264" y="47"/>
                    <a:pt x="264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6"/>
                    <a:pt x="263" y="46"/>
                    <a:pt x="263" y="45"/>
                  </a:cubicBezTo>
                  <a:cubicBezTo>
                    <a:pt x="264" y="45"/>
                    <a:pt x="264" y="45"/>
                    <a:pt x="264" y="44"/>
                  </a:cubicBezTo>
                  <a:cubicBezTo>
                    <a:pt x="264" y="44"/>
                    <a:pt x="264" y="43"/>
                    <a:pt x="264" y="43"/>
                  </a:cubicBezTo>
                  <a:cubicBezTo>
                    <a:pt x="265" y="43"/>
                    <a:pt x="265" y="43"/>
                    <a:pt x="266" y="44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66" y="43"/>
                    <a:pt x="265" y="42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66" y="42"/>
                    <a:pt x="267" y="42"/>
                    <a:pt x="267" y="42"/>
                  </a:cubicBezTo>
                  <a:cubicBezTo>
                    <a:pt x="268" y="42"/>
                    <a:pt x="268" y="42"/>
                    <a:pt x="269" y="42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9" y="41"/>
                    <a:pt x="270" y="41"/>
                    <a:pt x="270" y="41"/>
                  </a:cubicBezTo>
                  <a:cubicBezTo>
                    <a:pt x="270" y="41"/>
                    <a:pt x="270" y="41"/>
                    <a:pt x="270" y="41"/>
                  </a:cubicBezTo>
                  <a:cubicBezTo>
                    <a:pt x="270" y="40"/>
                    <a:pt x="269" y="40"/>
                    <a:pt x="269" y="39"/>
                  </a:cubicBezTo>
                  <a:cubicBezTo>
                    <a:pt x="269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7" y="39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0"/>
                    <a:pt x="266" y="40"/>
                    <a:pt x="266" y="40"/>
                  </a:cubicBezTo>
                  <a:cubicBezTo>
                    <a:pt x="265" y="40"/>
                    <a:pt x="265" y="40"/>
                    <a:pt x="265" y="39"/>
                  </a:cubicBezTo>
                  <a:cubicBezTo>
                    <a:pt x="265" y="39"/>
                    <a:pt x="265" y="39"/>
                    <a:pt x="265" y="39"/>
                  </a:cubicBezTo>
                  <a:cubicBezTo>
                    <a:pt x="265" y="39"/>
                    <a:pt x="266" y="39"/>
                    <a:pt x="266" y="38"/>
                  </a:cubicBezTo>
                  <a:cubicBezTo>
                    <a:pt x="266" y="38"/>
                    <a:pt x="266" y="37"/>
                    <a:pt x="266" y="37"/>
                  </a:cubicBezTo>
                  <a:cubicBezTo>
                    <a:pt x="266" y="37"/>
                    <a:pt x="267" y="37"/>
                    <a:pt x="267" y="36"/>
                  </a:cubicBezTo>
                  <a:cubicBezTo>
                    <a:pt x="267" y="36"/>
                    <a:pt x="267" y="36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8" y="34"/>
                    <a:pt x="269" y="35"/>
                    <a:pt x="269" y="36"/>
                  </a:cubicBezTo>
                  <a:cubicBezTo>
                    <a:pt x="269" y="36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70" y="37"/>
                    <a:pt x="270" y="36"/>
                    <a:pt x="270" y="36"/>
                  </a:cubicBezTo>
                  <a:cubicBezTo>
                    <a:pt x="270" y="35"/>
                    <a:pt x="270" y="35"/>
                    <a:pt x="271" y="35"/>
                  </a:cubicBezTo>
                  <a:cubicBezTo>
                    <a:pt x="271" y="35"/>
                    <a:pt x="271" y="36"/>
                    <a:pt x="271" y="36"/>
                  </a:cubicBezTo>
                  <a:cubicBezTo>
                    <a:pt x="271" y="36"/>
                    <a:pt x="271" y="37"/>
                    <a:pt x="271" y="37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1" y="37"/>
                    <a:pt x="272" y="37"/>
                    <a:pt x="272" y="37"/>
                  </a:cubicBezTo>
                  <a:cubicBezTo>
                    <a:pt x="272" y="37"/>
                    <a:pt x="272" y="36"/>
                    <a:pt x="272" y="36"/>
                  </a:cubicBezTo>
                  <a:cubicBezTo>
                    <a:pt x="272" y="35"/>
                    <a:pt x="273" y="35"/>
                    <a:pt x="273" y="35"/>
                  </a:cubicBezTo>
                  <a:cubicBezTo>
                    <a:pt x="274" y="35"/>
                    <a:pt x="274" y="36"/>
                    <a:pt x="274" y="36"/>
                  </a:cubicBezTo>
                  <a:cubicBezTo>
                    <a:pt x="274" y="37"/>
                    <a:pt x="273" y="37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9"/>
                    <a:pt x="274" y="39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315" y="595"/>
                  </a:moveTo>
                  <a:cubicBezTo>
                    <a:pt x="317" y="595"/>
                    <a:pt x="317" y="593"/>
                    <a:pt x="318" y="592"/>
                  </a:cubicBezTo>
                  <a:cubicBezTo>
                    <a:pt x="318" y="590"/>
                    <a:pt x="318" y="589"/>
                    <a:pt x="318" y="587"/>
                  </a:cubicBezTo>
                  <a:cubicBezTo>
                    <a:pt x="319" y="586"/>
                    <a:pt x="320" y="584"/>
                    <a:pt x="320" y="582"/>
                  </a:cubicBezTo>
                  <a:cubicBezTo>
                    <a:pt x="320" y="581"/>
                    <a:pt x="320" y="581"/>
                    <a:pt x="320" y="580"/>
                  </a:cubicBezTo>
                  <a:cubicBezTo>
                    <a:pt x="320" y="579"/>
                    <a:pt x="322" y="579"/>
                    <a:pt x="323" y="579"/>
                  </a:cubicBezTo>
                  <a:cubicBezTo>
                    <a:pt x="324" y="578"/>
                    <a:pt x="324" y="575"/>
                    <a:pt x="326" y="573"/>
                  </a:cubicBezTo>
                  <a:cubicBezTo>
                    <a:pt x="326" y="572"/>
                    <a:pt x="327" y="571"/>
                    <a:pt x="328" y="570"/>
                  </a:cubicBezTo>
                  <a:cubicBezTo>
                    <a:pt x="328" y="570"/>
                    <a:pt x="328" y="569"/>
                    <a:pt x="328" y="569"/>
                  </a:cubicBezTo>
                  <a:cubicBezTo>
                    <a:pt x="328" y="567"/>
                    <a:pt x="330" y="566"/>
                    <a:pt x="330" y="564"/>
                  </a:cubicBezTo>
                  <a:cubicBezTo>
                    <a:pt x="330" y="563"/>
                    <a:pt x="330" y="561"/>
                    <a:pt x="331" y="561"/>
                  </a:cubicBezTo>
                  <a:cubicBezTo>
                    <a:pt x="331" y="562"/>
                    <a:pt x="332" y="563"/>
                    <a:pt x="333" y="562"/>
                  </a:cubicBezTo>
                  <a:cubicBezTo>
                    <a:pt x="333" y="562"/>
                    <a:pt x="333" y="562"/>
                    <a:pt x="333" y="562"/>
                  </a:cubicBezTo>
                  <a:cubicBezTo>
                    <a:pt x="334" y="562"/>
                    <a:pt x="334" y="561"/>
                    <a:pt x="334" y="561"/>
                  </a:cubicBezTo>
                  <a:cubicBezTo>
                    <a:pt x="334" y="559"/>
                    <a:pt x="334" y="558"/>
                    <a:pt x="334" y="556"/>
                  </a:cubicBezTo>
                  <a:cubicBezTo>
                    <a:pt x="334" y="555"/>
                    <a:pt x="334" y="554"/>
                    <a:pt x="333" y="554"/>
                  </a:cubicBezTo>
                  <a:cubicBezTo>
                    <a:pt x="333" y="553"/>
                    <a:pt x="332" y="552"/>
                    <a:pt x="331" y="551"/>
                  </a:cubicBezTo>
                  <a:cubicBezTo>
                    <a:pt x="331" y="550"/>
                    <a:pt x="331" y="549"/>
                    <a:pt x="331" y="548"/>
                  </a:cubicBezTo>
                  <a:cubicBezTo>
                    <a:pt x="332" y="547"/>
                    <a:pt x="331" y="545"/>
                    <a:pt x="330" y="545"/>
                  </a:cubicBezTo>
                  <a:cubicBezTo>
                    <a:pt x="330" y="545"/>
                    <a:pt x="330" y="545"/>
                    <a:pt x="329" y="545"/>
                  </a:cubicBezTo>
                  <a:cubicBezTo>
                    <a:pt x="328" y="545"/>
                    <a:pt x="326" y="545"/>
                    <a:pt x="326" y="546"/>
                  </a:cubicBezTo>
                  <a:cubicBezTo>
                    <a:pt x="326" y="547"/>
                    <a:pt x="326" y="548"/>
                    <a:pt x="326" y="548"/>
                  </a:cubicBezTo>
                  <a:cubicBezTo>
                    <a:pt x="326" y="549"/>
                    <a:pt x="326" y="550"/>
                    <a:pt x="326" y="550"/>
                  </a:cubicBezTo>
                  <a:cubicBezTo>
                    <a:pt x="325" y="550"/>
                    <a:pt x="325" y="550"/>
                    <a:pt x="325" y="550"/>
                  </a:cubicBezTo>
                  <a:cubicBezTo>
                    <a:pt x="324" y="550"/>
                    <a:pt x="324" y="551"/>
                    <a:pt x="324" y="551"/>
                  </a:cubicBezTo>
                  <a:cubicBezTo>
                    <a:pt x="323" y="551"/>
                    <a:pt x="323" y="552"/>
                    <a:pt x="322" y="552"/>
                  </a:cubicBezTo>
                  <a:cubicBezTo>
                    <a:pt x="321" y="552"/>
                    <a:pt x="320" y="552"/>
                    <a:pt x="320" y="553"/>
                  </a:cubicBezTo>
                  <a:cubicBezTo>
                    <a:pt x="320" y="554"/>
                    <a:pt x="321" y="555"/>
                    <a:pt x="321" y="555"/>
                  </a:cubicBezTo>
                  <a:cubicBezTo>
                    <a:pt x="320" y="555"/>
                    <a:pt x="320" y="555"/>
                    <a:pt x="320" y="555"/>
                  </a:cubicBezTo>
                  <a:cubicBezTo>
                    <a:pt x="319" y="555"/>
                    <a:pt x="319" y="557"/>
                    <a:pt x="319" y="558"/>
                  </a:cubicBezTo>
                  <a:cubicBezTo>
                    <a:pt x="317" y="557"/>
                    <a:pt x="316" y="558"/>
                    <a:pt x="316" y="559"/>
                  </a:cubicBezTo>
                  <a:cubicBezTo>
                    <a:pt x="316" y="560"/>
                    <a:pt x="315" y="560"/>
                    <a:pt x="315" y="560"/>
                  </a:cubicBezTo>
                  <a:cubicBezTo>
                    <a:pt x="315" y="560"/>
                    <a:pt x="315" y="560"/>
                    <a:pt x="314" y="560"/>
                  </a:cubicBezTo>
                  <a:cubicBezTo>
                    <a:pt x="314" y="559"/>
                    <a:pt x="313" y="559"/>
                    <a:pt x="312" y="560"/>
                  </a:cubicBezTo>
                  <a:cubicBezTo>
                    <a:pt x="312" y="560"/>
                    <a:pt x="312" y="561"/>
                    <a:pt x="312" y="561"/>
                  </a:cubicBezTo>
                  <a:cubicBezTo>
                    <a:pt x="312" y="562"/>
                    <a:pt x="312" y="563"/>
                    <a:pt x="311" y="563"/>
                  </a:cubicBezTo>
                  <a:cubicBezTo>
                    <a:pt x="311" y="563"/>
                    <a:pt x="310" y="563"/>
                    <a:pt x="310" y="562"/>
                  </a:cubicBezTo>
                  <a:cubicBezTo>
                    <a:pt x="309" y="562"/>
                    <a:pt x="309" y="561"/>
                    <a:pt x="308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7" y="563"/>
                    <a:pt x="306" y="563"/>
                    <a:pt x="304" y="562"/>
                  </a:cubicBezTo>
                  <a:cubicBezTo>
                    <a:pt x="303" y="562"/>
                    <a:pt x="302" y="562"/>
                    <a:pt x="301" y="564"/>
                  </a:cubicBezTo>
                  <a:cubicBezTo>
                    <a:pt x="301" y="564"/>
                    <a:pt x="301" y="564"/>
                    <a:pt x="301" y="564"/>
                  </a:cubicBezTo>
                  <a:cubicBezTo>
                    <a:pt x="300" y="564"/>
                    <a:pt x="300" y="564"/>
                    <a:pt x="300" y="564"/>
                  </a:cubicBezTo>
                  <a:cubicBezTo>
                    <a:pt x="299" y="565"/>
                    <a:pt x="299" y="565"/>
                    <a:pt x="299" y="565"/>
                  </a:cubicBezTo>
                  <a:cubicBezTo>
                    <a:pt x="298" y="566"/>
                    <a:pt x="298" y="567"/>
                    <a:pt x="297" y="568"/>
                  </a:cubicBezTo>
                  <a:cubicBezTo>
                    <a:pt x="297" y="569"/>
                    <a:pt x="297" y="570"/>
                    <a:pt x="297" y="570"/>
                  </a:cubicBezTo>
                  <a:cubicBezTo>
                    <a:pt x="297" y="571"/>
                    <a:pt x="297" y="571"/>
                    <a:pt x="297" y="572"/>
                  </a:cubicBezTo>
                  <a:cubicBezTo>
                    <a:pt x="297" y="572"/>
                    <a:pt x="298" y="572"/>
                    <a:pt x="298" y="573"/>
                  </a:cubicBezTo>
                  <a:cubicBezTo>
                    <a:pt x="298" y="573"/>
                    <a:pt x="299" y="574"/>
                    <a:pt x="299" y="575"/>
                  </a:cubicBezTo>
                  <a:cubicBezTo>
                    <a:pt x="300" y="575"/>
                    <a:pt x="300" y="576"/>
                    <a:pt x="300" y="576"/>
                  </a:cubicBezTo>
                  <a:cubicBezTo>
                    <a:pt x="300" y="576"/>
                    <a:pt x="300" y="577"/>
                    <a:pt x="299" y="577"/>
                  </a:cubicBezTo>
                  <a:cubicBezTo>
                    <a:pt x="299" y="578"/>
                    <a:pt x="300" y="580"/>
                    <a:pt x="299" y="581"/>
                  </a:cubicBezTo>
                  <a:cubicBezTo>
                    <a:pt x="298" y="582"/>
                    <a:pt x="298" y="582"/>
                    <a:pt x="298" y="582"/>
                  </a:cubicBezTo>
                  <a:cubicBezTo>
                    <a:pt x="297" y="583"/>
                    <a:pt x="297" y="583"/>
                    <a:pt x="297" y="584"/>
                  </a:cubicBezTo>
                  <a:cubicBezTo>
                    <a:pt x="296" y="585"/>
                    <a:pt x="296" y="585"/>
                    <a:pt x="295" y="585"/>
                  </a:cubicBezTo>
                  <a:cubicBezTo>
                    <a:pt x="294" y="585"/>
                    <a:pt x="294" y="585"/>
                    <a:pt x="293" y="586"/>
                  </a:cubicBezTo>
                  <a:cubicBezTo>
                    <a:pt x="293" y="586"/>
                    <a:pt x="292" y="587"/>
                    <a:pt x="292" y="588"/>
                  </a:cubicBezTo>
                  <a:cubicBezTo>
                    <a:pt x="292" y="589"/>
                    <a:pt x="293" y="590"/>
                    <a:pt x="294" y="590"/>
                  </a:cubicBezTo>
                  <a:cubicBezTo>
                    <a:pt x="295" y="591"/>
                    <a:pt x="295" y="591"/>
                    <a:pt x="295" y="591"/>
                  </a:cubicBezTo>
                  <a:cubicBezTo>
                    <a:pt x="295" y="591"/>
                    <a:pt x="295" y="592"/>
                    <a:pt x="295" y="592"/>
                  </a:cubicBezTo>
                  <a:cubicBezTo>
                    <a:pt x="295" y="592"/>
                    <a:pt x="295" y="593"/>
                    <a:pt x="295" y="593"/>
                  </a:cubicBezTo>
                  <a:cubicBezTo>
                    <a:pt x="295" y="593"/>
                    <a:pt x="295" y="594"/>
                    <a:pt x="295" y="594"/>
                  </a:cubicBezTo>
                  <a:cubicBezTo>
                    <a:pt x="296" y="595"/>
                    <a:pt x="296" y="595"/>
                    <a:pt x="296" y="596"/>
                  </a:cubicBezTo>
                  <a:cubicBezTo>
                    <a:pt x="296" y="597"/>
                    <a:pt x="298" y="597"/>
                    <a:pt x="299" y="598"/>
                  </a:cubicBezTo>
                  <a:cubicBezTo>
                    <a:pt x="300" y="598"/>
                    <a:pt x="301" y="598"/>
                    <a:pt x="302" y="599"/>
                  </a:cubicBezTo>
                  <a:cubicBezTo>
                    <a:pt x="303" y="599"/>
                    <a:pt x="304" y="600"/>
                    <a:pt x="305" y="599"/>
                  </a:cubicBezTo>
                  <a:cubicBezTo>
                    <a:pt x="305" y="599"/>
                    <a:pt x="305" y="599"/>
                    <a:pt x="305" y="599"/>
                  </a:cubicBezTo>
                  <a:cubicBezTo>
                    <a:pt x="306" y="599"/>
                    <a:pt x="306" y="599"/>
                    <a:pt x="306" y="599"/>
                  </a:cubicBezTo>
                  <a:cubicBezTo>
                    <a:pt x="307" y="599"/>
                    <a:pt x="307" y="599"/>
                    <a:pt x="308" y="599"/>
                  </a:cubicBezTo>
                  <a:cubicBezTo>
                    <a:pt x="308" y="599"/>
                    <a:pt x="309" y="599"/>
                    <a:pt x="309" y="599"/>
                  </a:cubicBezTo>
                  <a:cubicBezTo>
                    <a:pt x="310" y="599"/>
                    <a:pt x="310" y="599"/>
                    <a:pt x="310" y="598"/>
                  </a:cubicBezTo>
                  <a:cubicBezTo>
                    <a:pt x="311" y="598"/>
                    <a:pt x="313" y="597"/>
                    <a:pt x="313" y="597"/>
                  </a:cubicBezTo>
                  <a:cubicBezTo>
                    <a:pt x="314" y="596"/>
                    <a:pt x="315" y="595"/>
                    <a:pt x="315" y="595"/>
                  </a:cubicBezTo>
                  <a:close/>
                  <a:moveTo>
                    <a:pt x="503" y="415"/>
                  </a:moveTo>
                  <a:cubicBezTo>
                    <a:pt x="503" y="416"/>
                    <a:pt x="503" y="416"/>
                    <a:pt x="503" y="417"/>
                  </a:cubicBezTo>
                  <a:cubicBezTo>
                    <a:pt x="503" y="418"/>
                    <a:pt x="504" y="418"/>
                    <a:pt x="505" y="418"/>
                  </a:cubicBezTo>
                  <a:cubicBezTo>
                    <a:pt x="506" y="419"/>
                    <a:pt x="507" y="419"/>
                    <a:pt x="508" y="419"/>
                  </a:cubicBezTo>
                  <a:cubicBezTo>
                    <a:pt x="510" y="418"/>
                    <a:pt x="512" y="417"/>
                    <a:pt x="513" y="415"/>
                  </a:cubicBezTo>
                  <a:cubicBezTo>
                    <a:pt x="514" y="414"/>
                    <a:pt x="514" y="412"/>
                    <a:pt x="514" y="410"/>
                  </a:cubicBezTo>
                  <a:cubicBezTo>
                    <a:pt x="514" y="406"/>
                    <a:pt x="512" y="403"/>
                    <a:pt x="510" y="401"/>
                  </a:cubicBezTo>
                  <a:cubicBezTo>
                    <a:pt x="508" y="399"/>
                    <a:pt x="505" y="398"/>
                    <a:pt x="503" y="399"/>
                  </a:cubicBezTo>
                  <a:cubicBezTo>
                    <a:pt x="503" y="399"/>
                    <a:pt x="503" y="400"/>
                    <a:pt x="503" y="400"/>
                  </a:cubicBezTo>
                  <a:cubicBezTo>
                    <a:pt x="503" y="400"/>
                    <a:pt x="503" y="400"/>
                    <a:pt x="503" y="401"/>
                  </a:cubicBezTo>
                  <a:cubicBezTo>
                    <a:pt x="503" y="404"/>
                    <a:pt x="503" y="406"/>
                    <a:pt x="503" y="409"/>
                  </a:cubicBezTo>
                  <a:cubicBezTo>
                    <a:pt x="503" y="411"/>
                    <a:pt x="503" y="412"/>
                    <a:pt x="503" y="413"/>
                  </a:cubicBezTo>
                  <a:cubicBezTo>
                    <a:pt x="503" y="414"/>
                    <a:pt x="503" y="415"/>
                    <a:pt x="503" y="415"/>
                  </a:cubicBezTo>
                  <a:close/>
                  <a:moveTo>
                    <a:pt x="277" y="38"/>
                  </a:moveTo>
                  <a:cubicBezTo>
                    <a:pt x="278" y="38"/>
                    <a:pt x="278" y="39"/>
                    <a:pt x="278" y="39"/>
                  </a:cubicBezTo>
                  <a:cubicBezTo>
                    <a:pt x="279" y="39"/>
                    <a:pt x="279" y="39"/>
                    <a:pt x="280" y="39"/>
                  </a:cubicBezTo>
                  <a:cubicBezTo>
                    <a:pt x="281" y="39"/>
                    <a:pt x="282" y="38"/>
                    <a:pt x="283" y="38"/>
                  </a:cubicBezTo>
                  <a:cubicBezTo>
                    <a:pt x="284" y="38"/>
                    <a:pt x="284" y="38"/>
                    <a:pt x="284" y="37"/>
                  </a:cubicBezTo>
                  <a:cubicBezTo>
                    <a:pt x="284" y="37"/>
                    <a:pt x="284" y="37"/>
                    <a:pt x="284" y="36"/>
                  </a:cubicBezTo>
                  <a:cubicBezTo>
                    <a:pt x="284" y="36"/>
                    <a:pt x="283" y="37"/>
                    <a:pt x="282" y="37"/>
                  </a:cubicBezTo>
                  <a:cubicBezTo>
                    <a:pt x="282" y="37"/>
                    <a:pt x="282" y="36"/>
                    <a:pt x="282" y="36"/>
                  </a:cubicBezTo>
                  <a:cubicBezTo>
                    <a:pt x="281" y="36"/>
                    <a:pt x="280" y="36"/>
                    <a:pt x="280" y="36"/>
                  </a:cubicBezTo>
                  <a:cubicBezTo>
                    <a:pt x="280" y="36"/>
                    <a:pt x="280" y="36"/>
                    <a:pt x="279" y="35"/>
                  </a:cubicBezTo>
                  <a:cubicBezTo>
                    <a:pt x="279" y="35"/>
                    <a:pt x="279" y="35"/>
                    <a:pt x="278" y="35"/>
                  </a:cubicBezTo>
                  <a:cubicBezTo>
                    <a:pt x="278" y="35"/>
                    <a:pt x="278" y="35"/>
                    <a:pt x="278" y="36"/>
                  </a:cubicBezTo>
                  <a:cubicBezTo>
                    <a:pt x="278" y="36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6"/>
                  </a:cubicBezTo>
                  <a:cubicBezTo>
                    <a:pt x="275" y="37"/>
                    <a:pt x="276" y="37"/>
                    <a:pt x="276" y="38"/>
                  </a:cubicBezTo>
                  <a:cubicBezTo>
                    <a:pt x="276" y="38"/>
                    <a:pt x="275" y="39"/>
                    <a:pt x="275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1"/>
                    <a:pt x="276" y="41"/>
                    <a:pt x="276" y="41"/>
                  </a:cubicBezTo>
                  <a:cubicBezTo>
                    <a:pt x="276" y="40"/>
                    <a:pt x="276" y="40"/>
                    <a:pt x="276" y="39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6" y="38"/>
                    <a:pt x="276" y="38"/>
                  </a:cubicBezTo>
                  <a:cubicBezTo>
                    <a:pt x="276" y="38"/>
                    <a:pt x="277" y="38"/>
                    <a:pt x="277" y="38"/>
                  </a:cubicBezTo>
                  <a:close/>
                  <a:moveTo>
                    <a:pt x="257" y="208"/>
                  </a:move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7" y="208"/>
                  </a:cubicBezTo>
                  <a:cubicBezTo>
                    <a:pt x="257" y="208"/>
                    <a:pt x="257" y="208"/>
                    <a:pt x="257" y="208"/>
                  </a:cubicBezTo>
                  <a:close/>
                  <a:moveTo>
                    <a:pt x="254" y="17"/>
                  </a:moveTo>
                  <a:cubicBezTo>
                    <a:pt x="254" y="17"/>
                    <a:pt x="255" y="17"/>
                    <a:pt x="255" y="16"/>
                  </a:cubicBezTo>
                  <a:cubicBezTo>
                    <a:pt x="255" y="17"/>
                    <a:pt x="254" y="17"/>
                    <a:pt x="254" y="17"/>
                  </a:cubicBezTo>
                  <a:close/>
                  <a:moveTo>
                    <a:pt x="559" y="322"/>
                  </a:moveTo>
                  <a:cubicBezTo>
                    <a:pt x="561" y="325"/>
                    <a:pt x="562" y="327"/>
                    <a:pt x="562" y="330"/>
                  </a:cubicBezTo>
                  <a:cubicBezTo>
                    <a:pt x="561" y="332"/>
                    <a:pt x="560" y="333"/>
                    <a:pt x="560" y="335"/>
                  </a:cubicBezTo>
                  <a:cubicBezTo>
                    <a:pt x="564" y="334"/>
                    <a:pt x="567" y="330"/>
                    <a:pt x="567" y="326"/>
                  </a:cubicBezTo>
                  <a:cubicBezTo>
                    <a:pt x="567" y="324"/>
                    <a:pt x="567" y="321"/>
                    <a:pt x="569" y="321"/>
                  </a:cubicBezTo>
                  <a:cubicBezTo>
                    <a:pt x="570" y="325"/>
                    <a:pt x="572" y="329"/>
                    <a:pt x="575" y="333"/>
                  </a:cubicBezTo>
                  <a:cubicBezTo>
                    <a:pt x="576" y="333"/>
                    <a:pt x="577" y="334"/>
                    <a:pt x="577" y="335"/>
                  </a:cubicBezTo>
                  <a:cubicBezTo>
                    <a:pt x="577" y="336"/>
                    <a:pt x="577" y="337"/>
                    <a:pt x="578" y="338"/>
                  </a:cubicBezTo>
                  <a:cubicBezTo>
                    <a:pt x="578" y="341"/>
                    <a:pt x="579" y="343"/>
                    <a:pt x="580" y="345"/>
                  </a:cubicBezTo>
                  <a:cubicBezTo>
                    <a:pt x="584" y="353"/>
                    <a:pt x="583" y="361"/>
                    <a:pt x="582" y="370"/>
                  </a:cubicBezTo>
                  <a:cubicBezTo>
                    <a:pt x="584" y="370"/>
                    <a:pt x="585" y="369"/>
                    <a:pt x="586" y="368"/>
                  </a:cubicBezTo>
                  <a:cubicBezTo>
                    <a:pt x="585" y="370"/>
                    <a:pt x="588" y="372"/>
                    <a:pt x="590" y="373"/>
                  </a:cubicBezTo>
                  <a:cubicBezTo>
                    <a:pt x="595" y="378"/>
                    <a:pt x="593" y="387"/>
                    <a:pt x="598" y="390"/>
                  </a:cubicBezTo>
                  <a:cubicBezTo>
                    <a:pt x="600" y="391"/>
                    <a:pt x="601" y="391"/>
                    <a:pt x="603" y="391"/>
                  </a:cubicBezTo>
                  <a:cubicBezTo>
                    <a:pt x="604" y="391"/>
                    <a:pt x="605" y="392"/>
                    <a:pt x="606" y="391"/>
                  </a:cubicBezTo>
                  <a:cubicBezTo>
                    <a:pt x="607" y="391"/>
                    <a:pt x="608" y="389"/>
                    <a:pt x="607" y="388"/>
                  </a:cubicBezTo>
                  <a:cubicBezTo>
                    <a:pt x="607" y="387"/>
                    <a:pt x="605" y="387"/>
                    <a:pt x="603" y="386"/>
                  </a:cubicBezTo>
                  <a:cubicBezTo>
                    <a:pt x="601" y="385"/>
                    <a:pt x="603" y="382"/>
                    <a:pt x="603" y="379"/>
                  </a:cubicBezTo>
                  <a:cubicBezTo>
                    <a:pt x="604" y="374"/>
                    <a:pt x="599" y="370"/>
                    <a:pt x="595" y="370"/>
                  </a:cubicBezTo>
                  <a:cubicBezTo>
                    <a:pt x="595" y="369"/>
                    <a:pt x="595" y="368"/>
                    <a:pt x="594" y="368"/>
                  </a:cubicBezTo>
                  <a:cubicBezTo>
                    <a:pt x="593" y="367"/>
                    <a:pt x="592" y="368"/>
                    <a:pt x="591" y="369"/>
                  </a:cubicBezTo>
                  <a:cubicBezTo>
                    <a:pt x="591" y="366"/>
                    <a:pt x="590" y="363"/>
                    <a:pt x="590" y="360"/>
                  </a:cubicBezTo>
                  <a:cubicBezTo>
                    <a:pt x="588" y="361"/>
                    <a:pt x="587" y="361"/>
                    <a:pt x="586" y="362"/>
                  </a:cubicBezTo>
                  <a:cubicBezTo>
                    <a:pt x="584" y="353"/>
                    <a:pt x="583" y="344"/>
                    <a:pt x="584" y="335"/>
                  </a:cubicBezTo>
                  <a:cubicBezTo>
                    <a:pt x="584" y="334"/>
                    <a:pt x="584" y="334"/>
                    <a:pt x="585" y="333"/>
                  </a:cubicBezTo>
                  <a:cubicBezTo>
                    <a:pt x="586" y="332"/>
                    <a:pt x="587" y="334"/>
                    <a:pt x="588" y="335"/>
                  </a:cubicBezTo>
                  <a:cubicBezTo>
                    <a:pt x="588" y="336"/>
                    <a:pt x="588" y="337"/>
                    <a:pt x="589" y="338"/>
                  </a:cubicBezTo>
                  <a:cubicBezTo>
                    <a:pt x="590" y="337"/>
                    <a:pt x="592" y="337"/>
                    <a:pt x="593" y="337"/>
                  </a:cubicBezTo>
                  <a:cubicBezTo>
                    <a:pt x="594" y="338"/>
                    <a:pt x="595" y="339"/>
                    <a:pt x="595" y="341"/>
                  </a:cubicBezTo>
                  <a:cubicBezTo>
                    <a:pt x="596" y="340"/>
                    <a:pt x="598" y="339"/>
                    <a:pt x="599" y="338"/>
                  </a:cubicBezTo>
                  <a:cubicBezTo>
                    <a:pt x="598" y="341"/>
                    <a:pt x="602" y="343"/>
                    <a:pt x="604" y="341"/>
                  </a:cubicBezTo>
                  <a:cubicBezTo>
                    <a:pt x="604" y="344"/>
                    <a:pt x="604" y="347"/>
                    <a:pt x="605" y="349"/>
                  </a:cubicBezTo>
                  <a:cubicBezTo>
                    <a:pt x="606" y="350"/>
                    <a:pt x="608" y="349"/>
                    <a:pt x="608" y="347"/>
                  </a:cubicBezTo>
                  <a:cubicBezTo>
                    <a:pt x="609" y="346"/>
                    <a:pt x="609" y="344"/>
                    <a:pt x="609" y="343"/>
                  </a:cubicBezTo>
                  <a:cubicBezTo>
                    <a:pt x="609" y="339"/>
                    <a:pt x="610" y="335"/>
                    <a:pt x="611" y="332"/>
                  </a:cubicBezTo>
                  <a:cubicBezTo>
                    <a:pt x="613" y="326"/>
                    <a:pt x="614" y="320"/>
                    <a:pt x="613" y="315"/>
                  </a:cubicBezTo>
                  <a:cubicBezTo>
                    <a:pt x="612" y="313"/>
                    <a:pt x="611" y="310"/>
                    <a:pt x="611" y="308"/>
                  </a:cubicBezTo>
                  <a:cubicBezTo>
                    <a:pt x="611" y="307"/>
                    <a:pt x="610" y="306"/>
                    <a:pt x="609" y="305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03"/>
                    <a:pt x="608" y="303"/>
                    <a:pt x="607" y="302"/>
                  </a:cubicBezTo>
                  <a:cubicBezTo>
                    <a:pt x="607" y="301"/>
                    <a:pt x="606" y="300"/>
                    <a:pt x="605" y="300"/>
                  </a:cubicBezTo>
                  <a:cubicBezTo>
                    <a:pt x="604" y="299"/>
                    <a:pt x="602" y="299"/>
                    <a:pt x="601" y="299"/>
                  </a:cubicBezTo>
                  <a:cubicBezTo>
                    <a:pt x="600" y="299"/>
                    <a:pt x="599" y="299"/>
                    <a:pt x="598" y="298"/>
                  </a:cubicBezTo>
                  <a:cubicBezTo>
                    <a:pt x="597" y="298"/>
                    <a:pt x="597" y="298"/>
                    <a:pt x="597" y="297"/>
                  </a:cubicBezTo>
                  <a:cubicBezTo>
                    <a:pt x="597" y="297"/>
                    <a:pt x="597" y="296"/>
                    <a:pt x="596" y="296"/>
                  </a:cubicBezTo>
                  <a:cubicBezTo>
                    <a:pt x="596" y="294"/>
                    <a:pt x="594" y="292"/>
                    <a:pt x="593" y="290"/>
                  </a:cubicBezTo>
                  <a:cubicBezTo>
                    <a:pt x="592" y="286"/>
                    <a:pt x="593" y="281"/>
                    <a:pt x="593" y="277"/>
                  </a:cubicBezTo>
                  <a:cubicBezTo>
                    <a:pt x="593" y="276"/>
                    <a:pt x="593" y="275"/>
                    <a:pt x="593" y="274"/>
                  </a:cubicBezTo>
                  <a:cubicBezTo>
                    <a:pt x="594" y="273"/>
                    <a:pt x="594" y="273"/>
                    <a:pt x="595" y="272"/>
                  </a:cubicBezTo>
                  <a:cubicBezTo>
                    <a:pt x="595" y="272"/>
                    <a:pt x="595" y="271"/>
                    <a:pt x="595" y="271"/>
                  </a:cubicBezTo>
                  <a:cubicBezTo>
                    <a:pt x="596" y="269"/>
                    <a:pt x="598" y="267"/>
                    <a:pt x="601" y="267"/>
                  </a:cubicBezTo>
                  <a:cubicBezTo>
                    <a:pt x="601" y="267"/>
                    <a:pt x="601" y="268"/>
                    <a:pt x="601" y="269"/>
                  </a:cubicBezTo>
                  <a:cubicBezTo>
                    <a:pt x="601" y="270"/>
                    <a:pt x="601" y="270"/>
                    <a:pt x="601" y="271"/>
                  </a:cubicBezTo>
                  <a:cubicBezTo>
                    <a:pt x="601" y="272"/>
                    <a:pt x="602" y="272"/>
                    <a:pt x="602" y="272"/>
                  </a:cubicBezTo>
                  <a:cubicBezTo>
                    <a:pt x="603" y="272"/>
                    <a:pt x="604" y="271"/>
                    <a:pt x="604" y="270"/>
                  </a:cubicBezTo>
                  <a:cubicBezTo>
                    <a:pt x="604" y="268"/>
                    <a:pt x="602" y="266"/>
                    <a:pt x="603" y="264"/>
                  </a:cubicBezTo>
                  <a:cubicBezTo>
                    <a:pt x="603" y="263"/>
                    <a:pt x="604" y="263"/>
                    <a:pt x="604" y="262"/>
                  </a:cubicBezTo>
                  <a:cubicBezTo>
                    <a:pt x="604" y="261"/>
                    <a:pt x="604" y="261"/>
                    <a:pt x="604" y="260"/>
                  </a:cubicBezTo>
                  <a:cubicBezTo>
                    <a:pt x="604" y="259"/>
                    <a:pt x="605" y="257"/>
                    <a:pt x="605" y="256"/>
                  </a:cubicBezTo>
                  <a:cubicBezTo>
                    <a:pt x="605" y="255"/>
                    <a:pt x="604" y="254"/>
                    <a:pt x="605" y="253"/>
                  </a:cubicBezTo>
                  <a:cubicBezTo>
                    <a:pt x="605" y="253"/>
                    <a:pt x="605" y="252"/>
                    <a:pt x="606" y="252"/>
                  </a:cubicBezTo>
                  <a:cubicBezTo>
                    <a:pt x="606" y="251"/>
                    <a:pt x="606" y="250"/>
                    <a:pt x="606" y="250"/>
                  </a:cubicBezTo>
                  <a:cubicBezTo>
                    <a:pt x="607" y="249"/>
                    <a:pt x="607" y="249"/>
                    <a:pt x="607" y="249"/>
                  </a:cubicBezTo>
                  <a:cubicBezTo>
                    <a:pt x="608" y="248"/>
                    <a:pt x="608" y="246"/>
                    <a:pt x="608" y="245"/>
                  </a:cubicBezTo>
                  <a:cubicBezTo>
                    <a:pt x="609" y="244"/>
                    <a:pt x="609" y="244"/>
                    <a:pt x="610" y="243"/>
                  </a:cubicBezTo>
                  <a:cubicBezTo>
                    <a:pt x="610" y="243"/>
                    <a:pt x="610" y="242"/>
                    <a:pt x="610" y="241"/>
                  </a:cubicBezTo>
                  <a:cubicBezTo>
                    <a:pt x="610" y="237"/>
                    <a:pt x="610" y="232"/>
                    <a:pt x="610" y="227"/>
                  </a:cubicBezTo>
                  <a:cubicBezTo>
                    <a:pt x="610" y="226"/>
                    <a:pt x="610" y="225"/>
                    <a:pt x="609" y="224"/>
                  </a:cubicBezTo>
                  <a:cubicBezTo>
                    <a:pt x="609" y="222"/>
                    <a:pt x="609" y="220"/>
                    <a:pt x="609" y="218"/>
                  </a:cubicBezTo>
                  <a:cubicBezTo>
                    <a:pt x="608" y="217"/>
                    <a:pt x="608" y="216"/>
                    <a:pt x="608" y="216"/>
                  </a:cubicBezTo>
                  <a:cubicBezTo>
                    <a:pt x="608" y="214"/>
                    <a:pt x="608" y="212"/>
                    <a:pt x="607" y="210"/>
                  </a:cubicBezTo>
                  <a:cubicBezTo>
                    <a:pt x="607" y="208"/>
                    <a:pt x="605" y="206"/>
                    <a:pt x="605" y="204"/>
                  </a:cubicBezTo>
                  <a:cubicBezTo>
                    <a:pt x="604" y="203"/>
                    <a:pt x="605" y="202"/>
                    <a:pt x="605" y="201"/>
                  </a:cubicBezTo>
                  <a:cubicBezTo>
                    <a:pt x="604" y="200"/>
                    <a:pt x="604" y="199"/>
                    <a:pt x="604" y="198"/>
                  </a:cubicBezTo>
                  <a:cubicBezTo>
                    <a:pt x="603" y="196"/>
                    <a:pt x="602" y="194"/>
                    <a:pt x="602" y="192"/>
                  </a:cubicBezTo>
                  <a:cubicBezTo>
                    <a:pt x="602" y="192"/>
                    <a:pt x="602" y="192"/>
                    <a:pt x="601" y="192"/>
                  </a:cubicBezTo>
                  <a:cubicBezTo>
                    <a:pt x="601" y="192"/>
                    <a:pt x="600" y="192"/>
                    <a:pt x="600" y="193"/>
                  </a:cubicBezTo>
                  <a:cubicBezTo>
                    <a:pt x="600" y="193"/>
                    <a:pt x="600" y="194"/>
                    <a:pt x="599" y="194"/>
                  </a:cubicBezTo>
                  <a:cubicBezTo>
                    <a:pt x="599" y="194"/>
                    <a:pt x="598" y="193"/>
                    <a:pt x="597" y="192"/>
                  </a:cubicBezTo>
                  <a:cubicBezTo>
                    <a:pt x="597" y="191"/>
                    <a:pt x="597" y="190"/>
                    <a:pt x="597" y="189"/>
                  </a:cubicBezTo>
                  <a:cubicBezTo>
                    <a:pt x="597" y="188"/>
                    <a:pt x="597" y="187"/>
                    <a:pt x="597" y="186"/>
                  </a:cubicBezTo>
                  <a:cubicBezTo>
                    <a:pt x="596" y="185"/>
                    <a:pt x="595" y="184"/>
                    <a:pt x="594" y="185"/>
                  </a:cubicBezTo>
                  <a:cubicBezTo>
                    <a:pt x="593" y="185"/>
                    <a:pt x="593" y="186"/>
                    <a:pt x="592" y="185"/>
                  </a:cubicBezTo>
                  <a:cubicBezTo>
                    <a:pt x="592" y="185"/>
                    <a:pt x="592" y="185"/>
                    <a:pt x="592" y="185"/>
                  </a:cubicBezTo>
                  <a:cubicBezTo>
                    <a:pt x="592" y="183"/>
                    <a:pt x="594" y="182"/>
                    <a:pt x="594" y="181"/>
                  </a:cubicBezTo>
                  <a:cubicBezTo>
                    <a:pt x="594" y="180"/>
                    <a:pt x="592" y="179"/>
                    <a:pt x="591" y="179"/>
                  </a:cubicBezTo>
                  <a:cubicBezTo>
                    <a:pt x="590" y="178"/>
                    <a:pt x="589" y="178"/>
                    <a:pt x="588" y="177"/>
                  </a:cubicBezTo>
                  <a:cubicBezTo>
                    <a:pt x="588" y="177"/>
                    <a:pt x="587" y="176"/>
                    <a:pt x="587" y="176"/>
                  </a:cubicBezTo>
                  <a:cubicBezTo>
                    <a:pt x="587" y="175"/>
                    <a:pt x="587" y="175"/>
                    <a:pt x="587" y="175"/>
                  </a:cubicBezTo>
                  <a:cubicBezTo>
                    <a:pt x="586" y="175"/>
                    <a:pt x="586" y="175"/>
                    <a:pt x="586" y="175"/>
                  </a:cubicBezTo>
                  <a:cubicBezTo>
                    <a:pt x="585" y="175"/>
                    <a:pt x="584" y="174"/>
                    <a:pt x="583" y="174"/>
                  </a:cubicBezTo>
                  <a:cubicBezTo>
                    <a:pt x="582" y="174"/>
                    <a:pt x="582" y="173"/>
                    <a:pt x="581" y="173"/>
                  </a:cubicBezTo>
                  <a:cubicBezTo>
                    <a:pt x="580" y="170"/>
                    <a:pt x="578" y="168"/>
                    <a:pt x="578" y="165"/>
                  </a:cubicBezTo>
                  <a:cubicBezTo>
                    <a:pt x="577" y="161"/>
                    <a:pt x="578" y="157"/>
                    <a:pt x="577" y="153"/>
                  </a:cubicBezTo>
                  <a:cubicBezTo>
                    <a:pt x="577" y="152"/>
                    <a:pt x="577" y="152"/>
                    <a:pt x="576" y="152"/>
                  </a:cubicBezTo>
                  <a:cubicBezTo>
                    <a:pt x="576" y="152"/>
                    <a:pt x="575" y="152"/>
                    <a:pt x="575" y="152"/>
                  </a:cubicBezTo>
                  <a:cubicBezTo>
                    <a:pt x="574" y="154"/>
                    <a:pt x="574" y="155"/>
                    <a:pt x="575" y="156"/>
                  </a:cubicBezTo>
                  <a:cubicBezTo>
                    <a:pt x="574" y="157"/>
                    <a:pt x="574" y="158"/>
                    <a:pt x="574" y="159"/>
                  </a:cubicBezTo>
                  <a:cubicBezTo>
                    <a:pt x="574" y="161"/>
                    <a:pt x="574" y="162"/>
                    <a:pt x="573" y="163"/>
                  </a:cubicBezTo>
                  <a:cubicBezTo>
                    <a:pt x="572" y="163"/>
                    <a:pt x="571" y="162"/>
                    <a:pt x="570" y="162"/>
                  </a:cubicBezTo>
                  <a:cubicBezTo>
                    <a:pt x="569" y="161"/>
                    <a:pt x="568" y="160"/>
                    <a:pt x="567" y="160"/>
                  </a:cubicBezTo>
                  <a:cubicBezTo>
                    <a:pt x="567" y="160"/>
                    <a:pt x="567" y="160"/>
                    <a:pt x="566" y="160"/>
                  </a:cubicBezTo>
                  <a:cubicBezTo>
                    <a:pt x="566" y="160"/>
                    <a:pt x="566" y="160"/>
                    <a:pt x="566" y="159"/>
                  </a:cubicBezTo>
                  <a:cubicBezTo>
                    <a:pt x="565" y="158"/>
                    <a:pt x="564" y="157"/>
                    <a:pt x="565" y="156"/>
                  </a:cubicBezTo>
                  <a:cubicBezTo>
                    <a:pt x="565" y="155"/>
                    <a:pt x="566" y="154"/>
                    <a:pt x="566" y="153"/>
                  </a:cubicBezTo>
                  <a:cubicBezTo>
                    <a:pt x="566" y="152"/>
                    <a:pt x="565" y="151"/>
                    <a:pt x="564" y="150"/>
                  </a:cubicBezTo>
                  <a:cubicBezTo>
                    <a:pt x="564" y="149"/>
                    <a:pt x="564" y="148"/>
                    <a:pt x="564" y="147"/>
                  </a:cubicBezTo>
                  <a:cubicBezTo>
                    <a:pt x="564" y="146"/>
                    <a:pt x="563" y="145"/>
                    <a:pt x="562" y="144"/>
                  </a:cubicBezTo>
                  <a:cubicBezTo>
                    <a:pt x="562" y="144"/>
                    <a:pt x="563" y="143"/>
                    <a:pt x="562" y="142"/>
                  </a:cubicBezTo>
                  <a:cubicBezTo>
                    <a:pt x="562" y="142"/>
                    <a:pt x="562" y="141"/>
                    <a:pt x="562" y="141"/>
                  </a:cubicBezTo>
                  <a:cubicBezTo>
                    <a:pt x="562" y="140"/>
                    <a:pt x="561" y="139"/>
                    <a:pt x="562" y="139"/>
                  </a:cubicBezTo>
                  <a:cubicBezTo>
                    <a:pt x="562" y="138"/>
                    <a:pt x="563" y="138"/>
                    <a:pt x="564" y="139"/>
                  </a:cubicBezTo>
                  <a:cubicBezTo>
                    <a:pt x="564" y="139"/>
                    <a:pt x="564" y="140"/>
                    <a:pt x="565" y="140"/>
                  </a:cubicBezTo>
                  <a:cubicBezTo>
                    <a:pt x="565" y="141"/>
                    <a:pt x="565" y="142"/>
                    <a:pt x="565" y="143"/>
                  </a:cubicBezTo>
                  <a:cubicBezTo>
                    <a:pt x="566" y="144"/>
                    <a:pt x="566" y="145"/>
                    <a:pt x="567" y="146"/>
                  </a:cubicBezTo>
                  <a:cubicBezTo>
                    <a:pt x="568" y="146"/>
                    <a:pt x="569" y="146"/>
                    <a:pt x="570" y="145"/>
                  </a:cubicBezTo>
                  <a:cubicBezTo>
                    <a:pt x="570" y="145"/>
                    <a:pt x="570" y="144"/>
                    <a:pt x="570" y="143"/>
                  </a:cubicBezTo>
                  <a:cubicBezTo>
                    <a:pt x="569" y="142"/>
                    <a:pt x="569" y="141"/>
                    <a:pt x="569" y="140"/>
                  </a:cubicBezTo>
                  <a:cubicBezTo>
                    <a:pt x="569" y="139"/>
                    <a:pt x="570" y="138"/>
                    <a:pt x="571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3" y="137"/>
                    <a:pt x="574" y="138"/>
                    <a:pt x="574" y="139"/>
                  </a:cubicBezTo>
                  <a:cubicBezTo>
                    <a:pt x="574" y="139"/>
                    <a:pt x="574" y="140"/>
                    <a:pt x="574" y="141"/>
                  </a:cubicBezTo>
                  <a:cubicBezTo>
                    <a:pt x="574" y="143"/>
                    <a:pt x="575" y="144"/>
                    <a:pt x="577" y="144"/>
                  </a:cubicBezTo>
                  <a:cubicBezTo>
                    <a:pt x="578" y="145"/>
                    <a:pt x="579" y="144"/>
                    <a:pt x="579" y="143"/>
                  </a:cubicBezTo>
                  <a:cubicBezTo>
                    <a:pt x="579" y="143"/>
                    <a:pt x="579" y="143"/>
                    <a:pt x="579" y="143"/>
                  </a:cubicBezTo>
                  <a:cubicBezTo>
                    <a:pt x="579" y="142"/>
                    <a:pt x="580" y="142"/>
                    <a:pt x="580" y="142"/>
                  </a:cubicBezTo>
                  <a:cubicBezTo>
                    <a:pt x="581" y="143"/>
                    <a:pt x="581" y="143"/>
                    <a:pt x="581" y="144"/>
                  </a:cubicBezTo>
                  <a:cubicBezTo>
                    <a:pt x="581" y="145"/>
                    <a:pt x="581" y="145"/>
                    <a:pt x="582" y="146"/>
                  </a:cubicBezTo>
                  <a:cubicBezTo>
                    <a:pt x="582" y="146"/>
                    <a:pt x="583" y="147"/>
                    <a:pt x="583" y="147"/>
                  </a:cubicBezTo>
                  <a:cubicBezTo>
                    <a:pt x="584" y="148"/>
                    <a:pt x="584" y="149"/>
                    <a:pt x="585" y="150"/>
                  </a:cubicBezTo>
                  <a:cubicBezTo>
                    <a:pt x="586" y="152"/>
                    <a:pt x="588" y="154"/>
                    <a:pt x="590" y="156"/>
                  </a:cubicBezTo>
                  <a:cubicBezTo>
                    <a:pt x="590" y="156"/>
                    <a:pt x="590" y="157"/>
                    <a:pt x="591" y="156"/>
                  </a:cubicBezTo>
                  <a:cubicBezTo>
                    <a:pt x="591" y="156"/>
                    <a:pt x="591" y="156"/>
                    <a:pt x="591" y="156"/>
                  </a:cubicBezTo>
                  <a:cubicBezTo>
                    <a:pt x="592" y="154"/>
                    <a:pt x="590" y="152"/>
                    <a:pt x="590" y="150"/>
                  </a:cubicBezTo>
                  <a:cubicBezTo>
                    <a:pt x="590" y="149"/>
                    <a:pt x="590" y="148"/>
                    <a:pt x="590" y="147"/>
                  </a:cubicBezTo>
                  <a:cubicBezTo>
                    <a:pt x="590" y="146"/>
                    <a:pt x="589" y="145"/>
                    <a:pt x="589" y="144"/>
                  </a:cubicBezTo>
                  <a:cubicBezTo>
                    <a:pt x="588" y="144"/>
                    <a:pt x="588" y="144"/>
                    <a:pt x="588" y="143"/>
                  </a:cubicBezTo>
                  <a:cubicBezTo>
                    <a:pt x="588" y="143"/>
                    <a:pt x="587" y="142"/>
                    <a:pt x="587" y="141"/>
                  </a:cubicBezTo>
                  <a:cubicBezTo>
                    <a:pt x="587" y="141"/>
                    <a:pt x="586" y="141"/>
                    <a:pt x="586" y="140"/>
                  </a:cubicBezTo>
                  <a:cubicBezTo>
                    <a:pt x="585" y="139"/>
                    <a:pt x="583" y="138"/>
                    <a:pt x="581" y="137"/>
                  </a:cubicBezTo>
                  <a:cubicBezTo>
                    <a:pt x="580" y="135"/>
                    <a:pt x="578" y="134"/>
                    <a:pt x="575" y="134"/>
                  </a:cubicBezTo>
                  <a:cubicBezTo>
                    <a:pt x="574" y="134"/>
                    <a:pt x="573" y="134"/>
                    <a:pt x="572" y="133"/>
                  </a:cubicBezTo>
                  <a:cubicBezTo>
                    <a:pt x="572" y="133"/>
                    <a:pt x="572" y="132"/>
                    <a:pt x="572" y="132"/>
                  </a:cubicBezTo>
                  <a:cubicBezTo>
                    <a:pt x="571" y="130"/>
                    <a:pt x="571" y="128"/>
                    <a:pt x="570" y="126"/>
                  </a:cubicBezTo>
                  <a:cubicBezTo>
                    <a:pt x="569" y="123"/>
                    <a:pt x="569" y="121"/>
                    <a:pt x="567" y="119"/>
                  </a:cubicBezTo>
                  <a:cubicBezTo>
                    <a:pt x="566" y="119"/>
                    <a:pt x="566" y="119"/>
                    <a:pt x="565" y="118"/>
                  </a:cubicBezTo>
                  <a:cubicBezTo>
                    <a:pt x="565" y="117"/>
                    <a:pt x="565" y="116"/>
                    <a:pt x="564" y="116"/>
                  </a:cubicBezTo>
                  <a:cubicBezTo>
                    <a:pt x="564" y="115"/>
                    <a:pt x="564" y="114"/>
                    <a:pt x="563" y="113"/>
                  </a:cubicBezTo>
                  <a:cubicBezTo>
                    <a:pt x="562" y="111"/>
                    <a:pt x="561" y="109"/>
                    <a:pt x="559" y="107"/>
                  </a:cubicBezTo>
                  <a:cubicBezTo>
                    <a:pt x="559" y="107"/>
                    <a:pt x="558" y="106"/>
                    <a:pt x="558" y="106"/>
                  </a:cubicBezTo>
                  <a:cubicBezTo>
                    <a:pt x="558" y="106"/>
                    <a:pt x="558" y="105"/>
                    <a:pt x="559" y="105"/>
                  </a:cubicBezTo>
                  <a:cubicBezTo>
                    <a:pt x="543" y="88"/>
                    <a:pt x="526" y="72"/>
                    <a:pt x="508" y="59"/>
                  </a:cubicBezTo>
                  <a:cubicBezTo>
                    <a:pt x="508" y="59"/>
                    <a:pt x="507" y="59"/>
                    <a:pt x="507" y="59"/>
                  </a:cubicBezTo>
                  <a:cubicBezTo>
                    <a:pt x="507" y="59"/>
                    <a:pt x="507" y="59"/>
                    <a:pt x="506" y="58"/>
                  </a:cubicBezTo>
                  <a:cubicBezTo>
                    <a:pt x="506" y="58"/>
                    <a:pt x="505" y="57"/>
                    <a:pt x="505" y="57"/>
                  </a:cubicBezTo>
                  <a:cubicBezTo>
                    <a:pt x="476" y="36"/>
                    <a:pt x="443" y="20"/>
                    <a:pt x="409" y="9"/>
                  </a:cubicBezTo>
                  <a:cubicBezTo>
                    <a:pt x="409" y="10"/>
                    <a:pt x="409" y="11"/>
                    <a:pt x="409" y="11"/>
                  </a:cubicBezTo>
                  <a:cubicBezTo>
                    <a:pt x="409" y="13"/>
                    <a:pt x="411" y="14"/>
                    <a:pt x="413" y="14"/>
                  </a:cubicBezTo>
                  <a:cubicBezTo>
                    <a:pt x="414" y="15"/>
                    <a:pt x="416" y="16"/>
                    <a:pt x="416" y="18"/>
                  </a:cubicBezTo>
                  <a:cubicBezTo>
                    <a:pt x="416" y="17"/>
                    <a:pt x="415" y="18"/>
                    <a:pt x="415" y="19"/>
                  </a:cubicBezTo>
                  <a:cubicBezTo>
                    <a:pt x="415" y="19"/>
                    <a:pt x="416" y="20"/>
                    <a:pt x="416" y="20"/>
                  </a:cubicBezTo>
                  <a:cubicBezTo>
                    <a:pt x="416" y="20"/>
                    <a:pt x="416" y="20"/>
                    <a:pt x="415" y="21"/>
                  </a:cubicBezTo>
                  <a:cubicBezTo>
                    <a:pt x="417" y="22"/>
                    <a:pt x="419" y="23"/>
                    <a:pt x="421" y="23"/>
                  </a:cubicBezTo>
                  <a:cubicBezTo>
                    <a:pt x="421" y="23"/>
                    <a:pt x="421" y="24"/>
                    <a:pt x="420" y="24"/>
                  </a:cubicBezTo>
                  <a:cubicBezTo>
                    <a:pt x="418" y="26"/>
                    <a:pt x="415" y="25"/>
                    <a:pt x="412" y="24"/>
                  </a:cubicBezTo>
                  <a:cubicBezTo>
                    <a:pt x="410" y="23"/>
                    <a:pt x="407" y="22"/>
                    <a:pt x="405" y="21"/>
                  </a:cubicBezTo>
                  <a:cubicBezTo>
                    <a:pt x="403" y="21"/>
                    <a:pt x="401" y="22"/>
                    <a:pt x="401" y="23"/>
                  </a:cubicBezTo>
                  <a:cubicBezTo>
                    <a:pt x="402" y="24"/>
                    <a:pt x="403" y="24"/>
                    <a:pt x="403" y="24"/>
                  </a:cubicBezTo>
                  <a:cubicBezTo>
                    <a:pt x="403" y="24"/>
                    <a:pt x="402" y="24"/>
                    <a:pt x="401" y="24"/>
                  </a:cubicBezTo>
                  <a:cubicBezTo>
                    <a:pt x="400" y="24"/>
                    <a:pt x="400" y="24"/>
                    <a:pt x="400" y="25"/>
                  </a:cubicBezTo>
                  <a:cubicBezTo>
                    <a:pt x="400" y="25"/>
                    <a:pt x="401" y="26"/>
                    <a:pt x="401" y="26"/>
                  </a:cubicBezTo>
                  <a:cubicBezTo>
                    <a:pt x="402" y="26"/>
                    <a:pt x="403" y="26"/>
                    <a:pt x="403" y="27"/>
                  </a:cubicBezTo>
                  <a:cubicBezTo>
                    <a:pt x="404" y="28"/>
                    <a:pt x="404" y="29"/>
                    <a:pt x="403" y="29"/>
                  </a:cubicBezTo>
                  <a:cubicBezTo>
                    <a:pt x="403" y="29"/>
                    <a:pt x="402" y="29"/>
                    <a:pt x="402" y="29"/>
                  </a:cubicBezTo>
                  <a:cubicBezTo>
                    <a:pt x="400" y="29"/>
                    <a:pt x="399" y="30"/>
                    <a:pt x="397" y="30"/>
                  </a:cubicBezTo>
                  <a:cubicBezTo>
                    <a:pt x="397" y="30"/>
                    <a:pt x="398" y="31"/>
                    <a:pt x="398" y="31"/>
                  </a:cubicBezTo>
                  <a:cubicBezTo>
                    <a:pt x="397" y="32"/>
                    <a:pt x="397" y="34"/>
                    <a:pt x="397" y="35"/>
                  </a:cubicBezTo>
                  <a:cubicBezTo>
                    <a:pt x="396" y="36"/>
                    <a:pt x="394" y="35"/>
                    <a:pt x="393" y="36"/>
                  </a:cubicBezTo>
                  <a:cubicBezTo>
                    <a:pt x="393" y="37"/>
                    <a:pt x="393" y="37"/>
                    <a:pt x="393" y="38"/>
                  </a:cubicBezTo>
                  <a:cubicBezTo>
                    <a:pt x="394" y="40"/>
                    <a:pt x="394" y="42"/>
                    <a:pt x="393" y="44"/>
                  </a:cubicBezTo>
                  <a:cubicBezTo>
                    <a:pt x="393" y="44"/>
                    <a:pt x="393" y="44"/>
                    <a:pt x="392" y="45"/>
                  </a:cubicBezTo>
                  <a:cubicBezTo>
                    <a:pt x="392" y="45"/>
                    <a:pt x="391" y="44"/>
                    <a:pt x="391" y="44"/>
                  </a:cubicBezTo>
                  <a:cubicBezTo>
                    <a:pt x="391" y="43"/>
                    <a:pt x="391" y="43"/>
                    <a:pt x="391" y="42"/>
                  </a:cubicBezTo>
                  <a:cubicBezTo>
                    <a:pt x="391" y="39"/>
                    <a:pt x="389" y="36"/>
                    <a:pt x="387" y="34"/>
                  </a:cubicBezTo>
                  <a:cubicBezTo>
                    <a:pt x="387" y="34"/>
                    <a:pt x="386" y="33"/>
                    <a:pt x="386" y="33"/>
                  </a:cubicBezTo>
                  <a:cubicBezTo>
                    <a:pt x="386" y="32"/>
                    <a:pt x="385" y="32"/>
                    <a:pt x="385" y="31"/>
                  </a:cubicBezTo>
                  <a:cubicBezTo>
                    <a:pt x="384" y="29"/>
                    <a:pt x="381" y="29"/>
                    <a:pt x="378" y="28"/>
                  </a:cubicBezTo>
                  <a:cubicBezTo>
                    <a:pt x="378" y="29"/>
                    <a:pt x="378" y="30"/>
                    <a:pt x="378" y="31"/>
                  </a:cubicBezTo>
                  <a:cubicBezTo>
                    <a:pt x="376" y="31"/>
                    <a:pt x="374" y="31"/>
                    <a:pt x="372" y="30"/>
                  </a:cubicBezTo>
                  <a:cubicBezTo>
                    <a:pt x="372" y="30"/>
                    <a:pt x="372" y="31"/>
                    <a:pt x="371" y="31"/>
                  </a:cubicBezTo>
                  <a:cubicBezTo>
                    <a:pt x="370" y="30"/>
                    <a:pt x="369" y="29"/>
                    <a:pt x="367" y="29"/>
                  </a:cubicBezTo>
                  <a:cubicBezTo>
                    <a:pt x="367" y="31"/>
                    <a:pt x="369" y="33"/>
                    <a:pt x="370" y="34"/>
                  </a:cubicBezTo>
                  <a:cubicBezTo>
                    <a:pt x="371" y="34"/>
                    <a:pt x="371" y="34"/>
                    <a:pt x="371" y="35"/>
                  </a:cubicBezTo>
                  <a:cubicBezTo>
                    <a:pt x="372" y="36"/>
                    <a:pt x="371" y="37"/>
                    <a:pt x="370" y="37"/>
                  </a:cubicBezTo>
                  <a:cubicBezTo>
                    <a:pt x="370" y="38"/>
                    <a:pt x="370" y="39"/>
                    <a:pt x="371" y="39"/>
                  </a:cubicBezTo>
                  <a:cubicBezTo>
                    <a:pt x="369" y="39"/>
                    <a:pt x="366" y="40"/>
                    <a:pt x="367" y="42"/>
                  </a:cubicBezTo>
                  <a:cubicBezTo>
                    <a:pt x="367" y="42"/>
                    <a:pt x="368" y="43"/>
                    <a:pt x="368" y="43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6" y="43"/>
                    <a:pt x="366" y="44"/>
                    <a:pt x="366" y="45"/>
                  </a:cubicBezTo>
                  <a:cubicBezTo>
                    <a:pt x="366" y="45"/>
                    <a:pt x="365" y="45"/>
                    <a:pt x="365" y="45"/>
                  </a:cubicBezTo>
                  <a:cubicBezTo>
                    <a:pt x="364" y="46"/>
                    <a:pt x="365" y="47"/>
                    <a:pt x="364" y="48"/>
                  </a:cubicBezTo>
                  <a:cubicBezTo>
                    <a:pt x="364" y="48"/>
                    <a:pt x="364" y="49"/>
                    <a:pt x="364" y="49"/>
                  </a:cubicBezTo>
                  <a:cubicBezTo>
                    <a:pt x="365" y="50"/>
                    <a:pt x="365" y="50"/>
                    <a:pt x="366" y="50"/>
                  </a:cubicBezTo>
                  <a:cubicBezTo>
                    <a:pt x="367" y="51"/>
                    <a:pt x="368" y="51"/>
                    <a:pt x="368" y="52"/>
                  </a:cubicBezTo>
                  <a:cubicBezTo>
                    <a:pt x="368" y="52"/>
                    <a:pt x="368" y="53"/>
                    <a:pt x="367" y="53"/>
                  </a:cubicBezTo>
                  <a:cubicBezTo>
                    <a:pt x="366" y="53"/>
                    <a:pt x="366" y="53"/>
                    <a:pt x="365" y="54"/>
                  </a:cubicBezTo>
                  <a:cubicBezTo>
                    <a:pt x="364" y="54"/>
                    <a:pt x="364" y="54"/>
                    <a:pt x="364" y="55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6"/>
                    <a:pt x="363" y="56"/>
                    <a:pt x="363" y="56"/>
                  </a:cubicBezTo>
                  <a:cubicBezTo>
                    <a:pt x="362" y="56"/>
                    <a:pt x="362" y="57"/>
                    <a:pt x="362" y="57"/>
                  </a:cubicBezTo>
                  <a:cubicBezTo>
                    <a:pt x="362" y="57"/>
                    <a:pt x="363" y="58"/>
                    <a:pt x="363" y="58"/>
                  </a:cubicBezTo>
                  <a:cubicBezTo>
                    <a:pt x="363" y="58"/>
                    <a:pt x="364" y="58"/>
                    <a:pt x="364" y="59"/>
                  </a:cubicBezTo>
                  <a:cubicBezTo>
                    <a:pt x="364" y="59"/>
                    <a:pt x="364" y="60"/>
                    <a:pt x="365" y="60"/>
                  </a:cubicBezTo>
                  <a:cubicBezTo>
                    <a:pt x="365" y="61"/>
                    <a:pt x="367" y="60"/>
                    <a:pt x="368" y="61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70" y="61"/>
                    <a:pt x="371" y="62"/>
                    <a:pt x="372" y="62"/>
                  </a:cubicBezTo>
                  <a:cubicBezTo>
                    <a:pt x="373" y="63"/>
                    <a:pt x="374" y="63"/>
                    <a:pt x="374" y="64"/>
                  </a:cubicBezTo>
                  <a:cubicBezTo>
                    <a:pt x="374" y="65"/>
                    <a:pt x="374" y="65"/>
                    <a:pt x="374" y="66"/>
                  </a:cubicBezTo>
                  <a:cubicBezTo>
                    <a:pt x="375" y="66"/>
                    <a:pt x="375" y="66"/>
                    <a:pt x="375" y="66"/>
                  </a:cubicBezTo>
                  <a:cubicBezTo>
                    <a:pt x="376" y="67"/>
                    <a:pt x="377" y="67"/>
                    <a:pt x="377" y="68"/>
                  </a:cubicBezTo>
                  <a:cubicBezTo>
                    <a:pt x="377" y="68"/>
                    <a:pt x="377" y="69"/>
                    <a:pt x="377" y="69"/>
                  </a:cubicBezTo>
                  <a:cubicBezTo>
                    <a:pt x="377" y="69"/>
                    <a:pt x="377" y="69"/>
                    <a:pt x="377" y="69"/>
                  </a:cubicBezTo>
                  <a:cubicBezTo>
                    <a:pt x="376" y="70"/>
                    <a:pt x="374" y="69"/>
                    <a:pt x="374" y="68"/>
                  </a:cubicBezTo>
                  <a:cubicBezTo>
                    <a:pt x="373" y="67"/>
                    <a:pt x="372" y="66"/>
                    <a:pt x="372" y="65"/>
                  </a:cubicBezTo>
                  <a:cubicBezTo>
                    <a:pt x="372" y="65"/>
                    <a:pt x="371" y="64"/>
                    <a:pt x="371" y="64"/>
                  </a:cubicBezTo>
                  <a:cubicBezTo>
                    <a:pt x="371" y="63"/>
                    <a:pt x="370" y="63"/>
                    <a:pt x="369" y="63"/>
                  </a:cubicBezTo>
                  <a:cubicBezTo>
                    <a:pt x="368" y="63"/>
                    <a:pt x="367" y="63"/>
                    <a:pt x="367" y="63"/>
                  </a:cubicBezTo>
                  <a:cubicBezTo>
                    <a:pt x="366" y="63"/>
                    <a:pt x="365" y="62"/>
                    <a:pt x="364" y="62"/>
                  </a:cubicBezTo>
                  <a:cubicBezTo>
                    <a:pt x="363" y="62"/>
                    <a:pt x="362" y="63"/>
                    <a:pt x="361" y="62"/>
                  </a:cubicBezTo>
                  <a:cubicBezTo>
                    <a:pt x="361" y="62"/>
                    <a:pt x="360" y="62"/>
                    <a:pt x="360" y="62"/>
                  </a:cubicBezTo>
                  <a:cubicBezTo>
                    <a:pt x="360" y="63"/>
                    <a:pt x="360" y="63"/>
                    <a:pt x="360" y="64"/>
                  </a:cubicBezTo>
                  <a:cubicBezTo>
                    <a:pt x="361" y="64"/>
                    <a:pt x="361" y="64"/>
                    <a:pt x="362" y="64"/>
                  </a:cubicBezTo>
                  <a:cubicBezTo>
                    <a:pt x="362" y="64"/>
                    <a:pt x="363" y="65"/>
                    <a:pt x="363" y="65"/>
                  </a:cubicBezTo>
                  <a:cubicBezTo>
                    <a:pt x="362" y="65"/>
                    <a:pt x="362" y="66"/>
                    <a:pt x="362" y="66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365" y="67"/>
                    <a:pt x="366" y="67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6" y="68"/>
                    <a:pt x="366" y="68"/>
                  </a:cubicBezTo>
                  <a:cubicBezTo>
                    <a:pt x="364" y="68"/>
                    <a:pt x="362" y="68"/>
                    <a:pt x="361" y="68"/>
                  </a:cubicBezTo>
                  <a:cubicBezTo>
                    <a:pt x="360" y="68"/>
                    <a:pt x="360" y="68"/>
                    <a:pt x="359" y="68"/>
                  </a:cubicBezTo>
                  <a:cubicBezTo>
                    <a:pt x="359" y="68"/>
                    <a:pt x="358" y="68"/>
                    <a:pt x="358" y="67"/>
                  </a:cubicBezTo>
                  <a:cubicBezTo>
                    <a:pt x="358" y="67"/>
                    <a:pt x="358" y="67"/>
                    <a:pt x="358" y="66"/>
                  </a:cubicBezTo>
                  <a:cubicBezTo>
                    <a:pt x="358" y="66"/>
                    <a:pt x="358" y="66"/>
                    <a:pt x="358" y="65"/>
                  </a:cubicBezTo>
                  <a:cubicBezTo>
                    <a:pt x="358" y="65"/>
                    <a:pt x="357" y="65"/>
                    <a:pt x="357" y="65"/>
                  </a:cubicBezTo>
                  <a:cubicBezTo>
                    <a:pt x="356" y="65"/>
                    <a:pt x="356" y="65"/>
                    <a:pt x="356" y="66"/>
                  </a:cubicBezTo>
                  <a:cubicBezTo>
                    <a:pt x="355" y="66"/>
                    <a:pt x="356" y="67"/>
                    <a:pt x="356" y="67"/>
                  </a:cubicBezTo>
                  <a:cubicBezTo>
                    <a:pt x="356" y="67"/>
                    <a:pt x="356" y="68"/>
                    <a:pt x="356" y="68"/>
                  </a:cubicBezTo>
                  <a:cubicBezTo>
                    <a:pt x="356" y="68"/>
                    <a:pt x="356" y="68"/>
                    <a:pt x="356" y="68"/>
                  </a:cubicBezTo>
                  <a:cubicBezTo>
                    <a:pt x="357" y="69"/>
                    <a:pt x="357" y="70"/>
                    <a:pt x="358" y="70"/>
                  </a:cubicBezTo>
                  <a:cubicBezTo>
                    <a:pt x="359" y="71"/>
                    <a:pt x="360" y="72"/>
                    <a:pt x="360" y="73"/>
                  </a:cubicBezTo>
                  <a:cubicBezTo>
                    <a:pt x="361" y="73"/>
                    <a:pt x="361" y="74"/>
                    <a:pt x="361" y="74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61" y="76"/>
                    <a:pt x="363" y="76"/>
                    <a:pt x="363" y="77"/>
                  </a:cubicBezTo>
                  <a:cubicBezTo>
                    <a:pt x="363" y="77"/>
                    <a:pt x="363" y="78"/>
                    <a:pt x="364" y="78"/>
                  </a:cubicBezTo>
                  <a:cubicBezTo>
                    <a:pt x="364" y="79"/>
                    <a:pt x="365" y="79"/>
                    <a:pt x="366" y="78"/>
                  </a:cubicBezTo>
                  <a:cubicBezTo>
                    <a:pt x="367" y="78"/>
                    <a:pt x="367" y="78"/>
                    <a:pt x="368" y="77"/>
                  </a:cubicBezTo>
                  <a:cubicBezTo>
                    <a:pt x="369" y="76"/>
                    <a:pt x="371" y="77"/>
                    <a:pt x="373" y="78"/>
                  </a:cubicBezTo>
                  <a:cubicBezTo>
                    <a:pt x="373" y="78"/>
                    <a:pt x="373" y="78"/>
                    <a:pt x="373" y="78"/>
                  </a:cubicBezTo>
                  <a:cubicBezTo>
                    <a:pt x="373" y="78"/>
                    <a:pt x="374" y="78"/>
                    <a:pt x="374" y="78"/>
                  </a:cubicBezTo>
                  <a:cubicBezTo>
                    <a:pt x="375" y="79"/>
                    <a:pt x="375" y="79"/>
                    <a:pt x="376" y="80"/>
                  </a:cubicBezTo>
                  <a:cubicBezTo>
                    <a:pt x="376" y="81"/>
                    <a:pt x="376" y="82"/>
                    <a:pt x="376" y="82"/>
                  </a:cubicBezTo>
                  <a:cubicBezTo>
                    <a:pt x="376" y="82"/>
                    <a:pt x="377" y="82"/>
                    <a:pt x="377" y="82"/>
                  </a:cubicBezTo>
                  <a:cubicBezTo>
                    <a:pt x="378" y="82"/>
                    <a:pt x="378" y="82"/>
                    <a:pt x="378" y="82"/>
                  </a:cubicBezTo>
                  <a:cubicBezTo>
                    <a:pt x="379" y="82"/>
                    <a:pt x="379" y="83"/>
                    <a:pt x="379" y="83"/>
                  </a:cubicBezTo>
                  <a:cubicBezTo>
                    <a:pt x="377" y="83"/>
                    <a:pt x="376" y="84"/>
                    <a:pt x="374" y="83"/>
                  </a:cubicBezTo>
                  <a:cubicBezTo>
                    <a:pt x="374" y="82"/>
                    <a:pt x="374" y="82"/>
                    <a:pt x="373" y="81"/>
                  </a:cubicBezTo>
                  <a:cubicBezTo>
                    <a:pt x="372" y="80"/>
                    <a:pt x="370" y="79"/>
                    <a:pt x="368" y="79"/>
                  </a:cubicBezTo>
                  <a:cubicBezTo>
                    <a:pt x="367" y="79"/>
                    <a:pt x="367" y="79"/>
                    <a:pt x="367" y="79"/>
                  </a:cubicBezTo>
                  <a:cubicBezTo>
                    <a:pt x="366" y="79"/>
                    <a:pt x="366" y="80"/>
                    <a:pt x="367" y="80"/>
                  </a:cubicBezTo>
                  <a:cubicBezTo>
                    <a:pt x="367" y="80"/>
                    <a:pt x="367" y="81"/>
                    <a:pt x="368" y="81"/>
                  </a:cubicBezTo>
                  <a:cubicBezTo>
                    <a:pt x="368" y="81"/>
                    <a:pt x="369" y="82"/>
                    <a:pt x="370" y="82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70" y="82"/>
                    <a:pt x="370" y="83"/>
                    <a:pt x="370" y="83"/>
                  </a:cubicBezTo>
                  <a:cubicBezTo>
                    <a:pt x="370" y="84"/>
                    <a:pt x="369" y="84"/>
                    <a:pt x="369" y="85"/>
                  </a:cubicBezTo>
                  <a:cubicBezTo>
                    <a:pt x="369" y="86"/>
                    <a:pt x="369" y="87"/>
                    <a:pt x="369" y="88"/>
                  </a:cubicBezTo>
                  <a:cubicBezTo>
                    <a:pt x="369" y="90"/>
                    <a:pt x="369" y="92"/>
                    <a:pt x="368" y="93"/>
                  </a:cubicBezTo>
                  <a:cubicBezTo>
                    <a:pt x="367" y="94"/>
                    <a:pt x="365" y="94"/>
                    <a:pt x="364" y="93"/>
                  </a:cubicBezTo>
                  <a:cubicBezTo>
                    <a:pt x="363" y="93"/>
                    <a:pt x="362" y="92"/>
                    <a:pt x="362" y="91"/>
                  </a:cubicBezTo>
                  <a:cubicBezTo>
                    <a:pt x="362" y="91"/>
                    <a:pt x="362" y="90"/>
                    <a:pt x="362" y="90"/>
                  </a:cubicBezTo>
                  <a:cubicBezTo>
                    <a:pt x="362" y="90"/>
                    <a:pt x="363" y="90"/>
                    <a:pt x="363" y="90"/>
                  </a:cubicBezTo>
                  <a:cubicBezTo>
                    <a:pt x="364" y="89"/>
                    <a:pt x="365" y="88"/>
                    <a:pt x="365" y="87"/>
                  </a:cubicBezTo>
                  <a:cubicBezTo>
                    <a:pt x="365" y="86"/>
                    <a:pt x="365" y="85"/>
                    <a:pt x="365" y="84"/>
                  </a:cubicBezTo>
                  <a:cubicBezTo>
                    <a:pt x="364" y="82"/>
                    <a:pt x="363" y="81"/>
                    <a:pt x="363" y="80"/>
                  </a:cubicBezTo>
                  <a:cubicBezTo>
                    <a:pt x="362" y="80"/>
                    <a:pt x="362" y="79"/>
                    <a:pt x="361" y="79"/>
                  </a:cubicBezTo>
                  <a:cubicBezTo>
                    <a:pt x="361" y="78"/>
                    <a:pt x="361" y="78"/>
                    <a:pt x="360" y="77"/>
                  </a:cubicBezTo>
                  <a:cubicBezTo>
                    <a:pt x="359" y="75"/>
                    <a:pt x="358" y="74"/>
                    <a:pt x="358" y="73"/>
                  </a:cubicBezTo>
                  <a:cubicBezTo>
                    <a:pt x="358" y="72"/>
                    <a:pt x="358" y="72"/>
                    <a:pt x="357" y="72"/>
                  </a:cubicBezTo>
                  <a:cubicBezTo>
                    <a:pt x="357" y="71"/>
                    <a:pt x="355" y="71"/>
                    <a:pt x="354" y="70"/>
                  </a:cubicBezTo>
                  <a:cubicBezTo>
                    <a:pt x="354" y="70"/>
                    <a:pt x="354" y="70"/>
                    <a:pt x="354" y="69"/>
                  </a:cubicBezTo>
                  <a:cubicBezTo>
                    <a:pt x="354" y="68"/>
                    <a:pt x="352" y="67"/>
                    <a:pt x="352" y="66"/>
                  </a:cubicBezTo>
                  <a:cubicBezTo>
                    <a:pt x="351" y="65"/>
                    <a:pt x="351" y="64"/>
                    <a:pt x="350" y="63"/>
                  </a:cubicBezTo>
                  <a:cubicBezTo>
                    <a:pt x="349" y="62"/>
                    <a:pt x="347" y="62"/>
                    <a:pt x="347" y="63"/>
                  </a:cubicBezTo>
                  <a:cubicBezTo>
                    <a:pt x="346" y="64"/>
                    <a:pt x="347" y="65"/>
                    <a:pt x="346" y="66"/>
                  </a:cubicBezTo>
                  <a:cubicBezTo>
                    <a:pt x="346" y="67"/>
                    <a:pt x="346" y="67"/>
                    <a:pt x="346" y="67"/>
                  </a:cubicBezTo>
                  <a:cubicBezTo>
                    <a:pt x="345" y="68"/>
                    <a:pt x="345" y="69"/>
                    <a:pt x="345" y="69"/>
                  </a:cubicBezTo>
                  <a:cubicBezTo>
                    <a:pt x="345" y="70"/>
                    <a:pt x="345" y="71"/>
                    <a:pt x="345" y="72"/>
                  </a:cubicBezTo>
                  <a:cubicBezTo>
                    <a:pt x="345" y="73"/>
                    <a:pt x="345" y="73"/>
                    <a:pt x="345" y="74"/>
                  </a:cubicBezTo>
                  <a:cubicBezTo>
                    <a:pt x="346" y="76"/>
                    <a:pt x="347" y="76"/>
                    <a:pt x="349" y="77"/>
                  </a:cubicBezTo>
                  <a:cubicBezTo>
                    <a:pt x="350" y="78"/>
                    <a:pt x="351" y="79"/>
                    <a:pt x="352" y="80"/>
                  </a:cubicBezTo>
                  <a:cubicBezTo>
                    <a:pt x="353" y="81"/>
                    <a:pt x="354" y="83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2" y="85"/>
                    <a:pt x="350" y="85"/>
                    <a:pt x="349" y="83"/>
                  </a:cubicBezTo>
                  <a:cubicBezTo>
                    <a:pt x="349" y="83"/>
                    <a:pt x="349" y="83"/>
                    <a:pt x="349" y="82"/>
                  </a:cubicBezTo>
                  <a:cubicBezTo>
                    <a:pt x="348" y="81"/>
                    <a:pt x="345" y="83"/>
                    <a:pt x="344" y="82"/>
                  </a:cubicBezTo>
                  <a:cubicBezTo>
                    <a:pt x="344" y="81"/>
                    <a:pt x="344" y="81"/>
                    <a:pt x="343" y="81"/>
                  </a:cubicBezTo>
                  <a:cubicBezTo>
                    <a:pt x="342" y="81"/>
                    <a:pt x="342" y="81"/>
                    <a:pt x="341" y="81"/>
                  </a:cubicBezTo>
                  <a:cubicBezTo>
                    <a:pt x="340" y="81"/>
                    <a:pt x="340" y="80"/>
                    <a:pt x="339" y="81"/>
                  </a:cubicBezTo>
                  <a:cubicBezTo>
                    <a:pt x="338" y="81"/>
                    <a:pt x="338" y="81"/>
                    <a:pt x="338" y="81"/>
                  </a:cubicBezTo>
                  <a:cubicBezTo>
                    <a:pt x="337" y="81"/>
                    <a:pt x="336" y="80"/>
                    <a:pt x="336" y="81"/>
                  </a:cubicBezTo>
                  <a:cubicBezTo>
                    <a:pt x="335" y="81"/>
                    <a:pt x="336" y="82"/>
                    <a:pt x="336" y="82"/>
                  </a:cubicBezTo>
                  <a:cubicBezTo>
                    <a:pt x="337" y="83"/>
                    <a:pt x="337" y="84"/>
                    <a:pt x="337" y="85"/>
                  </a:cubicBezTo>
                  <a:cubicBezTo>
                    <a:pt x="338" y="86"/>
                    <a:pt x="337" y="87"/>
                    <a:pt x="337" y="88"/>
                  </a:cubicBezTo>
                  <a:cubicBezTo>
                    <a:pt x="336" y="88"/>
                    <a:pt x="334" y="88"/>
                    <a:pt x="334" y="87"/>
                  </a:cubicBezTo>
                  <a:cubicBezTo>
                    <a:pt x="334" y="87"/>
                    <a:pt x="334" y="86"/>
                    <a:pt x="334" y="86"/>
                  </a:cubicBezTo>
                  <a:cubicBezTo>
                    <a:pt x="334" y="86"/>
                    <a:pt x="333" y="85"/>
                    <a:pt x="333" y="86"/>
                  </a:cubicBezTo>
                  <a:cubicBezTo>
                    <a:pt x="333" y="86"/>
                    <a:pt x="332" y="86"/>
                    <a:pt x="333" y="87"/>
                  </a:cubicBezTo>
                  <a:cubicBezTo>
                    <a:pt x="332" y="87"/>
                    <a:pt x="331" y="87"/>
                    <a:pt x="331" y="88"/>
                  </a:cubicBezTo>
                  <a:cubicBezTo>
                    <a:pt x="330" y="88"/>
                    <a:pt x="330" y="88"/>
                    <a:pt x="329" y="88"/>
                  </a:cubicBezTo>
                  <a:cubicBezTo>
                    <a:pt x="328" y="88"/>
                    <a:pt x="327" y="88"/>
                    <a:pt x="326" y="88"/>
                  </a:cubicBezTo>
                  <a:cubicBezTo>
                    <a:pt x="326" y="88"/>
                    <a:pt x="326" y="88"/>
                    <a:pt x="326" y="88"/>
                  </a:cubicBezTo>
                  <a:cubicBezTo>
                    <a:pt x="325" y="89"/>
                    <a:pt x="325" y="89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89"/>
                  </a:cubicBezTo>
                  <a:cubicBezTo>
                    <a:pt x="324" y="89"/>
                    <a:pt x="324" y="89"/>
                    <a:pt x="324" y="88"/>
                  </a:cubicBezTo>
                  <a:cubicBezTo>
                    <a:pt x="324" y="88"/>
                    <a:pt x="324" y="88"/>
                    <a:pt x="323" y="88"/>
                  </a:cubicBezTo>
                  <a:cubicBezTo>
                    <a:pt x="323" y="88"/>
                    <a:pt x="323" y="87"/>
                    <a:pt x="323" y="87"/>
                  </a:cubicBezTo>
                  <a:cubicBezTo>
                    <a:pt x="322" y="87"/>
                    <a:pt x="321" y="87"/>
                    <a:pt x="321" y="87"/>
                  </a:cubicBezTo>
                  <a:cubicBezTo>
                    <a:pt x="320" y="88"/>
                    <a:pt x="320" y="88"/>
                    <a:pt x="320" y="89"/>
                  </a:cubicBezTo>
                  <a:cubicBezTo>
                    <a:pt x="320" y="89"/>
                    <a:pt x="319" y="90"/>
                    <a:pt x="318" y="90"/>
                  </a:cubicBezTo>
                  <a:cubicBezTo>
                    <a:pt x="318" y="90"/>
                    <a:pt x="317" y="89"/>
                    <a:pt x="317" y="90"/>
                  </a:cubicBezTo>
                  <a:cubicBezTo>
                    <a:pt x="317" y="90"/>
                    <a:pt x="317" y="90"/>
                    <a:pt x="317" y="90"/>
                  </a:cubicBezTo>
                  <a:cubicBezTo>
                    <a:pt x="316" y="91"/>
                    <a:pt x="315" y="91"/>
                    <a:pt x="314" y="91"/>
                  </a:cubicBezTo>
                  <a:cubicBezTo>
                    <a:pt x="314" y="91"/>
                    <a:pt x="313" y="91"/>
                    <a:pt x="312" y="91"/>
                  </a:cubicBezTo>
                  <a:cubicBezTo>
                    <a:pt x="312" y="91"/>
                    <a:pt x="312" y="92"/>
                    <a:pt x="312" y="92"/>
                  </a:cubicBezTo>
                  <a:cubicBezTo>
                    <a:pt x="311" y="93"/>
                    <a:pt x="311" y="94"/>
                    <a:pt x="310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10" y="96"/>
                    <a:pt x="310" y="96"/>
                    <a:pt x="309" y="96"/>
                  </a:cubicBezTo>
                  <a:cubicBezTo>
                    <a:pt x="309" y="97"/>
                    <a:pt x="309" y="97"/>
                    <a:pt x="308" y="98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7" y="98"/>
                    <a:pt x="306" y="98"/>
                    <a:pt x="306" y="98"/>
                  </a:cubicBezTo>
                  <a:cubicBezTo>
                    <a:pt x="305" y="97"/>
                    <a:pt x="305" y="97"/>
                    <a:pt x="304" y="96"/>
                  </a:cubicBezTo>
                  <a:cubicBezTo>
                    <a:pt x="304" y="96"/>
                    <a:pt x="303" y="96"/>
                    <a:pt x="303" y="96"/>
                  </a:cubicBezTo>
                  <a:cubicBezTo>
                    <a:pt x="303" y="95"/>
                    <a:pt x="303" y="95"/>
                    <a:pt x="303" y="95"/>
                  </a:cubicBezTo>
                  <a:cubicBezTo>
                    <a:pt x="303" y="94"/>
                    <a:pt x="303" y="94"/>
                    <a:pt x="304" y="94"/>
                  </a:cubicBezTo>
                  <a:cubicBezTo>
                    <a:pt x="304" y="94"/>
                    <a:pt x="305" y="94"/>
                    <a:pt x="305" y="94"/>
                  </a:cubicBezTo>
                  <a:cubicBezTo>
                    <a:pt x="306" y="94"/>
                    <a:pt x="306" y="94"/>
                    <a:pt x="306" y="94"/>
                  </a:cubicBezTo>
                  <a:cubicBezTo>
                    <a:pt x="306" y="94"/>
                    <a:pt x="306" y="93"/>
                    <a:pt x="306" y="93"/>
                  </a:cubicBezTo>
                  <a:cubicBezTo>
                    <a:pt x="306" y="92"/>
                    <a:pt x="305" y="91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89"/>
                    <a:pt x="303" y="89"/>
                    <a:pt x="303" y="89"/>
                  </a:cubicBezTo>
                  <a:cubicBezTo>
                    <a:pt x="302" y="89"/>
                    <a:pt x="301" y="89"/>
                    <a:pt x="301" y="89"/>
                  </a:cubicBezTo>
                  <a:cubicBezTo>
                    <a:pt x="300" y="89"/>
                    <a:pt x="300" y="89"/>
                    <a:pt x="300" y="89"/>
                  </a:cubicBezTo>
                  <a:cubicBezTo>
                    <a:pt x="300" y="89"/>
                    <a:pt x="300" y="89"/>
                    <a:pt x="300" y="90"/>
                  </a:cubicBezTo>
                  <a:cubicBezTo>
                    <a:pt x="300" y="91"/>
                    <a:pt x="300" y="92"/>
                    <a:pt x="301" y="93"/>
                  </a:cubicBezTo>
                  <a:cubicBezTo>
                    <a:pt x="301" y="93"/>
                    <a:pt x="300" y="94"/>
                    <a:pt x="300" y="94"/>
                  </a:cubicBezTo>
                  <a:cubicBezTo>
                    <a:pt x="300" y="95"/>
                    <a:pt x="301" y="96"/>
                    <a:pt x="301" y="96"/>
                  </a:cubicBezTo>
                  <a:cubicBezTo>
                    <a:pt x="301" y="97"/>
                    <a:pt x="301" y="97"/>
                    <a:pt x="301" y="98"/>
                  </a:cubicBezTo>
                  <a:cubicBezTo>
                    <a:pt x="301" y="98"/>
                    <a:pt x="301" y="98"/>
                    <a:pt x="301" y="99"/>
                  </a:cubicBezTo>
                  <a:cubicBezTo>
                    <a:pt x="302" y="99"/>
                    <a:pt x="301" y="100"/>
                    <a:pt x="301" y="100"/>
                  </a:cubicBezTo>
                  <a:cubicBezTo>
                    <a:pt x="301" y="101"/>
                    <a:pt x="301" y="101"/>
                    <a:pt x="301" y="101"/>
                  </a:cubicBezTo>
                  <a:cubicBezTo>
                    <a:pt x="300" y="102"/>
                    <a:pt x="300" y="102"/>
                    <a:pt x="300" y="102"/>
                  </a:cubicBezTo>
                  <a:cubicBezTo>
                    <a:pt x="299" y="102"/>
                    <a:pt x="299" y="102"/>
                    <a:pt x="299" y="102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298" y="101"/>
                    <a:pt x="298" y="101"/>
                    <a:pt x="298" y="100"/>
                  </a:cubicBezTo>
                  <a:cubicBezTo>
                    <a:pt x="298" y="100"/>
                    <a:pt x="297" y="100"/>
                    <a:pt x="296" y="100"/>
                  </a:cubicBezTo>
                  <a:cubicBezTo>
                    <a:pt x="296" y="100"/>
                    <a:pt x="295" y="100"/>
                    <a:pt x="295" y="100"/>
                  </a:cubicBezTo>
                  <a:cubicBezTo>
                    <a:pt x="294" y="100"/>
                    <a:pt x="293" y="101"/>
                    <a:pt x="293" y="101"/>
                  </a:cubicBezTo>
                  <a:cubicBezTo>
                    <a:pt x="293" y="101"/>
                    <a:pt x="293" y="102"/>
                    <a:pt x="292" y="102"/>
                  </a:cubicBezTo>
                  <a:cubicBezTo>
                    <a:pt x="292" y="102"/>
                    <a:pt x="292" y="102"/>
                    <a:pt x="292" y="103"/>
                  </a:cubicBezTo>
                  <a:cubicBezTo>
                    <a:pt x="291" y="103"/>
                    <a:pt x="291" y="103"/>
                    <a:pt x="291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90" y="105"/>
                    <a:pt x="290" y="105"/>
                    <a:pt x="290" y="106"/>
                  </a:cubicBezTo>
                  <a:cubicBezTo>
                    <a:pt x="290" y="106"/>
                    <a:pt x="291" y="106"/>
                    <a:pt x="291" y="106"/>
                  </a:cubicBezTo>
                  <a:cubicBezTo>
                    <a:pt x="291" y="106"/>
                    <a:pt x="291" y="106"/>
                    <a:pt x="291" y="107"/>
                  </a:cubicBezTo>
                  <a:cubicBezTo>
                    <a:pt x="292" y="107"/>
                    <a:pt x="292" y="108"/>
                    <a:pt x="292" y="108"/>
                  </a:cubicBezTo>
                  <a:cubicBezTo>
                    <a:pt x="292" y="108"/>
                    <a:pt x="292" y="109"/>
                    <a:pt x="291" y="109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90" y="109"/>
                    <a:pt x="289" y="109"/>
                    <a:pt x="289" y="109"/>
                  </a:cubicBezTo>
                  <a:cubicBezTo>
                    <a:pt x="288" y="109"/>
                    <a:pt x="288" y="108"/>
                    <a:pt x="288" y="108"/>
                  </a:cubicBezTo>
                  <a:cubicBezTo>
                    <a:pt x="288" y="107"/>
                    <a:pt x="288" y="107"/>
                    <a:pt x="288" y="107"/>
                  </a:cubicBezTo>
                  <a:cubicBezTo>
                    <a:pt x="288" y="107"/>
                    <a:pt x="287" y="107"/>
                    <a:pt x="287" y="107"/>
                  </a:cubicBezTo>
                  <a:cubicBezTo>
                    <a:pt x="287" y="107"/>
                    <a:pt x="287" y="108"/>
                    <a:pt x="286" y="108"/>
                  </a:cubicBezTo>
                  <a:cubicBezTo>
                    <a:pt x="286" y="108"/>
                    <a:pt x="286" y="108"/>
                    <a:pt x="286" y="107"/>
                  </a:cubicBezTo>
                  <a:cubicBezTo>
                    <a:pt x="286" y="107"/>
                    <a:pt x="286" y="107"/>
                    <a:pt x="286" y="107"/>
                  </a:cubicBezTo>
                  <a:cubicBezTo>
                    <a:pt x="286" y="107"/>
                    <a:pt x="286" y="106"/>
                    <a:pt x="285" y="106"/>
                  </a:cubicBezTo>
                  <a:cubicBezTo>
                    <a:pt x="285" y="106"/>
                    <a:pt x="285" y="106"/>
                    <a:pt x="284" y="106"/>
                  </a:cubicBezTo>
                  <a:cubicBezTo>
                    <a:pt x="283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1" y="106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281" y="107"/>
                    <a:pt x="281" y="107"/>
                    <a:pt x="282" y="108"/>
                  </a:cubicBezTo>
                  <a:cubicBezTo>
                    <a:pt x="282" y="108"/>
                    <a:pt x="282" y="109"/>
                    <a:pt x="283" y="109"/>
                  </a:cubicBezTo>
                  <a:cubicBezTo>
                    <a:pt x="283" y="109"/>
                    <a:pt x="284" y="109"/>
                    <a:pt x="284" y="109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1"/>
                    <a:pt x="285" y="111"/>
                    <a:pt x="285" y="112"/>
                  </a:cubicBezTo>
                  <a:cubicBezTo>
                    <a:pt x="285" y="112"/>
                    <a:pt x="284" y="113"/>
                    <a:pt x="284" y="113"/>
                  </a:cubicBezTo>
                  <a:cubicBezTo>
                    <a:pt x="284" y="113"/>
                    <a:pt x="283" y="112"/>
                    <a:pt x="283" y="112"/>
                  </a:cubicBezTo>
                  <a:cubicBezTo>
                    <a:pt x="282" y="112"/>
                    <a:pt x="282" y="112"/>
                    <a:pt x="281" y="111"/>
                  </a:cubicBezTo>
                  <a:cubicBezTo>
                    <a:pt x="281" y="111"/>
                    <a:pt x="280" y="111"/>
                    <a:pt x="279" y="111"/>
                  </a:cubicBezTo>
                  <a:cubicBezTo>
                    <a:pt x="279" y="111"/>
                    <a:pt x="279" y="110"/>
                    <a:pt x="278" y="110"/>
                  </a:cubicBezTo>
                  <a:cubicBezTo>
                    <a:pt x="278" y="110"/>
                    <a:pt x="278" y="109"/>
                    <a:pt x="278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6" y="109"/>
                    <a:pt x="276" y="109"/>
                    <a:pt x="276" y="109"/>
                  </a:cubicBezTo>
                  <a:cubicBezTo>
                    <a:pt x="276" y="108"/>
                    <a:pt x="276" y="108"/>
                    <a:pt x="276" y="108"/>
                  </a:cubicBezTo>
                  <a:cubicBezTo>
                    <a:pt x="275" y="108"/>
                    <a:pt x="275" y="107"/>
                    <a:pt x="275" y="107"/>
                  </a:cubicBezTo>
                  <a:cubicBezTo>
                    <a:pt x="275" y="106"/>
                    <a:pt x="275" y="105"/>
                    <a:pt x="276" y="105"/>
                  </a:cubicBezTo>
                  <a:cubicBezTo>
                    <a:pt x="276" y="104"/>
                    <a:pt x="276" y="104"/>
                    <a:pt x="277" y="103"/>
                  </a:cubicBezTo>
                  <a:cubicBezTo>
                    <a:pt x="277" y="103"/>
                    <a:pt x="277" y="103"/>
                    <a:pt x="277" y="102"/>
                  </a:cubicBezTo>
                  <a:cubicBezTo>
                    <a:pt x="277" y="102"/>
                    <a:pt x="277" y="101"/>
                    <a:pt x="277" y="101"/>
                  </a:cubicBezTo>
                  <a:cubicBezTo>
                    <a:pt x="277" y="101"/>
                    <a:pt x="277" y="100"/>
                    <a:pt x="277" y="10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276" y="100"/>
                    <a:pt x="276" y="100"/>
                    <a:pt x="275" y="100"/>
                  </a:cubicBezTo>
                  <a:cubicBezTo>
                    <a:pt x="275" y="99"/>
                    <a:pt x="274" y="99"/>
                    <a:pt x="274" y="99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3" y="97"/>
                    <a:pt x="272" y="96"/>
                  </a:cubicBezTo>
                  <a:cubicBezTo>
                    <a:pt x="272" y="96"/>
                    <a:pt x="272" y="95"/>
                    <a:pt x="272" y="95"/>
                  </a:cubicBezTo>
                  <a:cubicBezTo>
                    <a:pt x="272" y="94"/>
                    <a:pt x="272" y="94"/>
                    <a:pt x="272" y="93"/>
                  </a:cubicBezTo>
                  <a:cubicBezTo>
                    <a:pt x="272" y="93"/>
                    <a:pt x="273" y="93"/>
                    <a:pt x="273" y="93"/>
                  </a:cubicBezTo>
                  <a:cubicBezTo>
                    <a:pt x="274" y="93"/>
                    <a:pt x="274" y="93"/>
                    <a:pt x="275" y="94"/>
                  </a:cubicBezTo>
                  <a:cubicBezTo>
                    <a:pt x="275" y="94"/>
                    <a:pt x="276" y="94"/>
                    <a:pt x="276" y="95"/>
                  </a:cubicBezTo>
                  <a:cubicBezTo>
                    <a:pt x="277" y="96"/>
                    <a:pt x="278" y="97"/>
                    <a:pt x="279" y="98"/>
                  </a:cubicBezTo>
                  <a:cubicBezTo>
                    <a:pt x="279" y="98"/>
                    <a:pt x="280" y="98"/>
                    <a:pt x="280" y="98"/>
                  </a:cubicBezTo>
                  <a:cubicBezTo>
                    <a:pt x="280" y="99"/>
                    <a:pt x="281" y="99"/>
                    <a:pt x="281" y="99"/>
                  </a:cubicBezTo>
                  <a:cubicBezTo>
                    <a:pt x="281" y="99"/>
                    <a:pt x="282" y="99"/>
                    <a:pt x="282" y="99"/>
                  </a:cubicBezTo>
                  <a:cubicBezTo>
                    <a:pt x="283" y="99"/>
                    <a:pt x="284" y="100"/>
                    <a:pt x="284" y="100"/>
                  </a:cubicBezTo>
                  <a:cubicBezTo>
                    <a:pt x="285" y="100"/>
                    <a:pt x="285" y="100"/>
                    <a:pt x="286" y="100"/>
                  </a:cubicBezTo>
                  <a:cubicBezTo>
                    <a:pt x="287" y="100"/>
                    <a:pt x="289" y="100"/>
                    <a:pt x="291" y="101"/>
                  </a:cubicBezTo>
                  <a:cubicBezTo>
                    <a:pt x="291" y="101"/>
                    <a:pt x="292" y="101"/>
                    <a:pt x="293" y="100"/>
                  </a:cubicBezTo>
                  <a:cubicBezTo>
                    <a:pt x="293" y="100"/>
                    <a:pt x="294" y="99"/>
                    <a:pt x="294" y="99"/>
                  </a:cubicBezTo>
                  <a:cubicBezTo>
                    <a:pt x="294" y="98"/>
                    <a:pt x="294" y="97"/>
                    <a:pt x="294" y="97"/>
                  </a:cubicBezTo>
                  <a:cubicBezTo>
                    <a:pt x="293" y="96"/>
                    <a:pt x="293" y="96"/>
                    <a:pt x="293" y="95"/>
                  </a:cubicBezTo>
                  <a:cubicBezTo>
                    <a:pt x="293" y="94"/>
                    <a:pt x="293" y="94"/>
                    <a:pt x="293" y="93"/>
                  </a:cubicBezTo>
                  <a:cubicBezTo>
                    <a:pt x="293" y="93"/>
                    <a:pt x="292" y="92"/>
                    <a:pt x="292" y="92"/>
                  </a:cubicBezTo>
                  <a:cubicBezTo>
                    <a:pt x="291" y="91"/>
                    <a:pt x="290" y="91"/>
                    <a:pt x="290" y="90"/>
                  </a:cubicBezTo>
                  <a:cubicBezTo>
                    <a:pt x="289" y="90"/>
                    <a:pt x="288" y="90"/>
                    <a:pt x="288" y="90"/>
                  </a:cubicBezTo>
                  <a:cubicBezTo>
                    <a:pt x="287" y="89"/>
                    <a:pt x="286" y="87"/>
                    <a:pt x="284" y="87"/>
                  </a:cubicBezTo>
                  <a:cubicBezTo>
                    <a:pt x="283" y="86"/>
                    <a:pt x="281" y="86"/>
                    <a:pt x="280" y="85"/>
                  </a:cubicBezTo>
                  <a:cubicBezTo>
                    <a:pt x="280" y="84"/>
                    <a:pt x="279" y="84"/>
                    <a:pt x="279" y="84"/>
                  </a:cubicBezTo>
                  <a:cubicBezTo>
                    <a:pt x="278" y="84"/>
                    <a:pt x="278" y="84"/>
                    <a:pt x="277" y="84"/>
                  </a:cubicBezTo>
                  <a:cubicBezTo>
                    <a:pt x="276" y="84"/>
                    <a:pt x="275" y="83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3" y="82"/>
                    <a:pt x="273" y="81"/>
                    <a:pt x="272" y="82"/>
                  </a:cubicBezTo>
                  <a:cubicBezTo>
                    <a:pt x="272" y="82"/>
                    <a:pt x="271" y="82"/>
                    <a:pt x="271" y="82"/>
                  </a:cubicBezTo>
                  <a:cubicBezTo>
                    <a:pt x="270" y="82"/>
                    <a:pt x="270" y="81"/>
                    <a:pt x="270" y="81"/>
                  </a:cubicBezTo>
                  <a:cubicBezTo>
                    <a:pt x="270" y="80"/>
                    <a:pt x="270" y="80"/>
                    <a:pt x="271" y="80"/>
                  </a:cubicBezTo>
                  <a:cubicBezTo>
                    <a:pt x="271" y="80"/>
                    <a:pt x="272" y="80"/>
                    <a:pt x="272" y="80"/>
                  </a:cubicBezTo>
                  <a:cubicBezTo>
                    <a:pt x="273" y="79"/>
                    <a:pt x="273" y="79"/>
                    <a:pt x="274" y="79"/>
                  </a:cubicBezTo>
                  <a:cubicBezTo>
                    <a:pt x="274" y="78"/>
                    <a:pt x="274" y="77"/>
                    <a:pt x="273" y="77"/>
                  </a:cubicBezTo>
                  <a:cubicBezTo>
                    <a:pt x="272" y="77"/>
                    <a:pt x="272" y="77"/>
                    <a:pt x="271" y="77"/>
                  </a:cubicBezTo>
                  <a:cubicBezTo>
                    <a:pt x="270" y="77"/>
                    <a:pt x="270" y="77"/>
                    <a:pt x="269" y="77"/>
                  </a:cubicBezTo>
                  <a:cubicBezTo>
                    <a:pt x="269" y="77"/>
                    <a:pt x="268" y="78"/>
                    <a:pt x="268" y="77"/>
                  </a:cubicBezTo>
                  <a:cubicBezTo>
                    <a:pt x="268" y="77"/>
                    <a:pt x="268" y="76"/>
                    <a:pt x="268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70" y="75"/>
                    <a:pt x="269" y="75"/>
                    <a:pt x="268" y="75"/>
                  </a:cubicBezTo>
                  <a:cubicBezTo>
                    <a:pt x="268" y="75"/>
                    <a:pt x="267" y="75"/>
                    <a:pt x="267" y="75"/>
                  </a:cubicBezTo>
                  <a:cubicBezTo>
                    <a:pt x="266" y="76"/>
                    <a:pt x="266" y="76"/>
                    <a:pt x="266" y="77"/>
                  </a:cubicBezTo>
                  <a:cubicBezTo>
                    <a:pt x="265" y="77"/>
                    <a:pt x="265" y="78"/>
                    <a:pt x="264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4" y="76"/>
                    <a:pt x="263" y="76"/>
                    <a:pt x="263" y="77"/>
                  </a:cubicBezTo>
                  <a:cubicBezTo>
                    <a:pt x="263" y="78"/>
                    <a:pt x="262" y="79"/>
                    <a:pt x="261" y="78"/>
                  </a:cubicBezTo>
                  <a:cubicBezTo>
                    <a:pt x="261" y="78"/>
                    <a:pt x="261" y="77"/>
                    <a:pt x="262" y="77"/>
                  </a:cubicBezTo>
                  <a:cubicBezTo>
                    <a:pt x="263" y="76"/>
                    <a:pt x="264" y="76"/>
                    <a:pt x="264" y="75"/>
                  </a:cubicBezTo>
                  <a:cubicBezTo>
                    <a:pt x="262" y="75"/>
                    <a:pt x="261" y="75"/>
                    <a:pt x="260" y="77"/>
                  </a:cubicBezTo>
                  <a:cubicBezTo>
                    <a:pt x="259" y="77"/>
                    <a:pt x="259" y="78"/>
                    <a:pt x="258" y="78"/>
                  </a:cubicBezTo>
                  <a:cubicBezTo>
                    <a:pt x="258" y="78"/>
                    <a:pt x="258" y="77"/>
                    <a:pt x="257" y="77"/>
                  </a:cubicBezTo>
                  <a:cubicBezTo>
                    <a:pt x="257" y="77"/>
                    <a:pt x="257" y="77"/>
                    <a:pt x="256" y="77"/>
                  </a:cubicBezTo>
                  <a:cubicBezTo>
                    <a:pt x="256" y="77"/>
                    <a:pt x="256" y="78"/>
                    <a:pt x="256" y="78"/>
                  </a:cubicBezTo>
                  <a:cubicBezTo>
                    <a:pt x="256" y="79"/>
                    <a:pt x="255" y="79"/>
                    <a:pt x="254" y="79"/>
                  </a:cubicBezTo>
                  <a:cubicBezTo>
                    <a:pt x="254" y="78"/>
                    <a:pt x="254" y="77"/>
                    <a:pt x="254" y="77"/>
                  </a:cubicBezTo>
                  <a:cubicBezTo>
                    <a:pt x="253" y="77"/>
                    <a:pt x="253" y="78"/>
                    <a:pt x="253" y="78"/>
                  </a:cubicBezTo>
                  <a:cubicBezTo>
                    <a:pt x="253" y="79"/>
                    <a:pt x="252" y="79"/>
                    <a:pt x="251" y="78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0" y="78"/>
                    <a:pt x="250" y="79"/>
                    <a:pt x="250" y="80"/>
                  </a:cubicBezTo>
                  <a:cubicBezTo>
                    <a:pt x="250" y="80"/>
                    <a:pt x="249" y="79"/>
                    <a:pt x="249" y="79"/>
                  </a:cubicBezTo>
                  <a:cubicBezTo>
                    <a:pt x="248" y="79"/>
                    <a:pt x="246" y="79"/>
                    <a:pt x="245" y="80"/>
                  </a:cubicBezTo>
                  <a:cubicBezTo>
                    <a:pt x="245" y="80"/>
                    <a:pt x="244" y="81"/>
                    <a:pt x="244" y="81"/>
                  </a:cubicBezTo>
                  <a:cubicBezTo>
                    <a:pt x="244" y="81"/>
                    <a:pt x="244" y="82"/>
                    <a:pt x="244" y="82"/>
                  </a:cubicBezTo>
                  <a:cubicBezTo>
                    <a:pt x="243" y="82"/>
                    <a:pt x="243" y="83"/>
                    <a:pt x="243" y="83"/>
                  </a:cubicBezTo>
                  <a:cubicBezTo>
                    <a:pt x="242" y="83"/>
                    <a:pt x="242" y="83"/>
                    <a:pt x="242" y="82"/>
                  </a:cubicBezTo>
                  <a:cubicBezTo>
                    <a:pt x="242" y="82"/>
                    <a:pt x="242" y="82"/>
                    <a:pt x="241" y="82"/>
                  </a:cubicBezTo>
                  <a:cubicBezTo>
                    <a:pt x="241" y="82"/>
                    <a:pt x="240" y="82"/>
                    <a:pt x="240" y="82"/>
                  </a:cubicBezTo>
                  <a:cubicBezTo>
                    <a:pt x="240" y="83"/>
                    <a:pt x="240" y="83"/>
                    <a:pt x="240" y="84"/>
                  </a:cubicBezTo>
                  <a:cubicBezTo>
                    <a:pt x="240" y="84"/>
                    <a:pt x="240" y="84"/>
                    <a:pt x="239" y="84"/>
                  </a:cubicBezTo>
                  <a:cubicBezTo>
                    <a:pt x="239" y="84"/>
                    <a:pt x="239" y="84"/>
                    <a:pt x="238" y="84"/>
                  </a:cubicBezTo>
                  <a:cubicBezTo>
                    <a:pt x="238" y="84"/>
                    <a:pt x="238" y="83"/>
                    <a:pt x="237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6"/>
                    <a:pt x="236" y="86"/>
                    <a:pt x="236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4" y="85"/>
                    <a:pt x="233" y="86"/>
                    <a:pt x="233" y="87"/>
                  </a:cubicBezTo>
                  <a:cubicBezTo>
                    <a:pt x="232" y="87"/>
                    <a:pt x="231" y="86"/>
                    <a:pt x="231" y="86"/>
                  </a:cubicBezTo>
                  <a:cubicBezTo>
                    <a:pt x="231" y="87"/>
                    <a:pt x="231" y="87"/>
                    <a:pt x="231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9"/>
                    <a:pt x="230" y="89"/>
                    <a:pt x="229" y="89"/>
                  </a:cubicBezTo>
                  <a:cubicBezTo>
                    <a:pt x="229" y="89"/>
                    <a:pt x="229" y="90"/>
                    <a:pt x="228" y="90"/>
                  </a:cubicBezTo>
                  <a:cubicBezTo>
                    <a:pt x="228" y="91"/>
                    <a:pt x="227" y="90"/>
                    <a:pt x="227" y="91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1"/>
                    <a:pt x="226" y="91"/>
                    <a:pt x="226" y="91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3"/>
                    <a:pt x="224" y="93"/>
                    <a:pt x="224" y="93"/>
                  </a:cubicBezTo>
                  <a:cubicBezTo>
                    <a:pt x="222" y="94"/>
                    <a:pt x="221" y="94"/>
                    <a:pt x="219" y="94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18" y="95"/>
                    <a:pt x="219" y="96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6" y="96"/>
                    <a:pt x="215" y="97"/>
                    <a:pt x="214" y="97"/>
                  </a:cubicBezTo>
                  <a:cubicBezTo>
                    <a:pt x="214" y="98"/>
                    <a:pt x="214" y="98"/>
                    <a:pt x="214" y="98"/>
                  </a:cubicBezTo>
                  <a:cubicBezTo>
                    <a:pt x="213" y="99"/>
                    <a:pt x="213" y="99"/>
                    <a:pt x="214" y="99"/>
                  </a:cubicBezTo>
                  <a:cubicBezTo>
                    <a:pt x="214" y="100"/>
                    <a:pt x="214" y="99"/>
                    <a:pt x="215" y="99"/>
                  </a:cubicBezTo>
                  <a:cubicBezTo>
                    <a:pt x="215" y="99"/>
                    <a:pt x="216" y="100"/>
                    <a:pt x="216" y="100"/>
                  </a:cubicBezTo>
                  <a:cubicBezTo>
                    <a:pt x="216" y="100"/>
                    <a:pt x="216" y="100"/>
                    <a:pt x="216" y="101"/>
                  </a:cubicBezTo>
                  <a:cubicBezTo>
                    <a:pt x="216" y="101"/>
                    <a:pt x="215" y="101"/>
                    <a:pt x="214" y="101"/>
                  </a:cubicBezTo>
                  <a:cubicBezTo>
                    <a:pt x="214" y="101"/>
                    <a:pt x="213" y="101"/>
                    <a:pt x="213" y="101"/>
                  </a:cubicBezTo>
                  <a:cubicBezTo>
                    <a:pt x="212" y="100"/>
                    <a:pt x="211" y="99"/>
                    <a:pt x="210" y="99"/>
                  </a:cubicBezTo>
                  <a:cubicBezTo>
                    <a:pt x="209" y="99"/>
                    <a:pt x="208" y="100"/>
                    <a:pt x="207" y="100"/>
                  </a:cubicBezTo>
                  <a:cubicBezTo>
                    <a:pt x="207" y="100"/>
                    <a:pt x="206" y="100"/>
                    <a:pt x="205" y="100"/>
                  </a:cubicBezTo>
                  <a:cubicBezTo>
                    <a:pt x="205" y="100"/>
                    <a:pt x="205" y="101"/>
                    <a:pt x="205" y="101"/>
                  </a:cubicBezTo>
                  <a:cubicBezTo>
                    <a:pt x="205" y="102"/>
                    <a:pt x="204" y="102"/>
                    <a:pt x="204" y="102"/>
                  </a:cubicBezTo>
                  <a:cubicBezTo>
                    <a:pt x="203" y="102"/>
                    <a:pt x="203" y="102"/>
                    <a:pt x="203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3"/>
                  </a:cubicBezTo>
                  <a:cubicBezTo>
                    <a:pt x="199" y="103"/>
                    <a:pt x="197" y="104"/>
                    <a:pt x="195" y="105"/>
                  </a:cubicBezTo>
                  <a:cubicBezTo>
                    <a:pt x="195" y="105"/>
                    <a:pt x="194" y="106"/>
                    <a:pt x="194" y="106"/>
                  </a:cubicBezTo>
                  <a:cubicBezTo>
                    <a:pt x="194" y="106"/>
                    <a:pt x="195" y="106"/>
                    <a:pt x="195" y="106"/>
                  </a:cubicBezTo>
                  <a:cubicBezTo>
                    <a:pt x="195" y="107"/>
                    <a:pt x="196" y="107"/>
                    <a:pt x="197" y="107"/>
                  </a:cubicBezTo>
                  <a:cubicBezTo>
                    <a:pt x="198" y="107"/>
                    <a:pt x="199" y="107"/>
                    <a:pt x="200" y="107"/>
                  </a:cubicBezTo>
                  <a:cubicBezTo>
                    <a:pt x="200" y="107"/>
                    <a:pt x="201" y="107"/>
                    <a:pt x="201" y="108"/>
                  </a:cubicBezTo>
                  <a:cubicBezTo>
                    <a:pt x="201" y="109"/>
                    <a:pt x="201" y="109"/>
                    <a:pt x="200" y="109"/>
                  </a:cubicBezTo>
                  <a:cubicBezTo>
                    <a:pt x="199" y="110"/>
                    <a:pt x="199" y="110"/>
                    <a:pt x="198" y="110"/>
                  </a:cubicBezTo>
                  <a:cubicBezTo>
                    <a:pt x="196" y="109"/>
                    <a:pt x="195" y="109"/>
                    <a:pt x="194" y="109"/>
                  </a:cubicBezTo>
                  <a:cubicBezTo>
                    <a:pt x="194" y="109"/>
                    <a:pt x="193" y="108"/>
                    <a:pt x="193" y="108"/>
                  </a:cubicBezTo>
                  <a:cubicBezTo>
                    <a:pt x="193" y="108"/>
                    <a:pt x="192" y="109"/>
                    <a:pt x="192" y="109"/>
                  </a:cubicBezTo>
                  <a:cubicBezTo>
                    <a:pt x="192" y="109"/>
                    <a:pt x="192" y="110"/>
                    <a:pt x="192" y="110"/>
                  </a:cubicBezTo>
                  <a:cubicBezTo>
                    <a:pt x="193" y="110"/>
                    <a:pt x="193" y="110"/>
                    <a:pt x="193" y="111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12"/>
                    <a:pt x="193" y="112"/>
                    <a:pt x="192" y="112"/>
                  </a:cubicBezTo>
                  <a:cubicBezTo>
                    <a:pt x="192" y="112"/>
                    <a:pt x="191" y="112"/>
                    <a:pt x="191" y="112"/>
                  </a:cubicBezTo>
                  <a:cubicBezTo>
                    <a:pt x="191" y="113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5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89" y="116"/>
                    <a:pt x="189" y="116"/>
                    <a:pt x="188" y="116"/>
                  </a:cubicBezTo>
                  <a:cubicBezTo>
                    <a:pt x="188" y="116"/>
                    <a:pt x="188" y="116"/>
                    <a:pt x="187" y="116"/>
                  </a:cubicBezTo>
                  <a:cubicBezTo>
                    <a:pt x="187" y="116"/>
                    <a:pt x="187" y="116"/>
                    <a:pt x="187" y="117"/>
                  </a:cubicBezTo>
                  <a:cubicBezTo>
                    <a:pt x="187" y="117"/>
                    <a:pt x="187" y="118"/>
                    <a:pt x="187" y="118"/>
                  </a:cubicBezTo>
                  <a:cubicBezTo>
                    <a:pt x="187" y="118"/>
                    <a:pt x="187" y="119"/>
                    <a:pt x="187" y="119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7" y="120"/>
                    <a:pt x="187" y="120"/>
                  </a:cubicBezTo>
                  <a:cubicBezTo>
                    <a:pt x="187" y="121"/>
                    <a:pt x="187" y="122"/>
                    <a:pt x="188" y="122"/>
                  </a:cubicBezTo>
                  <a:cubicBezTo>
                    <a:pt x="188" y="123"/>
                    <a:pt x="189" y="123"/>
                    <a:pt x="190" y="124"/>
                  </a:cubicBezTo>
                  <a:cubicBezTo>
                    <a:pt x="191" y="124"/>
                    <a:pt x="191" y="124"/>
                    <a:pt x="192" y="124"/>
                  </a:cubicBezTo>
                  <a:cubicBezTo>
                    <a:pt x="193" y="124"/>
                    <a:pt x="193" y="124"/>
                    <a:pt x="194" y="123"/>
                  </a:cubicBezTo>
                  <a:cubicBezTo>
                    <a:pt x="195" y="123"/>
                    <a:pt x="196" y="122"/>
                    <a:pt x="197" y="122"/>
                  </a:cubicBezTo>
                  <a:cubicBezTo>
                    <a:pt x="197" y="121"/>
                    <a:pt x="197" y="121"/>
                    <a:pt x="198" y="120"/>
                  </a:cubicBezTo>
                  <a:cubicBezTo>
                    <a:pt x="198" y="120"/>
                    <a:pt x="200" y="120"/>
                    <a:pt x="200" y="119"/>
                  </a:cubicBezTo>
                  <a:cubicBezTo>
                    <a:pt x="200" y="118"/>
                    <a:pt x="200" y="118"/>
                    <a:pt x="200" y="118"/>
                  </a:cubicBezTo>
                  <a:cubicBezTo>
                    <a:pt x="200" y="118"/>
                    <a:pt x="201" y="118"/>
                    <a:pt x="201" y="118"/>
                  </a:cubicBezTo>
                  <a:cubicBezTo>
                    <a:pt x="202" y="118"/>
                    <a:pt x="202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9"/>
                    <a:pt x="204" y="120"/>
                    <a:pt x="203" y="120"/>
                  </a:cubicBezTo>
                  <a:cubicBezTo>
                    <a:pt x="203" y="121"/>
                    <a:pt x="202" y="121"/>
                    <a:pt x="202" y="121"/>
                  </a:cubicBezTo>
                  <a:cubicBezTo>
                    <a:pt x="201" y="122"/>
                    <a:pt x="201" y="123"/>
                    <a:pt x="201" y="124"/>
                  </a:cubicBezTo>
                  <a:cubicBezTo>
                    <a:pt x="201" y="126"/>
                    <a:pt x="201" y="128"/>
                    <a:pt x="200" y="130"/>
                  </a:cubicBezTo>
                  <a:cubicBezTo>
                    <a:pt x="200" y="130"/>
                    <a:pt x="200" y="131"/>
                    <a:pt x="200" y="131"/>
                  </a:cubicBezTo>
                  <a:cubicBezTo>
                    <a:pt x="200" y="131"/>
                    <a:pt x="200" y="131"/>
                    <a:pt x="199" y="132"/>
                  </a:cubicBezTo>
                  <a:cubicBezTo>
                    <a:pt x="199" y="132"/>
                    <a:pt x="200" y="133"/>
                    <a:pt x="199" y="134"/>
                  </a:cubicBezTo>
                  <a:cubicBezTo>
                    <a:pt x="199" y="135"/>
                    <a:pt x="198" y="135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7"/>
                    <a:pt x="199" y="137"/>
                    <a:pt x="198" y="138"/>
                  </a:cubicBezTo>
                  <a:cubicBezTo>
                    <a:pt x="198" y="138"/>
                    <a:pt x="197" y="138"/>
                    <a:pt x="197" y="138"/>
                  </a:cubicBezTo>
                  <a:cubicBezTo>
                    <a:pt x="197" y="138"/>
                    <a:pt x="196" y="139"/>
                    <a:pt x="196" y="139"/>
                  </a:cubicBezTo>
                  <a:cubicBezTo>
                    <a:pt x="195" y="139"/>
                    <a:pt x="194" y="139"/>
                    <a:pt x="194" y="139"/>
                  </a:cubicBezTo>
                  <a:cubicBezTo>
                    <a:pt x="193" y="138"/>
                    <a:pt x="192" y="138"/>
                    <a:pt x="192" y="138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2" y="140"/>
                    <a:pt x="192" y="140"/>
                    <a:pt x="192" y="140"/>
                  </a:cubicBezTo>
                  <a:cubicBezTo>
                    <a:pt x="192" y="140"/>
                    <a:pt x="191" y="140"/>
                    <a:pt x="191" y="140"/>
                  </a:cubicBezTo>
                  <a:cubicBezTo>
                    <a:pt x="190" y="139"/>
                    <a:pt x="189" y="138"/>
                    <a:pt x="188" y="139"/>
                  </a:cubicBezTo>
                  <a:cubicBezTo>
                    <a:pt x="188" y="139"/>
                    <a:pt x="188" y="140"/>
                    <a:pt x="189" y="141"/>
                  </a:cubicBezTo>
                  <a:cubicBezTo>
                    <a:pt x="189" y="141"/>
                    <a:pt x="189" y="142"/>
                    <a:pt x="189" y="142"/>
                  </a:cubicBezTo>
                  <a:cubicBezTo>
                    <a:pt x="189" y="142"/>
                    <a:pt x="190" y="142"/>
                    <a:pt x="190" y="142"/>
                  </a:cubicBezTo>
                  <a:cubicBezTo>
                    <a:pt x="191" y="141"/>
                    <a:pt x="191" y="141"/>
                    <a:pt x="192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3" y="141"/>
                    <a:pt x="193" y="142"/>
                    <a:pt x="193" y="142"/>
                  </a:cubicBezTo>
                  <a:cubicBezTo>
                    <a:pt x="193" y="143"/>
                    <a:pt x="193" y="143"/>
                    <a:pt x="194" y="143"/>
                  </a:cubicBezTo>
                  <a:cubicBezTo>
                    <a:pt x="195" y="142"/>
                    <a:pt x="195" y="142"/>
                    <a:pt x="195" y="142"/>
                  </a:cubicBezTo>
                  <a:cubicBezTo>
                    <a:pt x="195" y="141"/>
                    <a:pt x="195" y="141"/>
                    <a:pt x="196" y="141"/>
                  </a:cubicBezTo>
                  <a:cubicBezTo>
                    <a:pt x="196" y="140"/>
                    <a:pt x="197" y="140"/>
                    <a:pt x="197" y="141"/>
                  </a:cubicBezTo>
                  <a:cubicBezTo>
                    <a:pt x="198" y="142"/>
                    <a:pt x="197" y="142"/>
                    <a:pt x="198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200" y="142"/>
                    <a:pt x="201" y="142"/>
                  </a:cubicBezTo>
                  <a:cubicBezTo>
                    <a:pt x="201" y="141"/>
                    <a:pt x="201" y="141"/>
                    <a:pt x="202" y="140"/>
                  </a:cubicBezTo>
                  <a:cubicBezTo>
                    <a:pt x="202" y="140"/>
                    <a:pt x="203" y="139"/>
                    <a:pt x="204" y="139"/>
                  </a:cubicBezTo>
                  <a:cubicBezTo>
                    <a:pt x="205" y="140"/>
                    <a:pt x="205" y="141"/>
                    <a:pt x="206" y="141"/>
                  </a:cubicBezTo>
                  <a:cubicBezTo>
                    <a:pt x="206" y="141"/>
                    <a:pt x="206" y="140"/>
                    <a:pt x="207" y="140"/>
                  </a:cubicBezTo>
                  <a:cubicBezTo>
                    <a:pt x="207" y="140"/>
                    <a:pt x="208" y="140"/>
                    <a:pt x="208" y="140"/>
                  </a:cubicBezTo>
                  <a:cubicBezTo>
                    <a:pt x="209" y="139"/>
                    <a:pt x="209" y="138"/>
                    <a:pt x="210" y="138"/>
                  </a:cubicBezTo>
                  <a:cubicBezTo>
                    <a:pt x="211" y="137"/>
                    <a:pt x="211" y="136"/>
                    <a:pt x="212" y="135"/>
                  </a:cubicBezTo>
                  <a:cubicBezTo>
                    <a:pt x="212" y="134"/>
                    <a:pt x="213" y="133"/>
                    <a:pt x="214" y="132"/>
                  </a:cubicBezTo>
                  <a:cubicBezTo>
                    <a:pt x="214" y="131"/>
                    <a:pt x="215" y="131"/>
                    <a:pt x="215" y="130"/>
                  </a:cubicBezTo>
                  <a:cubicBezTo>
                    <a:pt x="215" y="129"/>
                    <a:pt x="215" y="129"/>
                    <a:pt x="215" y="128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7" y="128"/>
                    <a:pt x="219" y="128"/>
                    <a:pt x="220" y="127"/>
                  </a:cubicBezTo>
                  <a:cubicBezTo>
                    <a:pt x="220" y="127"/>
                    <a:pt x="220" y="127"/>
                    <a:pt x="220" y="127"/>
                  </a:cubicBezTo>
                  <a:cubicBezTo>
                    <a:pt x="220" y="127"/>
                    <a:pt x="220" y="127"/>
                    <a:pt x="220" y="126"/>
                  </a:cubicBezTo>
                  <a:cubicBezTo>
                    <a:pt x="220" y="126"/>
                    <a:pt x="219" y="126"/>
                    <a:pt x="219" y="126"/>
                  </a:cubicBezTo>
                  <a:cubicBezTo>
                    <a:pt x="218" y="125"/>
                    <a:pt x="218" y="125"/>
                    <a:pt x="218" y="124"/>
                  </a:cubicBezTo>
                  <a:cubicBezTo>
                    <a:pt x="219" y="124"/>
                    <a:pt x="219" y="124"/>
                    <a:pt x="220" y="124"/>
                  </a:cubicBezTo>
                  <a:cubicBezTo>
                    <a:pt x="221" y="125"/>
                    <a:pt x="222" y="126"/>
                    <a:pt x="223" y="125"/>
                  </a:cubicBezTo>
                  <a:cubicBezTo>
                    <a:pt x="224" y="125"/>
                    <a:pt x="224" y="124"/>
                    <a:pt x="224" y="123"/>
                  </a:cubicBezTo>
                  <a:cubicBezTo>
                    <a:pt x="224" y="123"/>
                    <a:pt x="224" y="122"/>
                    <a:pt x="224" y="122"/>
                  </a:cubicBezTo>
                  <a:cubicBezTo>
                    <a:pt x="224" y="121"/>
                    <a:pt x="223" y="121"/>
                    <a:pt x="222" y="121"/>
                  </a:cubicBezTo>
                  <a:cubicBezTo>
                    <a:pt x="222" y="121"/>
                    <a:pt x="221" y="121"/>
                    <a:pt x="220" y="121"/>
                  </a:cubicBezTo>
                  <a:cubicBezTo>
                    <a:pt x="220" y="121"/>
                    <a:pt x="220" y="121"/>
                    <a:pt x="219" y="121"/>
                  </a:cubicBezTo>
                  <a:cubicBezTo>
                    <a:pt x="219" y="121"/>
                    <a:pt x="219" y="121"/>
                    <a:pt x="219" y="121"/>
                  </a:cubicBezTo>
                  <a:cubicBezTo>
                    <a:pt x="219" y="120"/>
                    <a:pt x="219" y="120"/>
                    <a:pt x="220" y="120"/>
                  </a:cubicBezTo>
                  <a:cubicBezTo>
                    <a:pt x="220" y="120"/>
                    <a:pt x="221" y="120"/>
                    <a:pt x="222" y="120"/>
                  </a:cubicBezTo>
                  <a:cubicBezTo>
                    <a:pt x="222" y="120"/>
                    <a:pt x="223" y="120"/>
                    <a:pt x="223" y="119"/>
                  </a:cubicBezTo>
                  <a:cubicBezTo>
                    <a:pt x="223" y="119"/>
                    <a:pt x="223" y="119"/>
                    <a:pt x="223" y="119"/>
                  </a:cubicBezTo>
                  <a:cubicBezTo>
                    <a:pt x="223" y="117"/>
                    <a:pt x="223" y="115"/>
                    <a:pt x="224" y="114"/>
                  </a:cubicBezTo>
                  <a:cubicBezTo>
                    <a:pt x="224" y="114"/>
                    <a:pt x="224" y="113"/>
                    <a:pt x="224" y="113"/>
                  </a:cubicBezTo>
                  <a:cubicBezTo>
                    <a:pt x="225" y="113"/>
                    <a:pt x="225" y="113"/>
                    <a:pt x="226" y="113"/>
                  </a:cubicBezTo>
                  <a:cubicBezTo>
                    <a:pt x="226" y="112"/>
                    <a:pt x="226" y="111"/>
                    <a:pt x="227" y="111"/>
                  </a:cubicBezTo>
                  <a:cubicBezTo>
                    <a:pt x="227" y="111"/>
                    <a:pt x="227" y="110"/>
                    <a:pt x="228" y="110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228" y="109"/>
                    <a:pt x="228" y="109"/>
                    <a:pt x="228" y="109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0" y="108"/>
                    <a:pt x="230" y="108"/>
                    <a:pt x="231" y="108"/>
                  </a:cubicBezTo>
                  <a:cubicBezTo>
                    <a:pt x="231" y="107"/>
                    <a:pt x="232" y="107"/>
                    <a:pt x="232" y="107"/>
                  </a:cubicBezTo>
                  <a:cubicBezTo>
                    <a:pt x="233" y="107"/>
                    <a:pt x="234" y="106"/>
                    <a:pt x="235" y="106"/>
                  </a:cubicBezTo>
                  <a:cubicBezTo>
                    <a:pt x="236" y="106"/>
                    <a:pt x="237" y="106"/>
                    <a:pt x="237" y="106"/>
                  </a:cubicBezTo>
                  <a:cubicBezTo>
                    <a:pt x="238" y="106"/>
                    <a:pt x="238" y="106"/>
                    <a:pt x="238" y="106"/>
                  </a:cubicBezTo>
                  <a:cubicBezTo>
                    <a:pt x="239" y="106"/>
                    <a:pt x="238" y="105"/>
                    <a:pt x="239" y="105"/>
                  </a:cubicBezTo>
                  <a:cubicBezTo>
                    <a:pt x="239" y="105"/>
                    <a:pt x="239" y="104"/>
                    <a:pt x="240" y="104"/>
                  </a:cubicBezTo>
                  <a:cubicBezTo>
                    <a:pt x="241" y="104"/>
                    <a:pt x="241" y="103"/>
                    <a:pt x="241" y="102"/>
                  </a:cubicBezTo>
                  <a:cubicBezTo>
                    <a:pt x="242" y="101"/>
                    <a:pt x="243" y="101"/>
                    <a:pt x="244" y="100"/>
                  </a:cubicBezTo>
                  <a:cubicBezTo>
                    <a:pt x="244" y="100"/>
                    <a:pt x="244" y="99"/>
                    <a:pt x="244" y="99"/>
                  </a:cubicBezTo>
                  <a:cubicBezTo>
                    <a:pt x="245" y="98"/>
                    <a:pt x="245" y="98"/>
                    <a:pt x="246" y="97"/>
                  </a:cubicBezTo>
                  <a:cubicBezTo>
                    <a:pt x="246" y="97"/>
                    <a:pt x="247" y="97"/>
                    <a:pt x="247" y="96"/>
                  </a:cubicBezTo>
                  <a:cubicBezTo>
                    <a:pt x="248" y="96"/>
                    <a:pt x="248" y="96"/>
                    <a:pt x="249" y="96"/>
                  </a:cubicBezTo>
                  <a:cubicBezTo>
                    <a:pt x="250" y="96"/>
                    <a:pt x="250" y="96"/>
                    <a:pt x="251" y="96"/>
                  </a:cubicBezTo>
                  <a:cubicBezTo>
                    <a:pt x="252" y="97"/>
                    <a:pt x="254" y="98"/>
                    <a:pt x="254" y="99"/>
                  </a:cubicBezTo>
                  <a:cubicBezTo>
                    <a:pt x="254" y="100"/>
                    <a:pt x="254" y="101"/>
                    <a:pt x="254" y="101"/>
                  </a:cubicBezTo>
                  <a:cubicBezTo>
                    <a:pt x="253" y="102"/>
                    <a:pt x="253" y="102"/>
                    <a:pt x="252" y="102"/>
                  </a:cubicBezTo>
                  <a:cubicBezTo>
                    <a:pt x="251" y="102"/>
                    <a:pt x="250" y="103"/>
                    <a:pt x="250" y="104"/>
                  </a:cubicBezTo>
                  <a:cubicBezTo>
                    <a:pt x="250" y="104"/>
                    <a:pt x="250" y="104"/>
                    <a:pt x="249" y="105"/>
                  </a:cubicBezTo>
                  <a:cubicBezTo>
                    <a:pt x="249" y="105"/>
                    <a:pt x="249" y="105"/>
                    <a:pt x="249" y="105"/>
                  </a:cubicBezTo>
                  <a:cubicBezTo>
                    <a:pt x="247" y="106"/>
                    <a:pt x="245" y="107"/>
                    <a:pt x="243" y="108"/>
                  </a:cubicBezTo>
                  <a:cubicBezTo>
                    <a:pt x="242" y="108"/>
                    <a:pt x="241" y="109"/>
                    <a:pt x="241" y="110"/>
                  </a:cubicBezTo>
                  <a:cubicBezTo>
                    <a:pt x="241" y="110"/>
                    <a:pt x="240" y="110"/>
                    <a:pt x="240" y="110"/>
                  </a:cubicBezTo>
                  <a:cubicBezTo>
                    <a:pt x="240" y="111"/>
                    <a:pt x="239" y="111"/>
                    <a:pt x="239" y="111"/>
                  </a:cubicBezTo>
                  <a:cubicBezTo>
                    <a:pt x="238" y="111"/>
                    <a:pt x="237" y="111"/>
                    <a:pt x="237" y="111"/>
                  </a:cubicBezTo>
                  <a:cubicBezTo>
                    <a:pt x="237" y="112"/>
                    <a:pt x="237" y="112"/>
                    <a:pt x="237" y="112"/>
                  </a:cubicBezTo>
                  <a:cubicBezTo>
                    <a:pt x="237" y="113"/>
                    <a:pt x="237" y="113"/>
                    <a:pt x="236" y="113"/>
                  </a:cubicBezTo>
                  <a:cubicBezTo>
                    <a:pt x="236" y="114"/>
                    <a:pt x="237" y="115"/>
                    <a:pt x="237" y="115"/>
                  </a:cubicBezTo>
                  <a:cubicBezTo>
                    <a:pt x="236" y="116"/>
                    <a:pt x="236" y="117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5" y="118"/>
                    <a:pt x="235" y="119"/>
                    <a:pt x="235" y="119"/>
                  </a:cubicBezTo>
                  <a:cubicBezTo>
                    <a:pt x="234" y="120"/>
                    <a:pt x="234" y="120"/>
                    <a:pt x="234" y="120"/>
                  </a:cubicBezTo>
                  <a:cubicBezTo>
                    <a:pt x="234" y="121"/>
                    <a:pt x="234" y="121"/>
                    <a:pt x="234" y="121"/>
                  </a:cubicBezTo>
                  <a:cubicBezTo>
                    <a:pt x="234" y="121"/>
                    <a:pt x="234" y="122"/>
                    <a:pt x="234" y="122"/>
                  </a:cubicBezTo>
                  <a:cubicBezTo>
                    <a:pt x="234" y="122"/>
                    <a:pt x="234" y="122"/>
                    <a:pt x="235" y="122"/>
                  </a:cubicBezTo>
                  <a:cubicBezTo>
                    <a:pt x="235" y="122"/>
                    <a:pt x="236" y="122"/>
                    <a:pt x="236" y="123"/>
                  </a:cubicBezTo>
                  <a:cubicBezTo>
                    <a:pt x="237" y="123"/>
                    <a:pt x="236" y="124"/>
                    <a:pt x="237" y="125"/>
                  </a:cubicBezTo>
                  <a:cubicBezTo>
                    <a:pt x="237" y="125"/>
                    <a:pt x="238" y="125"/>
                    <a:pt x="238" y="125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8" y="126"/>
                    <a:pt x="239" y="126"/>
                    <a:pt x="239" y="126"/>
                  </a:cubicBezTo>
                  <a:cubicBezTo>
                    <a:pt x="241" y="126"/>
                    <a:pt x="242" y="126"/>
                    <a:pt x="243" y="126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4" y="126"/>
                    <a:pt x="244" y="126"/>
                    <a:pt x="245" y="125"/>
                  </a:cubicBezTo>
                  <a:cubicBezTo>
                    <a:pt x="245" y="125"/>
                    <a:pt x="245" y="125"/>
                    <a:pt x="246" y="125"/>
                  </a:cubicBezTo>
                  <a:cubicBezTo>
                    <a:pt x="246" y="125"/>
                    <a:pt x="246" y="125"/>
                    <a:pt x="246" y="125"/>
                  </a:cubicBezTo>
                  <a:cubicBezTo>
                    <a:pt x="247" y="125"/>
                    <a:pt x="248" y="125"/>
                    <a:pt x="248" y="125"/>
                  </a:cubicBezTo>
                  <a:cubicBezTo>
                    <a:pt x="249" y="125"/>
                    <a:pt x="249" y="125"/>
                    <a:pt x="250" y="125"/>
                  </a:cubicBezTo>
                  <a:cubicBezTo>
                    <a:pt x="250" y="125"/>
                    <a:pt x="251" y="125"/>
                    <a:pt x="251" y="126"/>
                  </a:cubicBezTo>
                  <a:cubicBezTo>
                    <a:pt x="251" y="126"/>
                    <a:pt x="251" y="126"/>
                    <a:pt x="252" y="126"/>
                  </a:cubicBezTo>
                  <a:cubicBezTo>
                    <a:pt x="252" y="126"/>
                    <a:pt x="252" y="126"/>
                    <a:pt x="253" y="126"/>
                  </a:cubicBezTo>
                  <a:cubicBezTo>
                    <a:pt x="254" y="125"/>
                    <a:pt x="255" y="126"/>
                    <a:pt x="255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8"/>
                    <a:pt x="258" y="128"/>
                    <a:pt x="258" y="129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6" y="131"/>
                    <a:pt x="254" y="130"/>
                    <a:pt x="253" y="131"/>
                  </a:cubicBezTo>
                  <a:cubicBezTo>
                    <a:pt x="252" y="131"/>
                    <a:pt x="251" y="132"/>
                    <a:pt x="250" y="131"/>
                  </a:cubicBezTo>
                  <a:cubicBezTo>
                    <a:pt x="249" y="131"/>
                    <a:pt x="248" y="131"/>
                    <a:pt x="248" y="13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1"/>
                    <a:pt x="246" y="130"/>
                    <a:pt x="246" y="130"/>
                  </a:cubicBezTo>
                  <a:cubicBezTo>
                    <a:pt x="245" y="130"/>
                    <a:pt x="243" y="130"/>
                    <a:pt x="242" y="130"/>
                  </a:cubicBezTo>
                  <a:cubicBezTo>
                    <a:pt x="240" y="130"/>
                    <a:pt x="238" y="130"/>
                    <a:pt x="237" y="130"/>
                  </a:cubicBezTo>
                  <a:cubicBezTo>
                    <a:pt x="237" y="130"/>
                    <a:pt x="237" y="131"/>
                    <a:pt x="237" y="131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7" y="132"/>
                    <a:pt x="237" y="133"/>
                    <a:pt x="237" y="134"/>
                  </a:cubicBezTo>
                  <a:cubicBezTo>
                    <a:pt x="237" y="134"/>
                    <a:pt x="237" y="134"/>
                    <a:pt x="237" y="134"/>
                  </a:cubicBezTo>
                  <a:cubicBezTo>
                    <a:pt x="237" y="134"/>
                    <a:pt x="237" y="135"/>
                    <a:pt x="238" y="135"/>
                  </a:cubicBezTo>
                  <a:cubicBezTo>
                    <a:pt x="238" y="135"/>
                    <a:pt x="238" y="136"/>
                    <a:pt x="238" y="136"/>
                  </a:cubicBezTo>
                  <a:cubicBezTo>
                    <a:pt x="238" y="136"/>
                    <a:pt x="238" y="137"/>
                    <a:pt x="238" y="137"/>
                  </a:cubicBezTo>
                  <a:cubicBezTo>
                    <a:pt x="238" y="137"/>
                    <a:pt x="237" y="137"/>
                    <a:pt x="237" y="137"/>
                  </a:cubicBezTo>
                  <a:cubicBezTo>
                    <a:pt x="237" y="138"/>
                    <a:pt x="237" y="139"/>
                    <a:pt x="237" y="139"/>
                  </a:cubicBezTo>
                  <a:cubicBezTo>
                    <a:pt x="237" y="139"/>
                    <a:pt x="237" y="139"/>
                    <a:pt x="236" y="140"/>
                  </a:cubicBezTo>
                  <a:cubicBezTo>
                    <a:pt x="236" y="140"/>
                    <a:pt x="236" y="141"/>
                    <a:pt x="236" y="141"/>
                  </a:cubicBezTo>
                  <a:cubicBezTo>
                    <a:pt x="235" y="141"/>
                    <a:pt x="235" y="142"/>
                    <a:pt x="234" y="143"/>
                  </a:cubicBezTo>
                  <a:cubicBezTo>
                    <a:pt x="233" y="143"/>
                    <a:pt x="233" y="143"/>
                    <a:pt x="232" y="142"/>
                  </a:cubicBezTo>
                  <a:cubicBezTo>
                    <a:pt x="232" y="141"/>
                    <a:pt x="231" y="140"/>
                    <a:pt x="231" y="139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1" y="138"/>
                    <a:pt x="231" y="138"/>
                    <a:pt x="230" y="138"/>
                  </a:cubicBezTo>
                  <a:cubicBezTo>
                    <a:pt x="230" y="138"/>
                    <a:pt x="229" y="138"/>
                    <a:pt x="228" y="138"/>
                  </a:cubicBezTo>
                  <a:cubicBezTo>
                    <a:pt x="227" y="139"/>
                    <a:pt x="226" y="139"/>
                    <a:pt x="226" y="140"/>
                  </a:cubicBezTo>
                  <a:cubicBezTo>
                    <a:pt x="226" y="141"/>
                    <a:pt x="226" y="142"/>
                    <a:pt x="226" y="143"/>
                  </a:cubicBezTo>
                  <a:cubicBezTo>
                    <a:pt x="226" y="143"/>
                    <a:pt x="225" y="143"/>
                    <a:pt x="225" y="143"/>
                  </a:cubicBezTo>
                  <a:cubicBezTo>
                    <a:pt x="225" y="143"/>
                    <a:pt x="224" y="143"/>
                    <a:pt x="224" y="143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5"/>
                    <a:pt x="224" y="146"/>
                    <a:pt x="224" y="146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8"/>
                    <a:pt x="222" y="149"/>
                    <a:pt x="222" y="149"/>
                  </a:cubicBezTo>
                  <a:cubicBezTo>
                    <a:pt x="222" y="150"/>
                    <a:pt x="222" y="150"/>
                    <a:pt x="221" y="151"/>
                  </a:cubicBezTo>
                  <a:cubicBezTo>
                    <a:pt x="221" y="151"/>
                    <a:pt x="220" y="151"/>
                    <a:pt x="220" y="151"/>
                  </a:cubicBezTo>
                  <a:cubicBezTo>
                    <a:pt x="220" y="151"/>
                    <a:pt x="219" y="151"/>
                    <a:pt x="219" y="151"/>
                  </a:cubicBezTo>
                  <a:cubicBezTo>
                    <a:pt x="219" y="151"/>
                    <a:pt x="219" y="151"/>
                    <a:pt x="219" y="151"/>
                  </a:cubicBezTo>
                  <a:cubicBezTo>
                    <a:pt x="218" y="150"/>
                    <a:pt x="217" y="150"/>
                    <a:pt x="217" y="151"/>
                  </a:cubicBezTo>
                  <a:cubicBezTo>
                    <a:pt x="216" y="151"/>
                    <a:pt x="215" y="152"/>
                    <a:pt x="215" y="153"/>
                  </a:cubicBezTo>
                  <a:cubicBezTo>
                    <a:pt x="215" y="153"/>
                    <a:pt x="215" y="153"/>
                    <a:pt x="215" y="154"/>
                  </a:cubicBezTo>
                  <a:cubicBezTo>
                    <a:pt x="215" y="154"/>
                    <a:pt x="215" y="154"/>
                    <a:pt x="214" y="154"/>
                  </a:cubicBezTo>
                  <a:cubicBezTo>
                    <a:pt x="214" y="154"/>
                    <a:pt x="213" y="154"/>
                    <a:pt x="213" y="154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1" y="152"/>
                    <a:pt x="211" y="152"/>
                    <a:pt x="211" y="151"/>
                  </a:cubicBezTo>
                  <a:cubicBezTo>
                    <a:pt x="211" y="150"/>
                    <a:pt x="211" y="150"/>
                    <a:pt x="211" y="150"/>
                  </a:cubicBezTo>
                  <a:cubicBezTo>
                    <a:pt x="210" y="150"/>
                    <a:pt x="210" y="149"/>
                    <a:pt x="210" y="149"/>
                  </a:cubicBezTo>
                  <a:cubicBezTo>
                    <a:pt x="209" y="149"/>
                    <a:pt x="209" y="149"/>
                    <a:pt x="208" y="149"/>
                  </a:cubicBezTo>
                  <a:cubicBezTo>
                    <a:pt x="207" y="149"/>
                    <a:pt x="207" y="149"/>
                    <a:pt x="207" y="150"/>
                  </a:cubicBezTo>
                  <a:cubicBezTo>
                    <a:pt x="206" y="150"/>
                    <a:pt x="207" y="150"/>
                    <a:pt x="206" y="151"/>
                  </a:cubicBezTo>
                  <a:cubicBezTo>
                    <a:pt x="206" y="151"/>
                    <a:pt x="205" y="151"/>
                    <a:pt x="205" y="151"/>
                  </a:cubicBezTo>
                  <a:cubicBezTo>
                    <a:pt x="204" y="151"/>
                    <a:pt x="204" y="151"/>
                    <a:pt x="203" y="151"/>
                  </a:cubicBezTo>
                  <a:cubicBezTo>
                    <a:pt x="202" y="151"/>
                    <a:pt x="201" y="152"/>
                    <a:pt x="200" y="151"/>
                  </a:cubicBezTo>
                  <a:cubicBezTo>
                    <a:pt x="200" y="151"/>
                    <a:pt x="199" y="151"/>
                    <a:pt x="199" y="151"/>
                  </a:cubicBezTo>
                  <a:cubicBezTo>
                    <a:pt x="199" y="151"/>
                    <a:pt x="199" y="151"/>
                    <a:pt x="198" y="152"/>
                  </a:cubicBezTo>
                  <a:cubicBezTo>
                    <a:pt x="198" y="152"/>
                    <a:pt x="197" y="152"/>
                    <a:pt x="197" y="152"/>
                  </a:cubicBezTo>
                  <a:cubicBezTo>
                    <a:pt x="196" y="152"/>
                    <a:pt x="196" y="152"/>
                    <a:pt x="196" y="151"/>
                  </a:cubicBezTo>
                  <a:cubicBezTo>
                    <a:pt x="196" y="151"/>
                    <a:pt x="196" y="150"/>
                    <a:pt x="196" y="150"/>
                  </a:cubicBezTo>
                  <a:cubicBezTo>
                    <a:pt x="195" y="150"/>
                    <a:pt x="195" y="149"/>
                    <a:pt x="194" y="149"/>
                  </a:cubicBezTo>
                  <a:cubicBezTo>
                    <a:pt x="194" y="149"/>
                    <a:pt x="193" y="147"/>
                    <a:pt x="192" y="147"/>
                  </a:cubicBezTo>
                  <a:cubicBezTo>
                    <a:pt x="191" y="147"/>
                    <a:pt x="190" y="148"/>
                    <a:pt x="189" y="148"/>
                  </a:cubicBezTo>
                  <a:cubicBezTo>
                    <a:pt x="189" y="148"/>
                    <a:pt x="188" y="147"/>
                    <a:pt x="188" y="147"/>
                  </a:cubicBezTo>
                  <a:cubicBezTo>
                    <a:pt x="188" y="147"/>
                    <a:pt x="187" y="147"/>
                    <a:pt x="187" y="148"/>
                  </a:cubicBezTo>
                  <a:cubicBezTo>
                    <a:pt x="187" y="148"/>
                    <a:pt x="186" y="147"/>
                    <a:pt x="186" y="147"/>
                  </a:cubicBezTo>
                  <a:cubicBezTo>
                    <a:pt x="186" y="147"/>
                    <a:pt x="186" y="147"/>
                    <a:pt x="187" y="146"/>
                  </a:cubicBezTo>
                  <a:cubicBezTo>
                    <a:pt x="187" y="146"/>
                    <a:pt x="188" y="146"/>
                    <a:pt x="188" y="146"/>
                  </a:cubicBezTo>
                  <a:cubicBezTo>
                    <a:pt x="188" y="146"/>
                    <a:pt x="188" y="145"/>
                    <a:pt x="188" y="145"/>
                  </a:cubicBezTo>
                  <a:cubicBezTo>
                    <a:pt x="187" y="145"/>
                    <a:pt x="187" y="145"/>
                    <a:pt x="186" y="145"/>
                  </a:cubicBezTo>
                  <a:cubicBezTo>
                    <a:pt x="186" y="145"/>
                    <a:pt x="186" y="144"/>
                    <a:pt x="186" y="144"/>
                  </a:cubicBezTo>
                  <a:cubicBezTo>
                    <a:pt x="186" y="143"/>
                    <a:pt x="186" y="143"/>
                    <a:pt x="186" y="142"/>
                  </a:cubicBezTo>
                  <a:cubicBezTo>
                    <a:pt x="186" y="142"/>
                    <a:pt x="186" y="142"/>
                    <a:pt x="186" y="142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39"/>
                    <a:pt x="187" y="139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8" y="138"/>
                    <a:pt x="188" y="138"/>
                    <a:pt x="188" y="137"/>
                  </a:cubicBezTo>
                  <a:cubicBezTo>
                    <a:pt x="188" y="137"/>
                    <a:pt x="189" y="137"/>
                    <a:pt x="189" y="136"/>
                  </a:cubicBezTo>
                  <a:cubicBezTo>
                    <a:pt x="191" y="136"/>
                    <a:pt x="192" y="136"/>
                    <a:pt x="193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94" y="135"/>
                    <a:pt x="194" y="134"/>
                    <a:pt x="194" y="134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192" y="134"/>
                    <a:pt x="192" y="133"/>
                    <a:pt x="193" y="132"/>
                  </a:cubicBezTo>
                  <a:cubicBezTo>
                    <a:pt x="193" y="132"/>
                    <a:pt x="194" y="131"/>
                    <a:pt x="195" y="131"/>
                  </a:cubicBezTo>
                  <a:cubicBezTo>
                    <a:pt x="195" y="130"/>
                    <a:pt x="196" y="130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5" y="128"/>
                    <a:pt x="194" y="128"/>
                    <a:pt x="193" y="128"/>
                  </a:cubicBezTo>
                  <a:cubicBezTo>
                    <a:pt x="193" y="128"/>
                    <a:pt x="193" y="128"/>
                    <a:pt x="193" y="129"/>
                  </a:cubicBezTo>
                  <a:cubicBezTo>
                    <a:pt x="192" y="129"/>
                    <a:pt x="192" y="129"/>
                    <a:pt x="191" y="129"/>
                  </a:cubicBezTo>
                  <a:cubicBezTo>
                    <a:pt x="190" y="129"/>
                    <a:pt x="190" y="129"/>
                    <a:pt x="189" y="130"/>
                  </a:cubicBezTo>
                  <a:cubicBezTo>
                    <a:pt x="189" y="130"/>
                    <a:pt x="189" y="130"/>
                    <a:pt x="188" y="130"/>
                  </a:cubicBezTo>
                  <a:cubicBezTo>
                    <a:pt x="188" y="131"/>
                    <a:pt x="188" y="131"/>
                    <a:pt x="187" y="131"/>
                  </a:cubicBezTo>
                  <a:cubicBezTo>
                    <a:pt x="187" y="131"/>
                    <a:pt x="186" y="131"/>
                    <a:pt x="186" y="132"/>
                  </a:cubicBezTo>
                  <a:cubicBezTo>
                    <a:pt x="185" y="133"/>
                    <a:pt x="186" y="134"/>
                    <a:pt x="185" y="135"/>
                  </a:cubicBezTo>
                  <a:cubicBezTo>
                    <a:pt x="184" y="135"/>
                    <a:pt x="184" y="136"/>
                    <a:pt x="183" y="136"/>
                  </a:cubicBezTo>
                  <a:cubicBezTo>
                    <a:pt x="183" y="137"/>
                    <a:pt x="183" y="138"/>
                    <a:pt x="184" y="139"/>
                  </a:cubicBezTo>
                  <a:cubicBezTo>
                    <a:pt x="184" y="139"/>
                    <a:pt x="184" y="140"/>
                    <a:pt x="184" y="140"/>
                  </a:cubicBezTo>
                  <a:cubicBezTo>
                    <a:pt x="184" y="140"/>
                    <a:pt x="183" y="141"/>
                    <a:pt x="183" y="141"/>
                  </a:cubicBezTo>
                  <a:cubicBezTo>
                    <a:pt x="183" y="142"/>
                    <a:pt x="182" y="142"/>
                    <a:pt x="182" y="143"/>
                  </a:cubicBezTo>
                  <a:cubicBezTo>
                    <a:pt x="181" y="144"/>
                    <a:pt x="181" y="145"/>
                    <a:pt x="180" y="146"/>
                  </a:cubicBezTo>
                  <a:cubicBezTo>
                    <a:pt x="180" y="146"/>
                    <a:pt x="180" y="146"/>
                    <a:pt x="180" y="146"/>
                  </a:cubicBezTo>
                  <a:cubicBezTo>
                    <a:pt x="180" y="146"/>
                    <a:pt x="180" y="146"/>
                    <a:pt x="180" y="147"/>
                  </a:cubicBezTo>
                  <a:cubicBezTo>
                    <a:pt x="180" y="147"/>
                    <a:pt x="179" y="147"/>
                    <a:pt x="179" y="148"/>
                  </a:cubicBezTo>
                  <a:cubicBezTo>
                    <a:pt x="178" y="148"/>
                    <a:pt x="178" y="147"/>
                    <a:pt x="178" y="147"/>
                  </a:cubicBezTo>
                  <a:cubicBezTo>
                    <a:pt x="178" y="147"/>
                    <a:pt x="178" y="146"/>
                    <a:pt x="178" y="146"/>
                  </a:cubicBezTo>
                  <a:cubicBezTo>
                    <a:pt x="178" y="146"/>
                    <a:pt x="177" y="146"/>
                    <a:pt x="177" y="146"/>
                  </a:cubicBezTo>
                  <a:cubicBezTo>
                    <a:pt x="176" y="145"/>
                    <a:pt x="175" y="146"/>
                    <a:pt x="175" y="147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4" y="147"/>
                    <a:pt x="174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6"/>
                    <a:pt x="173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72" y="145"/>
                    <a:pt x="172" y="145"/>
                    <a:pt x="172" y="145"/>
                  </a:cubicBezTo>
                  <a:cubicBezTo>
                    <a:pt x="171" y="145"/>
                    <a:pt x="169" y="145"/>
                    <a:pt x="168" y="146"/>
                  </a:cubicBezTo>
                  <a:cubicBezTo>
                    <a:pt x="168" y="146"/>
                    <a:pt x="167" y="147"/>
                    <a:pt x="167" y="147"/>
                  </a:cubicBezTo>
                  <a:cubicBezTo>
                    <a:pt x="167" y="148"/>
                    <a:pt x="168" y="149"/>
                    <a:pt x="167" y="149"/>
                  </a:cubicBezTo>
                  <a:cubicBezTo>
                    <a:pt x="167" y="149"/>
                    <a:pt x="167" y="150"/>
                    <a:pt x="166" y="150"/>
                  </a:cubicBezTo>
                  <a:cubicBezTo>
                    <a:pt x="166" y="150"/>
                    <a:pt x="165" y="150"/>
                    <a:pt x="165" y="149"/>
                  </a:cubicBezTo>
                  <a:cubicBezTo>
                    <a:pt x="165" y="149"/>
                    <a:pt x="165" y="148"/>
                    <a:pt x="165" y="147"/>
                  </a:cubicBezTo>
                  <a:cubicBezTo>
                    <a:pt x="165" y="147"/>
                    <a:pt x="164" y="147"/>
                    <a:pt x="164" y="147"/>
                  </a:cubicBezTo>
                  <a:cubicBezTo>
                    <a:pt x="163" y="147"/>
                    <a:pt x="163" y="149"/>
                    <a:pt x="163" y="150"/>
                  </a:cubicBezTo>
                  <a:cubicBezTo>
                    <a:pt x="162" y="151"/>
                    <a:pt x="162" y="152"/>
                    <a:pt x="161" y="152"/>
                  </a:cubicBezTo>
                  <a:cubicBezTo>
                    <a:pt x="161" y="153"/>
                    <a:pt x="159" y="153"/>
                    <a:pt x="159" y="154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159" y="155"/>
                    <a:pt x="158" y="155"/>
                    <a:pt x="158" y="155"/>
                  </a:cubicBezTo>
                  <a:cubicBezTo>
                    <a:pt x="157" y="154"/>
                    <a:pt x="157" y="154"/>
                    <a:pt x="156" y="153"/>
                  </a:cubicBezTo>
                  <a:cubicBezTo>
                    <a:pt x="155" y="153"/>
                    <a:pt x="155" y="153"/>
                    <a:pt x="154" y="153"/>
                  </a:cubicBezTo>
                  <a:cubicBezTo>
                    <a:pt x="153" y="153"/>
                    <a:pt x="152" y="153"/>
                    <a:pt x="151" y="153"/>
                  </a:cubicBezTo>
                  <a:cubicBezTo>
                    <a:pt x="151" y="153"/>
                    <a:pt x="150" y="153"/>
                    <a:pt x="150" y="154"/>
                  </a:cubicBezTo>
                  <a:cubicBezTo>
                    <a:pt x="150" y="154"/>
                    <a:pt x="150" y="155"/>
                    <a:pt x="150" y="155"/>
                  </a:cubicBezTo>
                  <a:cubicBezTo>
                    <a:pt x="149" y="155"/>
                    <a:pt x="149" y="156"/>
                    <a:pt x="149" y="156"/>
                  </a:cubicBezTo>
                  <a:cubicBezTo>
                    <a:pt x="148" y="156"/>
                    <a:pt x="148" y="156"/>
                    <a:pt x="147" y="156"/>
                  </a:cubicBezTo>
                  <a:cubicBezTo>
                    <a:pt x="147" y="157"/>
                    <a:pt x="145" y="157"/>
                    <a:pt x="145" y="157"/>
                  </a:cubicBezTo>
                  <a:cubicBezTo>
                    <a:pt x="144" y="156"/>
                    <a:pt x="143" y="157"/>
                    <a:pt x="143" y="157"/>
                  </a:cubicBezTo>
                  <a:cubicBezTo>
                    <a:pt x="142" y="158"/>
                    <a:pt x="142" y="158"/>
                    <a:pt x="142" y="159"/>
                  </a:cubicBezTo>
                  <a:cubicBezTo>
                    <a:pt x="142" y="159"/>
                    <a:pt x="141" y="159"/>
                    <a:pt x="141" y="159"/>
                  </a:cubicBezTo>
                  <a:cubicBezTo>
                    <a:pt x="141" y="159"/>
                    <a:pt x="140" y="159"/>
                    <a:pt x="140" y="159"/>
                  </a:cubicBezTo>
                  <a:cubicBezTo>
                    <a:pt x="139" y="159"/>
                    <a:pt x="138" y="159"/>
                    <a:pt x="138" y="158"/>
                  </a:cubicBezTo>
                  <a:cubicBezTo>
                    <a:pt x="138" y="158"/>
                    <a:pt x="137" y="158"/>
                    <a:pt x="137" y="157"/>
                  </a:cubicBezTo>
                  <a:cubicBezTo>
                    <a:pt x="137" y="157"/>
                    <a:pt x="137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5"/>
                    <a:pt x="136" y="155"/>
                    <a:pt x="136" y="15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5" y="157"/>
                    <a:pt x="135" y="158"/>
                    <a:pt x="135" y="159"/>
                  </a:cubicBezTo>
                  <a:cubicBezTo>
                    <a:pt x="135" y="159"/>
                    <a:pt x="135" y="160"/>
                    <a:pt x="135" y="160"/>
                  </a:cubicBezTo>
                  <a:cubicBezTo>
                    <a:pt x="135" y="160"/>
                    <a:pt x="135" y="161"/>
                    <a:pt x="135" y="161"/>
                  </a:cubicBezTo>
                  <a:cubicBezTo>
                    <a:pt x="134" y="161"/>
                    <a:pt x="134" y="161"/>
                    <a:pt x="134" y="160"/>
                  </a:cubicBezTo>
                  <a:cubicBezTo>
                    <a:pt x="134" y="160"/>
                    <a:pt x="133" y="160"/>
                    <a:pt x="133" y="160"/>
                  </a:cubicBezTo>
                  <a:cubicBezTo>
                    <a:pt x="133" y="159"/>
                    <a:pt x="132" y="159"/>
                    <a:pt x="132" y="158"/>
                  </a:cubicBezTo>
                  <a:cubicBezTo>
                    <a:pt x="132" y="158"/>
                    <a:pt x="132" y="158"/>
                    <a:pt x="132" y="157"/>
                  </a:cubicBezTo>
                  <a:cubicBezTo>
                    <a:pt x="132" y="157"/>
                    <a:pt x="131" y="157"/>
                    <a:pt x="130" y="156"/>
                  </a:cubicBezTo>
                  <a:cubicBezTo>
                    <a:pt x="129" y="156"/>
                    <a:pt x="128" y="156"/>
                    <a:pt x="127" y="156"/>
                  </a:cubicBezTo>
                  <a:cubicBezTo>
                    <a:pt x="126" y="156"/>
                    <a:pt x="125" y="156"/>
                    <a:pt x="124" y="156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3" y="156"/>
                    <a:pt x="123" y="157"/>
                    <a:pt x="123" y="157"/>
                  </a:cubicBezTo>
                  <a:cubicBezTo>
                    <a:pt x="123" y="158"/>
                    <a:pt x="123" y="159"/>
                    <a:pt x="123" y="159"/>
                  </a:cubicBezTo>
                  <a:cubicBezTo>
                    <a:pt x="123" y="160"/>
                    <a:pt x="124" y="161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5" y="163"/>
                    <a:pt x="126" y="163"/>
                    <a:pt x="127" y="164"/>
                  </a:cubicBezTo>
                  <a:cubicBezTo>
                    <a:pt x="127" y="164"/>
                    <a:pt x="127" y="164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6"/>
                    <a:pt x="129" y="166"/>
                    <a:pt x="128" y="167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27" y="167"/>
                    <a:pt x="127" y="167"/>
                    <a:pt x="127" y="168"/>
                  </a:cubicBezTo>
                  <a:cubicBezTo>
                    <a:pt x="126" y="168"/>
                    <a:pt x="127" y="169"/>
                    <a:pt x="127" y="169"/>
                  </a:cubicBezTo>
                  <a:cubicBezTo>
                    <a:pt x="127" y="170"/>
                    <a:pt x="127" y="170"/>
                    <a:pt x="127" y="171"/>
                  </a:cubicBezTo>
                  <a:cubicBezTo>
                    <a:pt x="127" y="171"/>
                    <a:pt x="127" y="171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7" y="175"/>
                    <a:pt x="127" y="175"/>
                  </a:cubicBezTo>
                  <a:cubicBezTo>
                    <a:pt x="126" y="176"/>
                    <a:pt x="126" y="176"/>
                    <a:pt x="125" y="176"/>
                  </a:cubicBezTo>
                  <a:cubicBezTo>
                    <a:pt x="124" y="176"/>
                    <a:pt x="124" y="177"/>
                    <a:pt x="123" y="177"/>
                  </a:cubicBezTo>
                  <a:cubicBezTo>
                    <a:pt x="123" y="178"/>
                    <a:pt x="123" y="178"/>
                    <a:pt x="123" y="179"/>
                  </a:cubicBezTo>
                  <a:cubicBezTo>
                    <a:pt x="123" y="180"/>
                    <a:pt x="123" y="182"/>
                    <a:pt x="122" y="183"/>
                  </a:cubicBezTo>
                  <a:cubicBezTo>
                    <a:pt x="122" y="184"/>
                    <a:pt x="120" y="185"/>
                    <a:pt x="119" y="186"/>
                  </a:cubicBezTo>
                  <a:cubicBezTo>
                    <a:pt x="119" y="187"/>
                    <a:pt x="119" y="187"/>
                    <a:pt x="118" y="187"/>
                  </a:cubicBezTo>
                  <a:cubicBezTo>
                    <a:pt x="118" y="187"/>
                    <a:pt x="118" y="187"/>
                    <a:pt x="117" y="187"/>
                  </a:cubicBezTo>
                  <a:cubicBezTo>
                    <a:pt x="117" y="187"/>
                    <a:pt x="116" y="187"/>
                    <a:pt x="115" y="186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5" y="184"/>
                    <a:pt x="112" y="185"/>
                    <a:pt x="111" y="184"/>
                  </a:cubicBezTo>
                  <a:cubicBezTo>
                    <a:pt x="110" y="184"/>
                    <a:pt x="110" y="183"/>
                    <a:pt x="109" y="183"/>
                  </a:cubicBezTo>
                  <a:cubicBezTo>
                    <a:pt x="107" y="180"/>
                    <a:pt x="103" y="178"/>
                    <a:pt x="100" y="176"/>
                  </a:cubicBezTo>
                  <a:cubicBezTo>
                    <a:pt x="99" y="176"/>
                    <a:pt x="98" y="176"/>
                    <a:pt x="98" y="175"/>
                  </a:cubicBezTo>
                  <a:cubicBezTo>
                    <a:pt x="96" y="175"/>
                    <a:pt x="94" y="176"/>
                    <a:pt x="93" y="178"/>
                  </a:cubicBezTo>
                  <a:cubicBezTo>
                    <a:pt x="93" y="179"/>
                    <a:pt x="92" y="181"/>
                    <a:pt x="92" y="182"/>
                  </a:cubicBezTo>
                  <a:cubicBezTo>
                    <a:pt x="92" y="184"/>
                    <a:pt x="92" y="186"/>
                    <a:pt x="91" y="187"/>
                  </a:cubicBezTo>
                  <a:cubicBezTo>
                    <a:pt x="89" y="188"/>
                    <a:pt x="87" y="188"/>
                    <a:pt x="86" y="189"/>
                  </a:cubicBezTo>
                  <a:cubicBezTo>
                    <a:pt x="86" y="189"/>
                    <a:pt x="85" y="190"/>
                    <a:pt x="85" y="191"/>
                  </a:cubicBezTo>
                  <a:cubicBezTo>
                    <a:pt x="84" y="193"/>
                    <a:pt x="83" y="195"/>
                    <a:pt x="81" y="197"/>
                  </a:cubicBezTo>
                  <a:cubicBezTo>
                    <a:pt x="80" y="197"/>
                    <a:pt x="80" y="198"/>
                    <a:pt x="79" y="198"/>
                  </a:cubicBezTo>
                  <a:cubicBezTo>
                    <a:pt x="79" y="199"/>
                    <a:pt x="79" y="199"/>
                    <a:pt x="79" y="200"/>
                  </a:cubicBezTo>
                  <a:cubicBezTo>
                    <a:pt x="79" y="200"/>
                    <a:pt x="80" y="200"/>
                    <a:pt x="80" y="201"/>
                  </a:cubicBezTo>
                  <a:cubicBezTo>
                    <a:pt x="81" y="202"/>
                    <a:pt x="80" y="202"/>
                    <a:pt x="79" y="203"/>
                  </a:cubicBezTo>
                  <a:cubicBezTo>
                    <a:pt x="78" y="204"/>
                    <a:pt x="77" y="206"/>
                    <a:pt x="77" y="208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09"/>
                    <a:pt x="78" y="209"/>
                    <a:pt x="78" y="209"/>
                  </a:cubicBezTo>
                  <a:cubicBezTo>
                    <a:pt x="79" y="209"/>
                    <a:pt x="80" y="209"/>
                    <a:pt x="81" y="210"/>
                  </a:cubicBezTo>
                  <a:cubicBezTo>
                    <a:pt x="83" y="211"/>
                    <a:pt x="83" y="213"/>
                    <a:pt x="84" y="215"/>
                  </a:cubicBezTo>
                  <a:cubicBezTo>
                    <a:pt x="84" y="216"/>
                    <a:pt x="83" y="218"/>
                    <a:pt x="83" y="218"/>
                  </a:cubicBezTo>
                  <a:cubicBezTo>
                    <a:pt x="84" y="220"/>
                    <a:pt x="86" y="220"/>
                    <a:pt x="87" y="219"/>
                  </a:cubicBezTo>
                  <a:cubicBezTo>
                    <a:pt x="88" y="218"/>
                    <a:pt x="90" y="217"/>
                    <a:pt x="91" y="218"/>
                  </a:cubicBezTo>
                  <a:cubicBezTo>
                    <a:pt x="91" y="219"/>
                    <a:pt x="92" y="219"/>
                    <a:pt x="92" y="220"/>
                  </a:cubicBezTo>
                  <a:cubicBezTo>
                    <a:pt x="93" y="220"/>
                    <a:pt x="94" y="219"/>
                    <a:pt x="95" y="220"/>
                  </a:cubicBezTo>
                  <a:cubicBezTo>
                    <a:pt x="95" y="220"/>
                    <a:pt x="96" y="220"/>
                    <a:pt x="96" y="220"/>
                  </a:cubicBezTo>
                  <a:cubicBezTo>
                    <a:pt x="97" y="221"/>
                    <a:pt x="97" y="220"/>
                    <a:pt x="98" y="220"/>
                  </a:cubicBezTo>
                  <a:cubicBezTo>
                    <a:pt x="99" y="219"/>
                    <a:pt x="100" y="220"/>
                    <a:pt x="101" y="220"/>
                  </a:cubicBezTo>
                  <a:cubicBezTo>
                    <a:pt x="103" y="219"/>
                    <a:pt x="103" y="217"/>
                    <a:pt x="105" y="216"/>
                  </a:cubicBezTo>
                  <a:cubicBezTo>
                    <a:pt x="106" y="216"/>
                    <a:pt x="107" y="216"/>
                    <a:pt x="107" y="216"/>
                  </a:cubicBezTo>
                  <a:cubicBezTo>
                    <a:pt x="109" y="216"/>
                    <a:pt x="109" y="214"/>
                    <a:pt x="109" y="213"/>
                  </a:cubicBezTo>
                  <a:cubicBezTo>
                    <a:pt x="110" y="212"/>
                    <a:pt x="110" y="210"/>
                    <a:pt x="111" y="209"/>
                  </a:cubicBezTo>
                  <a:cubicBezTo>
                    <a:pt x="112" y="207"/>
                    <a:pt x="116" y="208"/>
                    <a:pt x="117" y="206"/>
                  </a:cubicBezTo>
                  <a:cubicBezTo>
                    <a:pt x="117" y="206"/>
                    <a:pt x="118" y="205"/>
                    <a:pt x="118" y="205"/>
                  </a:cubicBezTo>
                  <a:cubicBezTo>
                    <a:pt x="119" y="204"/>
                    <a:pt x="121" y="204"/>
                    <a:pt x="122" y="204"/>
                  </a:cubicBezTo>
                  <a:cubicBezTo>
                    <a:pt x="125" y="204"/>
                    <a:pt x="127" y="202"/>
                    <a:pt x="128" y="200"/>
                  </a:cubicBezTo>
                  <a:cubicBezTo>
                    <a:pt x="128" y="200"/>
                    <a:pt x="128" y="199"/>
                    <a:pt x="129" y="199"/>
                  </a:cubicBezTo>
                  <a:cubicBezTo>
                    <a:pt x="129" y="198"/>
                    <a:pt x="129" y="198"/>
                    <a:pt x="130" y="198"/>
                  </a:cubicBezTo>
                  <a:cubicBezTo>
                    <a:pt x="131" y="198"/>
                    <a:pt x="132" y="196"/>
                    <a:pt x="134" y="195"/>
                  </a:cubicBezTo>
                  <a:cubicBezTo>
                    <a:pt x="135" y="194"/>
                    <a:pt x="137" y="194"/>
                    <a:pt x="138" y="195"/>
                  </a:cubicBezTo>
                  <a:cubicBezTo>
                    <a:pt x="138" y="195"/>
                    <a:pt x="138" y="196"/>
                    <a:pt x="139" y="196"/>
                  </a:cubicBezTo>
                  <a:cubicBezTo>
                    <a:pt x="140" y="198"/>
                    <a:pt x="143" y="199"/>
                    <a:pt x="145" y="199"/>
                  </a:cubicBezTo>
                  <a:cubicBezTo>
                    <a:pt x="146" y="198"/>
                    <a:pt x="146" y="198"/>
                    <a:pt x="147" y="198"/>
                  </a:cubicBezTo>
                  <a:cubicBezTo>
                    <a:pt x="148" y="198"/>
                    <a:pt x="149" y="199"/>
                    <a:pt x="150" y="199"/>
                  </a:cubicBezTo>
                  <a:cubicBezTo>
                    <a:pt x="150" y="199"/>
                    <a:pt x="151" y="199"/>
                    <a:pt x="151" y="199"/>
                  </a:cubicBezTo>
                  <a:cubicBezTo>
                    <a:pt x="151" y="198"/>
                    <a:pt x="151" y="198"/>
                    <a:pt x="151" y="198"/>
                  </a:cubicBezTo>
                  <a:cubicBezTo>
                    <a:pt x="152" y="197"/>
                    <a:pt x="152" y="197"/>
                    <a:pt x="153" y="197"/>
                  </a:cubicBezTo>
                  <a:cubicBezTo>
                    <a:pt x="153" y="197"/>
                    <a:pt x="154" y="197"/>
                    <a:pt x="154" y="196"/>
                  </a:cubicBezTo>
                  <a:cubicBezTo>
                    <a:pt x="155" y="196"/>
                    <a:pt x="155" y="196"/>
                    <a:pt x="156" y="196"/>
                  </a:cubicBezTo>
                  <a:cubicBezTo>
                    <a:pt x="156" y="196"/>
                    <a:pt x="157" y="197"/>
                    <a:pt x="157" y="198"/>
                  </a:cubicBezTo>
                  <a:cubicBezTo>
                    <a:pt x="157" y="198"/>
                    <a:pt x="157" y="198"/>
                    <a:pt x="157" y="199"/>
                  </a:cubicBezTo>
                  <a:cubicBezTo>
                    <a:pt x="157" y="199"/>
                    <a:pt x="157" y="199"/>
                    <a:pt x="157" y="199"/>
                  </a:cubicBezTo>
                  <a:cubicBezTo>
                    <a:pt x="157" y="200"/>
                    <a:pt x="157" y="200"/>
                    <a:pt x="158" y="200"/>
                  </a:cubicBezTo>
                  <a:cubicBezTo>
                    <a:pt x="158" y="201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4"/>
                  </a:cubicBezTo>
                  <a:cubicBezTo>
                    <a:pt x="158" y="205"/>
                    <a:pt x="158" y="205"/>
                    <a:pt x="158" y="206"/>
                  </a:cubicBezTo>
                  <a:cubicBezTo>
                    <a:pt x="158" y="206"/>
                    <a:pt x="158" y="207"/>
                    <a:pt x="158" y="207"/>
                  </a:cubicBezTo>
                  <a:cubicBezTo>
                    <a:pt x="158" y="208"/>
                    <a:pt x="158" y="208"/>
                    <a:pt x="158" y="209"/>
                  </a:cubicBezTo>
                  <a:cubicBezTo>
                    <a:pt x="158" y="210"/>
                    <a:pt x="158" y="211"/>
                    <a:pt x="158" y="211"/>
                  </a:cubicBezTo>
                  <a:cubicBezTo>
                    <a:pt x="159" y="213"/>
                    <a:pt x="160" y="214"/>
                    <a:pt x="161" y="215"/>
                  </a:cubicBezTo>
                  <a:cubicBezTo>
                    <a:pt x="161" y="215"/>
                    <a:pt x="161" y="216"/>
                    <a:pt x="161" y="216"/>
                  </a:cubicBezTo>
                  <a:cubicBezTo>
                    <a:pt x="161" y="217"/>
                    <a:pt x="162" y="217"/>
                    <a:pt x="162" y="218"/>
                  </a:cubicBezTo>
                  <a:cubicBezTo>
                    <a:pt x="162" y="218"/>
                    <a:pt x="163" y="219"/>
                    <a:pt x="163" y="219"/>
                  </a:cubicBezTo>
                  <a:cubicBezTo>
                    <a:pt x="163" y="220"/>
                    <a:pt x="164" y="221"/>
                    <a:pt x="165" y="221"/>
                  </a:cubicBezTo>
                  <a:cubicBezTo>
                    <a:pt x="165" y="221"/>
                    <a:pt x="165" y="221"/>
                    <a:pt x="166" y="222"/>
                  </a:cubicBezTo>
                  <a:cubicBezTo>
                    <a:pt x="166" y="222"/>
                    <a:pt x="166" y="223"/>
                    <a:pt x="166" y="223"/>
                  </a:cubicBezTo>
                  <a:cubicBezTo>
                    <a:pt x="166" y="224"/>
                    <a:pt x="167" y="224"/>
                    <a:pt x="167" y="224"/>
                  </a:cubicBezTo>
                  <a:cubicBezTo>
                    <a:pt x="167" y="225"/>
                    <a:pt x="167" y="225"/>
                    <a:pt x="168" y="226"/>
                  </a:cubicBezTo>
                  <a:cubicBezTo>
                    <a:pt x="168" y="226"/>
                    <a:pt x="168" y="226"/>
                    <a:pt x="169" y="226"/>
                  </a:cubicBezTo>
                  <a:cubicBezTo>
                    <a:pt x="169" y="227"/>
                    <a:pt x="169" y="227"/>
                    <a:pt x="169" y="228"/>
                  </a:cubicBezTo>
                  <a:cubicBezTo>
                    <a:pt x="169" y="228"/>
                    <a:pt x="169" y="229"/>
                    <a:pt x="170" y="229"/>
                  </a:cubicBezTo>
                  <a:cubicBezTo>
                    <a:pt x="171" y="229"/>
                    <a:pt x="171" y="231"/>
                    <a:pt x="171" y="232"/>
                  </a:cubicBezTo>
                  <a:cubicBezTo>
                    <a:pt x="171" y="233"/>
                    <a:pt x="171" y="234"/>
                    <a:pt x="171" y="235"/>
                  </a:cubicBezTo>
                  <a:cubicBezTo>
                    <a:pt x="171" y="235"/>
                    <a:pt x="171" y="235"/>
                    <a:pt x="171" y="236"/>
                  </a:cubicBezTo>
                  <a:cubicBezTo>
                    <a:pt x="170" y="236"/>
                    <a:pt x="171" y="237"/>
                    <a:pt x="170" y="237"/>
                  </a:cubicBezTo>
                  <a:cubicBezTo>
                    <a:pt x="170" y="237"/>
                    <a:pt x="170" y="238"/>
                    <a:pt x="170" y="238"/>
                  </a:cubicBezTo>
                  <a:cubicBezTo>
                    <a:pt x="170" y="238"/>
                    <a:pt x="170" y="239"/>
                    <a:pt x="170" y="239"/>
                  </a:cubicBezTo>
                  <a:cubicBezTo>
                    <a:pt x="170" y="239"/>
                    <a:pt x="169" y="239"/>
                    <a:pt x="169" y="240"/>
                  </a:cubicBezTo>
                  <a:cubicBezTo>
                    <a:pt x="168" y="240"/>
                    <a:pt x="168" y="240"/>
                    <a:pt x="167" y="241"/>
                  </a:cubicBezTo>
                  <a:cubicBezTo>
                    <a:pt x="167" y="240"/>
                    <a:pt x="166" y="240"/>
                    <a:pt x="165" y="240"/>
                  </a:cubicBezTo>
                  <a:cubicBezTo>
                    <a:pt x="165" y="239"/>
                    <a:pt x="164" y="240"/>
                    <a:pt x="163" y="240"/>
                  </a:cubicBezTo>
                  <a:cubicBezTo>
                    <a:pt x="161" y="240"/>
                    <a:pt x="160" y="239"/>
                    <a:pt x="159" y="239"/>
                  </a:cubicBezTo>
                  <a:cubicBezTo>
                    <a:pt x="158" y="238"/>
                    <a:pt x="156" y="238"/>
                    <a:pt x="155" y="238"/>
                  </a:cubicBezTo>
                  <a:cubicBezTo>
                    <a:pt x="154" y="238"/>
                    <a:pt x="153" y="238"/>
                    <a:pt x="153" y="238"/>
                  </a:cubicBezTo>
                  <a:cubicBezTo>
                    <a:pt x="153" y="239"/>
                    <a:pt x="153" y="239"/>
                    <a:pt x="153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4" y="240"/>
                    <a:pt x="154" y="241"/>
                    <a:pt x="154" y="241"/>
                  </a:cubicBezTo>
                  <a:cubicBezTo>
                    <a:pt x="154" y="241"/>
                    <a:pt x="155" y="241"/>
                    <a:pt x="155" y="241"/>
                  </a:cubicBezTo>
                  <a:cubicBezTo>
                    <a:pt x="155" y="241"/>
                    <a:pt x="156" y="241"/>
                    <a:pt x="157" y="242"/>
                  </a:cubicBezTo>
                  <a:cubicBezTo>
                    <a:pt x="157" y="243"/>
                    <a:pt x="158" y="244"/>
                    <a:pt x="158" y="245"/>
                  </a:cubicBezTo>
                  <a:cubicBezTo>
                    <a:pt x="159" y="246"/>
                    <a:pt x="160" y="248"/>
                    <a:pt x="161" y="248"/>
                  </a:cubicBezTo>
                  <a:cubicBezTo>
                    <a:pt x="161" y="249"/>
                    <a:pt x="161" y="249"/>
                    <a:pt x="162" y="249"/>
                  </a:cubicBezTo>
                  <a:cubicBezTo>
                    <a:pt x="162" y="249"/>
                    <a:pt x="163" y="249"/>
                    <a:pt x="163" y="249"/>
                  </a:cubicBezTo>
                  <a:cubicBezTo>
                    <a:pt x="164" y="248"/>
                    <a:pt x="163" y="247"/>
                    <a:pt x="163" y="246"/>
                  </a:cubicBezTo>
                  <a:cubicBezTo>
                    <a:pt x="163" y="244"/>
                    <a:pt x="165" y="242"/>
                    <a:pt x="167" y="241"/>
                  </a:cubicBezTo>
                  <a:cubicBezTo>
                    <a:pt x="167" y="241"/>
                    <a:pt x="167" y="241"/>
                    <a:pt x="167" y="241"/>
                  </a:cubicBezTo>
                  <a:cubicBezTo>
                    <a:pt x="167" y="241"/>
                    <a:pt x="168" y="241"/>
                    <a:pt x="168" y="241"/>
                  </a:cubicBezTo>
                  <a:cubicBezTo>
                    <a:pt x="168" y="242"/>
                    <a:pt x="169" y="242"/>
                    <a:pt x="170" y="242"/>
                  </a:cubicBezTo>
                  <a:cubicBezTo>
                    <a:pt x="170" y="241"/>
                    <a:pt x="171" y="241"/>
                    <a:pt x="172" y="240"/>
                  </a:cubicBezTo>
                  <a:cubicBezTo>
                    <a:pt x="172" y="240"/>
                    <a:pt x="172" y="240"/>
                    <a:pt x="172" y="239"/>
                  </a:cubicBezTo>
                  <a:cubicBezTo>
                    <a:pt x="172" y="239"/>
                    <a:pt x="172" y="239"/>
                    <a:pt x="173" y="238"/>
                  </a:cubicBezTo>
                  <a:cubicBezTo>
                    <a:pt x="173" y="238"/>
                    <a:pt x="174" y="238"/>
                    <a:pt x="175" y="237"/>
                  </a:cubicBezTo>
                  <a:cubicBezTo>
                    <a:pt x="176" y="237"/>
                    <a:pt x="176" y="235"/>
                    <a:pt x="175" y="235"/>
                  </a:cubicBezTo>
                  <a:cubicBezTo>
                    <a:pt x="175" y="234"/>
                    <a:pt x="174" y="233"/>
                    <a:pt x="174" y="232"/>
                  </a:cubicBezTo>
                  <a:cubicBezTo>
                    <a:pt x="174" y="231"/>
                    <a:pt x="175" y="231"/>
                    <a:pt x="175" y="230"/>
                  </a:cubicBezTo>
                  <a:cubicBezTo>
                    <a:pt x="176" y="230"/>
                    <a:pt x="176" y="229"/>
                    <a:pt x="177" y="229"/>
                  </a:cubicBezTo>
                  <a:cubicBezTo>
                    <a:pt x="177" y="229"/>
                    <a:pt x="178" y="229"/>
                    <a:pt x="179" y="230"/>
                  </a:cubicBezTo>
                  <a:cubicBezTo>
                    <a:pt x="179" y="230"/>
                    <a:pt x="179" y="231"/>
                    <a:pt x="180" y="231"/>
                  </a:cubicBezTo>
                  <a:cubicBezTo>
                    <a:pt x="180" y="231"/>
                    <a:pt x="181" y="231"/>
                    <a:pt x="181" y="232"/>
                  </a:cubicBezTo>
                  <a:cubicBezTo>
                    <a:pt x="181" y="232"/>
                    <a:pt x="181" y="232"/>
                    <a:pt x="181" y="233"/>
                  </a:cubicBezTo>
                  <a:cubicBezTo>
                    <a:pt x="182" y="233"/>
                    <a:pt x="183" y="233"/>
                    <a:pt x="183" y="233"/>
                  </a:cubicBezTo>
                  <a:cubicBezTo>
                    <a:pt x="183" y="232"/>
                    <a:pt x="183" y="232"/>
                    <a:pt x="183" y="231"/>
                  </a:cubicBezTo>
                  <a:cubicBezTo>
                    <a:pt x="183" y="229"/>
                    <a:pt x="181" y="228"/>
                    <a:pt x="180" y="227"/>
                  </a:cubicBezTo>
                  <a:cubicBezTo>
                    <a:pt x="179" y="227"/>
                    <a:pt x="179" y="227"/>
                    <a:pt x="179" y="227"/>
                  </a:cubicBezTo>
                  <a:cubicBezTo>
                    <a:pt x="179" y="226"/>
                    <a:pt x="178" y="226"/>
                    <a:pt x="178" y="226"/>
                  </a:cubicBezTo>
                  <a:cubicBezTo>
                    <a:pt x="178" y="225"/>
                    <a:pt x="179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6" y="224"/>
                    <a:pt x="176" y="223"/>
                    <a:pt x="175" y="222"/>
                  </a:cubicBezTo>
                  <a:cubicBezTo>
                    <a:pt x="175" y="222"/>
                    <a:pt x="175" y="222"/>
                    <a:pt x="175" y="222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5" y="221"/>
                    <a:pt x="176" y="221"/>
                    <a:pt x="176" y="221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20"/>
                    <a:pt x="176" y="219"/>
                    <a:pt x="175" y="219"/>
                  </a:cubicBezTo>
                  <a:cubicBezTo>
                    <a:pt x="174" y="219"/>
                    <a:pt x="173" y="219"/>
                    <a:pt x="172" y="218"/>
                  </a:cubicBezTo>
                  <a:cubicBezTo>
                    <a:pt x="172" y="218"/>
                    <a:pt x="172" y="217"/>
                    <a:pt x="171" y="217"/>
                  </a:cubicBezTo>
                  <a:cubicBezTo>
                    <a:pt x="171" y="216"/>
                    <a:pt x="170" y="216"/>
                    <a:pt x="170" y="215"/>
                  </a:cubicBezTo>
                  <a:cubicBezTo>
                    <a:pt x="170" y="215"/>
                    <a:pt x="170" y="215"/>
                    <a:pt x="170" y="214"/>
                  </a:cubicBezTo>
                  <a:cubicBezTo>
                    <a:pt x="170" y="213"/>
                    <a:pt x="170" y="213"/>
                    <a:pt x="169" y="212"/>
                  </a:cubicBezTo>
                  <a:cubicBezTo>
                    <a:pt x="169" y="212"/>
                    <a:pt x="169" y="211"/>
                    <a:pt x="169" y="211"/>
                  </a:cubicBezTo>
                  <a:cubicBezTo>
                    <a:pt x="169" y="211"/>
                    <a:pt x="169" y="211"/>
                    <a:pt x="170" y="210"/>
                  </a:cubicBezTo>
                  <a:cubicBezTo>
                    <a:pt x="170" y="210"/>
                    <a:pt x="170" y="209"/>
                    <a:pt x="170" y="209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0" y="207"/>
                    <a:pt x="170" y="207"/>
                    <a:pt x="169" y="207"/>
                  </a:cubicBezTo>
                  <a:cubicBezTo>
                    <a:pt x="169" y="206"/>
                    <a:pt x="169" y="206"/>
                    <a:pt x="168" y="206"/>
                  </a:cubicBezTo>
                  <a:cubicBezTo>
                    <a:pt x="168" y="205"/>
                    <a:pt x="168" y="205"/>
                    <a:pt x="167" y="205"/>
                  </a:cubicBezTo>
                  <a:cubicBezTo>
                    <a:pt x="167" y="205"/>
                    <a:pt x="167" y="204"/>
                    <a:pt x="167" y="204"/>
                  </a:cubicBezTo>
                  <a:cubicBezTo>
                    <a:pt x="167" y="203"/>
                    <a:pt x="166" y="203"/>
                    <a:pt x="166" y="203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7" y="200"/>
                    <a:pt x="167" y="199"/>
                    <a:pt x="168" y="199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7"/>
                    <a:pt x="168" y="197"/>
                  </a:cubicBezTo>
                  <a:cubicBezTo>
                    <a:pt x="169" y="196"/>
                    <a:pt x="170" y="194"/>
                    <a:pt x="171" y="195"/>
                  </a:cubicBezTo>
                  <a:cubicBezTo>
                    <a:pt x="171" y="195"/>
                    <a:pt x="171" y="195"/>
                    <a:pt x="172" y="195"/>
                  </a:cubicBezTo>
                  <a:cubicBezTo>
                    <a:pt x="172" y="195"/>
                    <a:pt x="173" y="194"/>
                    <a:pt x="174" y="194"/>
                  </a:cubicBezTo>
                  <a:cubicBezTo>
                    <a:pt x="175" y="194"/>
                    <a:pt x="175" y="195"/>
                    <a:pt x="175" y="196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4" y="197"/>
                    <a:pt x="174" y="199"/>
                    <a:pt x="174" y="200"/>
                  </a:cubicBezTo>
                  <a:cubicBezTo>
                    <a:pt x="174" y="201"/>
                    <a:pt x="174" y="201"/>
                    <a:pt x="174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76" y="200"/>
                    <a:pt x="176" y="200"/>
                    <a:pt x="177" y="199"/>
                  </a:cubicBezTo>
                  <a:cubicBezTo>
                    <a:pt x="177" y="199"/>
                    <a:pt x="177" y="198"/>
                    <a:pt x="178" y="198"/>
                  </a:cubicBezTo>
                  <a:cubicBezTo>
                    <a:pt x="178" y="198"/>
                    <a:pt x="178" y="199"/>
                    <a:pt x="178" y="199"/>
                  </a:cubicBezTo>
                  <a:cubicBezTo>
                    <a:pt x="179" y="200"/>
                    <a:pt x="178" y="201"/>
                    <a:pt x="178" y="202"/>
                  </a:cubicBezTo>
                  <a:cubicBezTo>
                    <a:pt x="178" y="203"/>
                    <a:pt x="179" y="203"/>
                    <a:pt x="178" y="20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7" y="205"/>
                    <a:pt x="177" y="206"/>
                    <a:pt x="178" y="207"/>
                  </a:cubicBezTo>
                  <a:cubicBezTo>
                    <a:pt x="178" y="208"/>
                    <a:pt x="178" y="208"/>
                    <a:pt x="179" y="209"/>
                  </a:cubicBezTo>
                  <a:cubicBezTo>
                    <a:pt x="180" y="210"/>
                    <a:pt x="181" y="212"/>
                    <a:pt x="182" y="213"/>
                  </a:cubicBezTo>
                  <a:cubicBezTo>
                    <a:pt x="182" y="214"/>
                    <a:pt x="183" y="214"/>
                    <a:pt x="183" y="215"/>
                  </a:cubicBezTo>
                  <a:cubicBezTo>
                    <a:pt x="183" y="215"/>
                    <a:pt x="184" y="216"/>
                    <a:pt x="184" y="216"/>
                  </a:cubicBezTo>
                  <a:cubicBezTo>
                    <a:pt x="185" y="217"/>
                    <a:pt x="185" y="218"/>
                    <a:pt x="186" y="219"/>
                  </a:cubicBezTo>
                  <a:cubicBezTo>
                    <a:pt x="186" y="219"/>
                    <a:pt x="187" y="219"/>
                    <a:pt x="188" y="219"/>
                  </a:cubicBezTo>
                  <a:cubicBezTo>
                    <a:pt x="188" y="220"/>
                    <a:pt x="188" y="221"/>
                    <a:pt x="189" y="222"/>
                  </a:cubicBezTo>
                  <a:cubicBezTo>
                    <a:pt x="189" y="222"/>
                    <a:pt x="189" y="223"/>
                    <a:pt x="190" y="223"/>
                  </a:cubicBezTo>
                  <a:cubicBezTo>
                    <a:pt x="190" y="224"/>
                    <a:pt x="190" y="225"/>
                    <a:pt x="190" y="225"/>
                  </a:cubicBezTo>
                  <a:cubicBezTo>
                    <a:pt x="190" y="226"/>
                    <a:pt x="190" y="226"/>
                    <a:pt x="190" y="227"/>
                  </a:cubicBezTo>
                  <a:cubicBezTo>
                    <a:pt x="189" y="227"/>
                    <a:pt x="189" y="228"/>
                    <a:pt x="189" y="228"/>
                  </a:cubicBezTo>
                  <a:cubicBezTo>
                    <a:pt x="188" y="230"/>
                    <a:pt x="187" y="233"/>
                    <a:pt x="188" y="235"/>
                  </a:cubicBezTo>
                  <a:cubicBezTo>
                    <a:pt x="189" y="235"/>
                    <a:pt x="189" y="235"/>
                    <a:pt x="189" y="236"/>
                  </a:cubicBezTo>
                  <a:cubicBezTo>
                    <a:pt x="189" y="237"/>
                    <a:pt x="189" y="237"/>
                    <a:pt x="189" y="238"/>
                  </a:cubicBezTo>
                  <a:cubicBezTo>
                    <a:pt x="189" y="239"/>
                    <a:pt x="190" y="239"/>
                    <a:pt x="190" y="240"/>
                  </a:cubicBezTo>
                  <a:cubicBezTo>
                    <a:pt x="190" y="240"/>
                    <a:pt x="190" y="240"/>
                    <a:pt x="190" y="241"/>
                  </a:cubicBezTo>
                  <a:cubicBezTo>
                    <a:pt x="190" y="241"/>
                    <a:pt x="191" y="241"/>
                    <a:pt x="191" y="241"/>
                  </a:cubicBezTo>
                  <a:cubicBezTo>
                    <a:pt x="191" y="241"/>
                    <a:pt x="192" y="242"/>
                    <a:pt x="192" y="243"/>
                  </a:cubicBezTo>
                  <a:cubicBezTo>
                    <a:pt x="192" y="243"/>
                    <a:pt x="192" y="243"/>
                    <a:pt x="192" y="244"/>
                  </a:cubicBezTo>
                  <a:cubicBezTo>
                    <a:pt x="192" y="244"/>
                    <a:pt x="192" y="244"/>
                    <a:pt x="191" y="245"/>
                  </a:cubicBezTo>
                  <a:cubicBezTo>
                    <a:pt x="191" y="245"/>
                    <a:pt x="192" y="246"/>
                    <a:pt x="192" y="246"/>
                  </a:cubicBezTo>
                  <a:cubicBezTo>
                    <a:pt x="193" y="246"/>
                    <a:pt x="193" y="246"/>
                    <a:pt x="194" y="246"/>
                  </a:cubicBezTo>
                  <a:cubicBezTo>
                    <a:pt x="194" y="246"/>
                    <a:pt x="195" y="246"/>
                    <a:pt x="195" y="246"/>
                  </a:cubicBezTo>
                  <a:cubicBezTo>
                    <a:pt x="196" y="246"/>
                    <a:pt x="196" y="247"/>
                    <a:pt x="197" y="247"/>
                  </a:cubicBezTo>
                  <a:cubicBezTo>
                    <a:pt x="198" y="247"/>
                    <a:pt x="198" y="247"/>
                    <a:pt x="199" y="247"/>
                  </a:cubicBezTo>
                  <a:cubicBezTo>
                    <a:pt x="199" y="247"/>
                    <a:pt x="200" y="248"/>
                    <a:pt x="200" y="248"/>
                  </a:cubicBezTo>
                  <a:cubicBezTo>
                    <a:pt x="200" y="249"/>
                    <a:pt x="200" y="249"/>
                    <a:pt x="200" y="250"/>
                  </a:cubicBezTo>
                  <a:cubicBezTo>
                    <a:pt x="200" y="250"/>
                    <a:pt x="201" y="250"/>
                    <a:pt x="201" y="250"/>
                  </a:cubicBezTo>
                  <a:cubicBezTo>
                    <a:pt x="201" y="250"/>
                    <a:pt x="202" y="250"/>
                    <a:pt x="202" y="250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1"/>
                    <a:pt x="204" y="251"/>
                    <a:pt x="204" y="251"/>
                  </a:cubicBezTo>
                  <a:cubicBezTo>
                    <a:pt x="204" y="251"/>
                    <a:pt x="204" y="250"/>
                    <a:pt x="204" y="250"/>
                  </a:cubicBezTo>
                  <a:cubicBezTo>
                    <a:pt x="204" y="249"/>
                    <a:pt x="203" y="249"/>
                    <a:pt x="203" y="249"/>
                  </a:cubicBezTo>
                  <a:cubicBezTo>
                    <a:pt x="202" y="248"/>
                    <a:pt x="201" y="247"/>
                    <a:pt x="201" y="245"/>
                  </a:cubicBezTo>
                  <a:cubicBezTo>
                    <a:pt x="203" y="246"/>
                    <a:pt x="204" y="247"/>
                    <a:pt x="204" y="249"/>
                  </a:cubicBezTo>
                  <a:cubicBezTo>
                    <a:pt x="205" y="248"/>
                    <a:pt x="205" y="247"/>
                    <a:pt x="204" y="246"/>
                  </a:cubicBezTo>
                  <a:cubicBezTo>
                    <a:pt x="203" y="245"/>
                    <a:pt x="202" y="245"/>
                    <a:pt x="202" y="244"/>
                  </a:cubicBezTo>
                  <a:cubicBezTo>
                    <a:pt x="201" y="244"/>
                    <a:pt x="201" y="243"/>
                    <a:pt x="201" y="243"/>
                  </a:cubicBezTo>
                  <a:cubicBezTo>
                    <a:pt x="201" y="243"/>
                    <a:pt x="202" y="243"/>
                    <a:pt x="202" y="243"/>
                  </a:cubicBezTo>
                  <a:cubicBezTo>
                    <a:pt x="202" y="242"/>
                    <a:pt x="202" y="241"/>
                    <a:pt x="202" y="241"/>
                  </a:cubicBezTo>
                  <a:cubicBezTo>
                    <a:pt x="201" y="240"/>
                    <a:pt x="201" y="240"/>
                    <a:pt x="201" y="239"/>
                  </a:cubicBezTo>
                  <a:cubicBezTo>
                    <a:pt x="201" y="238"/>
                    <a:pt x="201" y="238"/>
                    <a:pt x="201" y="237"/>
                  </a:cubicBezTo>
                  <a:cubicBezTo>
                    <a:pt x="201" y="237"/>
                    <a:pt x="201" y="237"/>
                    <a:pt x="201" y="236"/>
                  </a:cubicBezTo>
                  <a:cubicBezTo>
                    <a:pt x="201" y="235"/>
                    <a:pt x="202" y="235"/>
                    <a:pt x="203" y="235"/>
                  </a:cubicBezTo>
                  <a:cubicBezTo>
                    <a:pt x="203" y="234"/>
                    <a:pt x="204" y="234"/>
                    <a:pt x="205" y="235"/>
                  </a:cubicBezTo>
                  <a:cubicBezTo>
                    <a:pt x="205" y="235"/>
                    <a:pt x="205" y="236"/>
                    <a:pt x="205" y="236"/>
                  </a:cubicBezTo>
                  <a:cubicBezTo>
                    <a:pt x="206" y="237"/>
                    <a:pt x="206" y="237"/>
                    <a:pt x="206" y="236"/>
                  </a:cubicBezTo>
                  <a:cubicBezTo>
                    <a:pt x="207" y="236"/>
                    <a:pt x="207" y="236"/>
                    <a:pt x="207" y="235"/>
                  </a:cubicBezTo>
                  <a:cubicBezTo>
                    <a:pt x="208" y="234"/>
                    <a:pt x="210" y="234"/>
                    <a:pt x="212" y="234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3" y="234"/>
                    <a:pt x="213" y="234"/>
                  </a:cubicBezTo>
                  <a:cubicBezTo>
                    <a:pt x="213" y="234"/>
                    <a:pt x="214" y="234"/>
                    <a:pt x="215" y="234"/>
                  </a:cubicBezTo>
                  <a:cubicBezTo>
                    <a:pt x="215" y="235"/>
                    <a:pt x="216" y="235"/>
                    <a:pt x="216" y="235"/>
                  </a:cubicBezTo>
                  <a:cubicBezTo>
                    <a:pt x="217" y="235"/>
                    <a:pt x="217" y="235"/>
                    <a:pt x="217" y="235"/>
                  </a:cubicBezTo>
                  <a:cubicBezTo>
                    <a:pt x="219" y="235"/>
                    <a:pt x="218" y="236"/>
                    <a:pt x="219" y="237"/>
                  </a:cubicBezTo>
                  <a:cubicBezTo>
                    <a:pt x="219" y="238"/>
                    <a:pt x="221" y="238"/>
                    <a:pt x="222" y="237"/>
                  </a:cubicBezTo>
                  <a:cubicBezTo>
                    <a:pt x="222" y="236"/>
                    <a:pt x="222" y="235"/>
                    <a:pt x="223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5" y="236"/>
                    <a:pt x="227" y="236"/>
                    <a:pt x="228" y="235"/>
                  </a:cubicBezTo>
                  <a:cubicBezTo>
                    <a:pt x="229" y="235"/>
                    <a:pt x="230" y="234"/>
                    <a:pt x="231" y="234"/>
                  </a:cubicBezTo>
                  <a:cubicBezTo>
                    <a:pt x="230" y="234"/>
                    <a:pt x="229" y="234"/>
                    <a:pt x="229" y="234"/>
                  </a:cubicBezTo>
                  <a:cubicBezTo>
                    <a:pt x="228" y="233"/>
                    <a:pt x="228" y="233"/>
                    <a:pt x="228" y="233"/>
                  </a:cubicBezTo>
                  <a:cubicBezTo>
                    <a:pt x="228" y="233"/>
                    <a:pt x="228" y="232"/>
                    <a:pt x="228" y="232"/>
                  </a:cubicBezTo>
                  <a:cubicBezTo>
                    <a:pt x="228" y="231"/>
                    <a:pt x="227" y="230"/>
                    <a:pt x="227" y="229"/>
                  </a:cubicBezTo>
                  <a:cubicBezTo>
                    <a:pt x="226" y="228"/>
                    <a:pt x="226" y="227"/>
                    <a:pt x="227" y="226"/>
                  </a:cubicBezTo>
                  <a:cubicBezTo>
                    <a:pt x="227" y="226"/>
                    <a:pt x="228" y="225"/>
                    <a:pt x="228" y="225"/>
                  </a:cubicBezTo>
                  <a:cubicBezTo>
                    <a:pt x="228" y="224"/>
                    <a:pt x="228" y="224"/>
                    <a:pt x="228" y="223"/>
                  </a:cubicBezTo>
                  <a:cubicBezTo>
                    <a:pt x="228" y="222"/>
                    <a:pt x="228" y="222"/>
                    <a:pt x="229" y="221"/>
                  </a:cubicBezTo>
                  <a:cubicBezTo>
                    <a:pt x="229" y="221"/>
                    <a:pt x="230" y="221"/>
                    <a:pt x="230" y="221"/>
                  </a:cubicBezTo>
                  <a:cubicBezTo>
                    <a:pt x="231" y="221"/>
                    <a:pt x="231" y="221"/>
                    <a:pt x="231" y="220"/>
                  </a:cubicBezTo>
                  <a:cubicBezTo>
                    <a:pt x="232" y="219"/>
                    <a:pt x="233" y="217"/>
                    <a:pt x="233" y="215"/>
                  </a:cubicBezTo>
                  <a:cubicBezTo>
                    <a:pt x="233" y="215"/>
                    <a:pt x="233" y="215"/>
                    <a:pt x="233" y="215"/>
                  </a:cubicBezTo>
                  <a:cubicBezTo>
                    <a:pt x="234" y="213"/>
                    <a:pt x="237" y="215"/>
                    <a:pt x="238" y="214"/>
                  </a:cubicBezTo>
                  <a:cubicBezTo>
                    <a:pt x="239" y="213"/>
                    <a:pt x="238" y="211"/>
                    <a:pt x="239" y="211"/>
                  </a:cubicBezTo>
                  <a:cubicBezTo>
                    <a:pt x="239" y="210"/>
                    <a:pt x="238" y="209"/>
                    <a:pt x="239" y="208"/>
                  </a:cubicBezTo>
                  <a:cubicBezTo>
                    <a:pt x="239" y="208"/>
                    <a:pt x="239" y="208"/>
                    <a:pt x="239" y="208"/>
                  </a:cubicBezTo>
                  <a:cubicBezTo>
                    <a:pt x="241" y="208"/>
                    <a:pt x="243" y="206"/>
                    <a:pt x="245" y="205"/>
                  </a:cubicBezTo>
                  <a:cubicBezTo>
                    <a:pt x="245" y="204"/>
                    <a:pt x="246" y="204"/>
                    <a:pt x="246" y="204"/>
                  </a:cubicBezTo>
                  <a:cubicBezTo>
                    <a:pt x="247" y="204"/>
                    <a:pt x="248" y="204"/>
                    <a:pt x="248" y="204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206"/>
                    <a:pt x="251" y="207"/>
                    <a:pt x="252" y="208"/>
                  </a:cubicBezTo>
                  <a:cubicBezTo>
                    <a:pt x="252" y="208"/>
                    <a:pt x="253" y="208"/>
                    <a:pt x="253" y="208"/>
                  </a:cubicBezTo>
                  <a:cubicBezTo>
                    <a:pt x="254" y="208"/>
                    <a:pt x="254" y="208"/>
                    <a:pt x="255" y="208"/>
                  </a:cubicBezTo>
                  <a:cubicBezTo>
                    <a:pt x="256" y="208"/>
                    <a:pt x="257" y="208"/>
                    <a:pt x="258" y="208"/>
                  </a:cubicBezTo>
                  <a:cubicBezTo>
                    <a:pt x="259" y="208"/>
                    <a:pt x="261" y="208"/>
                    <a:pt x="262" y="207"/>
                  </a:cubicBezTo>
                  <a:cubicBezTo>
                    <a:pt x="262" y="207"/>
                    <a:pt x="263" y="206"/>
                    <a:pt x="263" y="206"/>
                  </a:cubicBezTo>
                  <a:cubicBezTo>
                    <a:pt x="264" y="206"/>
                    <a:pt x="265" y="206"/>
                    <a:pt x="265" y="206"/>
                  </a:cubicBezTo>
                  <a:cubicBezTo>
                    <a:pt x="266" y="206"/>
                    <a:pt x="266" y="206"/>
                    <a:pt x="267" y="206"/>
                  </a:cubicBezTo>
                  <a:cubicBezTo>
                    <a:pt x="268" y="205"/>
                    <a:pt x="270" y="205"/>
                    <a:pt x="272" y="204"/>
                  </a:cubicBezTo>
                  <a:cubicBezTo>
                    <a:pt x="272" y="203"/>
                    <a:pt x="273" y="203"/>
                    <a:pt x="273" y="203"/>
                  </a:cubicBezTo>
                  <a:cubicBezTo>
                    <a:pt x="274" y="204"/>
                    <a:pt x="275" y="203"/>
                    <a:pt x="277" y="203"/>
                  </a:cubicBezTo>
                  <a:cubicBezTo>
                    <a:pt x="278" y="203"/>
                    <a:pt x="279" y="202"/>
                    <a:pt x="280" y="203"/>
                  </a:cubicBezTo>
                  <a:cubicBezTo>
                    <a:pt x="281" y="203"/>
                    <a:pt x="282" y="205"/>
                    <a:pt x="281" y="206"/>
                  </a:cubicBezTo>
                  <a:cubicBezTo>
                    <a:pt x="279" y="206"/>
                    <a:pt x="277" y="206"/>
                    <a:pt x="275" y="206"/>
                  </a:cubicBezTo>
                  <a:cubicBezTo>
                    <a:pt x="274" y="206"/>
                    <a:pt x="274" y="206"/>
                    <a:pt x="273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4" y="208"/>
                    <a:pt x="275" y="209"/>
                    <a:pt x="275" y="209"/>
                  </a:cubicBezTo>
                  <a:cubicBezTo>
                    <a:pt x="274" y="210"/>
                    <a:pt x="274" y="210"/>
                    <a:pt x="274" y="210"/>
                  </a:cubicBezTo>
                  <a:cubicBezTo>
                    <a:pt x="273" y="211"/>
                    <a:pt x="272" y="212"/>
                    <a:pt x="273" y="213"/>
                  </a:cubicBezTo>
                  <a:cubicBezTo>
                    <a:pt x="271" y="213"/>
                    <a:pt x="268" y="213"/>
                    <a:pt x="268" y="215"/>
                  </a:cubicBezTo>
                  <a:cubicBezTo>
                    <a:pt x="268" y="217"/>
                    <a:pt x="270" y="218"/>
                    <a:pt x="271" y="219"/>
                  </a:cubicBezTo>
                  <a:cubicBezTo>
                    <a:pt x="274" y="220"/>
                    <a:pt x="277" y="222"/>
                    <a:pt x="280" y="224"/>
                  </a:cubicBezTo>
                  <a:cubicBezTo>
                    <a:pt x="281" y="224"/>
                    <a:pt x="281" y="224"/>
                    <a:pt x="282" y="225"/>
                  </a:cubicBezTo>
                  <a:cubicBezTo>
                    <a:pt x="282" y="225"/>
                    <a:pt x="282" y="226"/>
                    <a:pt x="282" y="226"/>
                  </a:cubicBezTo>
                  <a:cubicBezTo>
                    <a:pt x="283" y="228"/>
                    <a:pt x="284" y="229"/>
                    <a:pt x="285" y="231"/>
                  </a:cubicBezTo>
                  <a:cubicBezTo>
                    <a:pt x="287" y="233"/>
                    <a:pt x="287" y="235"/>
                    <a:pt x="287" y="237"/>
                  </a:cubicBezTo>
                  <a:cubicBezTo>
                    <a:pt x="286" y="237"/>
                    <a:pt x="285" y="238"/>
                    <a:pt x="284" y="239"/>
                  </a:cubicBezTo>
                  <a:cubicBezTo>
                    <a:pt x="282" y="240"/>
                    <a:pt x="280" y="240"/>
                    <a:pt x="278" y="240"/>
                  </a:cubicBezTo>
                  <a:cubicBezTo>
                    <a:pt x="277" y="240"/>
                    <a:pt x="276" y="240"/>
                    <a:pt x="275" y="240"/>
                  </a:cubicBezTo>
                  <a:cubicBezTo>
                    <a:pt x="275" y="241"/>
                    <a:pt x="275" y="241"/>
                    <a:pt x="274" y="241"/>
                  </a:cubicBezTo>
                  <a:cubicBezTo>
                    <a:pt x="274" y="241"/>
                    <a:pt x="274" y="241"/>
                    <a:pt x="273" y="241"/>
                  </a:cubicBezTo>
                  <a:cubicBezTo>
                    <a:pt x="270" y="241"/>
                    <a:pt x="268" y="240"/>
                    <a:pt x="265" y="238"/>
                  </a:cubicBezTo>
                  <a:cubicBezTo>
                    <a:pt x="264" y="238"/>
                    <a:pt x="263" y="237"/>
                    <a:pt x="262" y="237"/>
                  </a:cubicBezTo>
                  <a:cubicBezTo>
                    <a:pt x="262" y="237"/>
                    <a:pt x="261" y="237"/>
                    <a:pt x="261" y="236"/>
                  </a:cubicBezTo>
                  <a:cubicBezTo>
                    <a:pt x="260" y="236"/>
                    <a:pt x="260" y="236"/>
                    <a:pt x="260" y="235"/>
                  </a:cubicBezTo>
                  <a:cubicBezTo>
                    <a:pt x="258" y="233"/>
                    <a:pt x="255" y="232"/>
                    <a:pt x="253" y="233"/>
                  </a:cubicBezTo>
                  <a:cubicBezTo>
                    <a:pt x="252" y="232"/>
                    <a:pt x="251" y="232"/>
                    <a:pt x="250" y="233"/>
                  </a:cubicBezTo>
                  <a:cubicBezTo>
                    <a:pt x="249" y="233"/>
                    <a:pt x="248" y="234"/>
                    <a:pt x="247" y="235"/>
                  </a:cubicBezTo>
                  <a:cubicBezTo>
                    <a:pt x="245" y="236"/>
                    <a:pt x="242" y="236"/>
                    <a:pt x="240" y="236"/>
                  </a:cubicBezTo>
                  <a:cubicBezTo>
                    <a:pt x="238" y="236"/>
                    <a:pt x="237" y="236"/>
                    <a:pt x="236" y="236"/>
                  </a:cubicBezTo>
                  <a:cubicBezTo>
                    <a:pt x="235" y="236"/>
                    <a:pt x="234" y="235"/>
                    <a:pt x="233" y="235"/>
                  </a:cubicBezTo>
                  <a:cubicBezTo>
                    <a:pt x="232" y="235"/>
                    <a:pt x="231" y="236"/>
                    <a:pt x="231" y="236"/>
                  </a:cubicBezTo>
                  <a:cubicBezTo>
                    <a:pt x="230" y="237"/>
                    <a:pt x="231" y="238"/>
                    <a:pt x="232" y="238"/>
                  </a:cubicBezTo>
                  <a:cubicBezTo>
                    <a:pt x="229" y="239"/>
                    <a:pt x="226" y="240"/>
                    <a:pt x="224" y="239"/>
                  </a:cubicBezTo>
                  <a:cubicBezTo>
                    <a:pt x="222" y="239"/>
                    <a:pt x="221" y="238"/>
                    <a:pt x="219" y="238"/>
                  </a:cubicBezTo>
                  <a:cubicBezTo>
                    <a:pt x="217" y="238"/>
                    <a:pt x="216" y="240"/>
                    <a:pt x="216" y="241"/>
                  </a:cubicBezTo>
                  <a:cubicBezTo>
                    <a:pt x="217" y="241"/>
                    <a:pt x="217" y="242"/>
                    <a:pt x="218" y="243"/>
                  </a:cubicBezTo>
                  <a:cubicBezTo>
                    <a:pt x="217" y="243"/>
                    <a:pt x="217" y="243"/>
                    <a:pt x="216" y="243"/>
                  </a:cubicBezTo>
                  <a:cubicBezTo>
                    <a:pt x="217" y="243"/>
                    <a:pt x="218" y="243"/>
                    <a:pt x="218" y="244"/>
                  </a:cubicBezTo>
                  <a:cubicBezTo>
                    <a:pt x="219" y="244"/>
                    <a:pt x="219" y="245"/>
                    <a:pt x="219" y="245"/>
                  </a:cubicBezTo>
                  <a:cubicBezTo>
                    <a:pt x="219" y="246"/>
                    <a:pt x="218" y="246"/>
                    <a:pt x="218" y="246"/>
                  </a:cubicBezTo>
                  <a:cubicBezTo>
                    <a:pt x="217" y="247"/>
                    <a:pt x="218" y="248"/>
                    <a:pt x="218" y="249"/>
                  </a:cubicBezTo>
                  <a:cubicBezTo>
                    <a:pt x="217" y="250"/>
                    <a:pt x="217" y="250"/>
                    <a:pt x="216" y="250"/>
                  </a:cubicBezTo>
                  <a:cubicBezTo>
                    <a:pt x="215" y="250"/>
                    <a:pt x="215" y="250"/>
                    <a:pt x="214" y="250"/>
                  </a:cubicBezTo>
                  <a:cubicBezTo>
                    <a:pt x="214" y="250"/>
                    <a:pt x="214" y="251"/>
                    <a:pt x="214" y="251"/>
                  </a:cubicBezTo>
                  <a:cubicBezTo>
                    <a:pt x="215" y="251"/>
                    <a:pt x="216" y="251"/>
                    <a:pt x="216" y="252"/>
                  </a:cubicBezTo>
                  <a:cubicBezTo>
                    <a:pt x="217" y="252"/>
                    <a:pt x="217" y="255"/>
                    <a:pt x="219" y="255"/>
                  </a:cubicBezTo>
                  <a:cubicBezTo>
                    <a:pt x="219" y="255"/>
                    <a:pt x="220" y="255"/>
                    <a:pt x="220" y="256"/>
                  </a:cubicBezTo>
                  <a:cubicBezTo>
                    <a:pt x="220" y="256"/>
                    <a:pt x="219" y="257"/>
                    <a:pt x="219" y="257"/>
                  </a:cubicBezTo>
                  <a:cubicBezTo>
                    <a:pt x="219" y="258"/>
                    <a:pt x="219" y="258"/>
                    <a:pt x="219" y="259"/>
                  </a:cubicBezTo>
                  <a:cubicBezTo>
                    <a:pt x="219" y="259"/>
                    <a:pt x="220" y="260"/>
                    <a:pt x="221" y="260"/>
                  </a:cubicBezTo>
                  <a:cubicBezTo>
                    <a:pt x="221" y="260"/>
                    <a:pt x="221" y="260"/>
                    <a:pt x="221" y="260"/>
                  </a:cubicBezTo>
                  <a:cubicBezTo>
                    <a:pt x="222" y="259"/>
                    <a:pt x="222" y="259"/>
                    <a:pt x="222" y="260"/>
                  </a:cubicBezTo>
                  <a:cubicBezTo>
                    <a:pt x="222" y="260"/>
                    <a:pt x="222" y="260"/>
                    <a:pt x="223" y="260"/>
                  </a:cubicBezTo>
                  <a:cubicBezTo>
                    <a:pt x="223" y="261"/>
                    <a:pt x="223" y="261"/>
                    <a:pt x="224" y="262"/>
                  </a:cubicBezTo>
                  <a:cubicBezTo>
                    <a:pt x="224" y="262"/>
                    <a:pt x="225" y="262"/>
                    <a:pt x="225" y="262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7" y="263"/>
                    <a:pt x="227" y="264"/>
                    <a:pt x="227" y="264"/>
                  </a:cubicBezTo>
                  <a:cubicBezTo>
                    <a:pt x="227" y="265"/>
                    <a:pt x="228" y="266"/>
                    <a:pt x="229" y="266"/>
                  </a:cubicBezTo>
                  <a:cubicBezTo>
                    <a:pt x="230" y="266"/>
                    <a:pt x="231" y="266"/>
                    <a:pt x="232" y="266"/>
                  </a:cubicBezTo>
                  <a:cubicBezTo>
                    <a:pt x="232" y="266"/>
                    <a:pt x="232" y="266"/>
                    <a:pt x="232" y="266"/>
                  </a:cubicBezTo>
                  <a:cubicBezTo>
                    <a:pt x="233" y="265"/>
                    <a:pt x="233" y="265"/>
                    <a:pt x="233" y="265"/>
                  </a:cubicBezTo>
                  <a:cubicBezTo>
                    <a:pt x="233" y="265"/>
                    <a:pt x="232" y="264"/>
                    <a:pt x="233" y="264"/>
                  </a:cubicBezTo>
                  <a:cubicBezTo>
                    <a:pt x="233" y="263"/>
                    <a:pt x="233" y="263"/>
                    <a:pt x="234" y="262"/>
                  </a:cubicBezTo>
                  <a:cubicBezTo>
                    <a:pt x="234" y="262"/>
                    <a:pt x="235" y="262"/>
                    <a:pt x="236" y="262"/>
                  </a:cubicBezTo>
                  <a:cubicBezTo>
                    <a:pt x="236" y="262"/>
                    <a:pt x="236" y="262"/>
                    <a:pt x="236" y="263"/>
                  </a:cubicBezTo>
                  <a:cubicBezTo>
                    <a:pt x="236" y="263"/>
                    <a:pt x="236" y="263"/>
                    <a:pt x="237" y="263"/>
                  </a:cubicBezTo>
                  <a:cubicBezTo>
                    <a:pt x="237" y="263"/>
                    <a:pt x="237" y="263"/>
                    <a:pt x="237" y="263"/>
                  </a:cubicBezTo>
                  <a:cubicBezTo>
                    <a:pt x="237" y="263"/>
                    <a:pt x="238" y="263"/>
                    <a:pt x="238" y="264"/>
                  </a:cubicBezTo>
                  <a:cubicBezTo>
                    <a:pt x="239" y="264"/>
                    <a:pt x="239" y="265"/>
                    <a:pt x="239" y="266"/>
                  </a:cubicBezTo>
                  <a:cubicBezTo>
                    <a:pt x="239" y="266"/>
                    <a:pt x="240" y="267"/>
                    <a:pt x="240" y="267"/>
                  </a:cubicBezTo>
                  <a:cubicBezTo>
                    <a:pt x="240" y="267"/>
                    <a:pt x="241" y="267"/>
                    <a:pt x="241" y="267"/>
                  </a:cubicBezTo>
                  <a:cubicBezTo>
                    <a:pt x="242" y="267"/>
                    <a:pt x="243" y="268"/>
                    <a:pt x="244" y="267"/>
                  </a:cubicBezTo>
                  <a:cubicBezTo>
                    <a:pt x="244" y="267"/>
                    <a:pt x="245" y="267"/>
                    <a:pt x="245" y="267"/>
                  </a:cubicBezTo>
                  <a:cubicBezTo>
                    <a:pt x="245" y="267"/>
                    <a:pt x="245" y="268"/>
                    <a:pt x="245" y="268"/>
                  </a:cubicBezTo>
                  <a:cubicBezTo>
                    <a:pt x="246" y="268"/>
                    <a:pt x="246" y="268"/>
                    <a:pt x="247" y="268"/>
                  </a:cubicBezTo>
                  <a:cubicBezTo>
                    <a:pt x="247" y="267"/>
                    <a:pt x="248" y="267"/>
                    <a:pt x="248" y="267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9" y="267"/>
                    <a:pt x="250" y="267"/>
                    <a:pt x="250" y="267"/>
                  </a:cubicBezTo>
                  <a:cubicBezTo>
                    <a:pt x="250" y="266"/>
                    <a:pt x="250" y="266"/>
                    <a:pt x="251" y="266"/>
                  </a:cubicBezTo>
                  <a:cubicBezTo>
                    <a:pt x="251" y="266"/>
                    <a:pt x="251" y="265"/>
                    <a:pt x="251" y="265"/>
                  </a:cubicBezTo>
                  <a:cubicBezTo>
                    <a:pt x="251" y="265"/>
                    <a:pt x="251" y="265"/>
                    <a:pt x="252" y="265"/>
                  </a:cubicBezTo>
                  <a:cubicBezTo>
                    <a:pt x="252" y="265"/>
                    <a:pt x="252" y="265"/>
                    <a:pt x="253" y="265"/>
                  </a:cubicBezTo>
                  <a:cubicBezTo>
                    <a:pt x="253" y="265"/>
                    <a:pt x="253" y="265"/>
                    <a:pt x="254" y="265"/>
                  </a:cubicBezTo>
                  <a:cubicBezTo>
                    <a:pt x="254" y="265"/>
                    <a:pt x="254" y="265"/>
                    <a:pt x="255" y="265"/>
                  </a:cubicBezTo>
                  <a:cubicBezTo>
                    <a:pt x="255" y="266"/>
                    <a:pt x="255" y="266"/>
                    <a:pt x="256" y="266"/>
                  </a:cubicBezTo>
                  <a:cubicBezTo>
                    <a:pt x="256" y="266"/>
                    <a:pt x="257" y="266"/>
                    <a:pt x="257" y="266"/>
                  </a:cubicBezTo>
                  <a:cubicBezTo>
                    <a:pt x="257" y="265"/>
                    <a:pt x="258" y="265"/>
                    <a:pt x="258" y="265"/>
                  </a:cubicBezTo>
                  <a:cubicBezTo>
                    <a:pt x="259" y="265"/>
                    <a:pt x="260" y="265"/>
                    <a:pt x="260" y="266"/>
                  </a:cubicBezTo>
                  <a:cubicBezTo>
                    <a:pt x="260" y="266"/>
                    <a:pt x="260" y="268"/>
                    <a:pt x="259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8" y="269"/>
                    <a:pt x="257" y="270"/>
                    <a:pt x="258" y="271"/>
                  </a:cubicBezTo>
                  <a:cubicBezTo>
                    <a:pt x="258" y="272"/>
                    <a:pt x="258" y="272"/>
                    <a:pt x="259" y="273"/>
                  </a:cubicBezTo>
                  <a:cubicBezTo>
                    <a:pt x="259" y="274"/>
                    <a:pt x="259" y="275"/>
                    <a:pt x="259" y="275"/>
                  </a:cubicBezTo>
                  <a:cubicBezTo>
                    <a:pt x="258" y="276"/>
                    <a:pt x="258" y="277"/>
                    <a:pt x="258" y="278"/>
                  </a:cubicBezTo>
                  <a:cubicBezTo>
                    <a:pt x="258" y="278"/>
                    <a:pt x="258" y="279"/>
                    <a:pt x="258" y="279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57" y="281"/>
                    <a:pt x="255" y="282"/>
                    <a:pt x="254" y="284"/>
                  </a:cubicBezTo>
                  <a:cubicBezTo>
                    <a:pt x="253" y="285"/>
                    <a:pt x="252" y="287"/>
                    <a:pt x="252" y="288"/>
                  </a:cubicBezTo>
                  <a:cubicBezTo>
                    <a:pt x="252" y="290"/>
                    <a:pt x="252" y="291"/>
                    <a:pt x="251" y="292"/>
                  </a:cubicBezTo>
                  <a:cubicBezTo>
                    <a:pt x="251" y="293"/>
                    <a:pt x="250" y="293"/>
                    <a:pt x="250" y="293"/>
                  </a:cubicBezTo>
                  <a:cubicBezTo>
                    <a:pt x="249" y="294"/>
                    <a:pt x="249" y="295"/>
                    <a:pt x="248" y="297"/>
                  </a:cubicBezTo>
                  <a:cubicBezTo>
                    <a:pt x="248" y="297"/>
                    <a:pt x="248" y="298"/>
                    <a:pt x="248" y="298"/>
                  </a:cubicBezTo>
                  <a:cubicBezTo>
                    <a:pt x="247" y="298"/>
                    <a:pt x="246" y="298"/>
                    <a:pt x="246" y="298"/>
                  </a:cubicBezTo>
                  <a:cubicBezTo>
                    <a:pt x="245" y="299"/>
                    <a:pt x="245" y="299"/>
                    <a:pt x="245" y="299"/>
                  </a:cubicBezTo>
                  <a:cubicBezTo>
                    <a:pt x="244" y="300"/>
                    <a:pt x="244" y="300"/>
                    <a:pt x="243" y="300"/>
                  </a:cubicBezTo>
                  <a:cubicBezTo>
                    <a:pt x="242" y="299"/>
                    <a:pt x="240" y="299"/>
                    <a:pt x="239" y="299"/>
                  </a:cubicBezTo>
                  <a:cubicBezTo>
                    <a:pt x="238" y="299"/>
                    <a:pt x="238" y="299"/>
                    <a:pt x="237" y="298"/>
                  </a:cubicBezTo>
                  <a:cubicBezTo>
                    <a:pt x="236" y="298"/>
                    <a:pt x="235" y="296"/>
                    <a:pt x="234" y="296"/>
                  </a:cubicBezTo>
                  <a:cubicBezTo>
                    <a:pt x="233" y="295"/>
                    <a:pt x="231" y="295"/>
                    <a:pt x="230" y="295"/>
                  </a:cubicBezTo>
                  <a:cubicBezTo>
                    <a:pt x="229" y="295"/>
                    <a:pt x="228" y="296"/>
                    <a:pt x="226" y="296"/>
                  </a:cubicBezTo>
                  <a:cubicBezTo>
                    <a:pt x="226" y="296"/>
                    <a:pt x="225" y="296"/>
                    <a:pt x="225" y="296"/>
                  </a:cubicBezTo>
                  <a:cubicBezTo>
                    <a:pt x="224" y="296"/>
                    <a:pt x="224" y="296"/>
                    <a:pt x="223" y="297"/>
                  </a:cubicBezTo>
                  <a:cubicBezTo>
                    <a:pt x="222" y="298"/>
                    <a:pt x="220" y="298"/>
                    <a:pt x="219" y="297"/>
                  </a:cubicBezTo>
                  <a:cubicBezTo>
                    <a:pt x="217" y="297"/>
                    <a:pt x="215" y="296"/>
                    <a:pt x="213" y="295"/>
                  </a:cubicBezTo>
                  <a:cubicBezTo>
                    <a:pt x="213" y="295"/>
                    <a:pt x="213" y="294"/>
                    <a:pt x="212" y="294"/>
                  </a:cubicBezTo>
                  <a:cubicBezTo>
                    <a:pt x="211" y="294"/>
                    <a:pt x="210" y="294"/>
                    <a:pt x="209" y="294"/>
                  </a:cubicBezTo>
                  <a:cubicBezTo>
                    <a:pt x="208" y="293"/>
                    <a:pt x="207" y="292"/>
                    <a:pt x="205" y="291"/>
                  </a:cubicBezTo>
                  <a:cubicBezTo>
                    <a:pt x="204" y="291"/>
                    <a:pt x="202" y="292"/>
                    <a:pt x="200" y="291"/>
                  </a:cubicBezTo>
                  <a:cubicBezTo>
                    <a:pt x="200" y="290"/>
                    <a:pt x="200" y="290"/>
                    <a:pt x="199" y="289"/>
                  </a:cubicBezTo>
                  <a:cubicBezTo>
                    <a:pt x="198" y="288"/>
                    <a:pt x="197" y="287"/>
                    <a:pt x="196" y="287"/>
                  </a:cubicBezTo>
                  <a:cubicBezTo>
                    <a:pt x="196" y="287"/>
                    <a:pt x="195" y="287"/>
                    <a:pt x="195" y="287"/>
                  </a:cubicBezTo>
                  <a:cubicBezTo>
                    <a:pt x="194" y="286"/>
                    <a:pt x="194" y="286"/>
                    <a:pt x="193" y="285"/>
                  </a:cubicBezTo>
                  <a:cubicBezTo>
                    <a:pt x="192" y="285"/>
                    <a:pt x="191" y="284"/>
                    <a:pt x="190" y="284"/>
                  </a:cubicBezTo>
                  <a:cubicBezTo>
                    <a:pt x="190" y="283"/>
                    <a:pt x="191" y="282"/>
                    <a:pt x="190" y="281"/>
                  </a:cubicBezTo>
                  <a:cubicBezTo>
                    <a:pt x="190" y="280"/>
                    <a:pt x="189" y="280"/>
                    <a:pt x="188" y="280"/>
                  </a:cubicBezTo>
                  <a:cubicBezTo>
                    <a:pt x="186" y="279"/>
                    <a:pt x="183" y="278"/>
                    <a:pt x="181" y="279"/>
                  </a:cubicBezTo>
                  <a:cubicBezTo>
                    <a:pt x="180" y="280"/>
                    <a:pt x="180" y="280"/>
                    <a:pt x="179" y="280"/>
                  </a:cubicBezTo>
                  <a:cubicBezTo>
                    <a:pt x="179" y="280"/>
                    <a:pt x="178" y="280"/>
                    <a:pt x="178" y="280"/>
                  </a:cubicBezTo>
                  <a:cubicBezTo>
                    <a:pt x="176" y="281"/>
                    <a:pt x="176" y="283"/>
                    <a:pt x="176" y="285"/>
                  </a:cubicBezTo>
                  <a:cubicBezTo>
                    <a:pt x="175" y="286"/>
                    <a:pt x="176" y="288"/>
                    <a:pt x="175" y="290"/>
                  </a:cubicBezTo>
                  <a:cubicBezTo>
                    <a:pt x="174" y="292"/>
                    <a:pt x="171" y="293"/>
                    <a:pt x="168" y="292"/>
                  </a:cubicBezTo>
                  <a:cubicBezTo>
                    <a:pt x="168" y="291"/>
                    <a:pt x="167" y="291"/>
                    <a:pt x="167" y="291"/>
                  </a:cubicBezTo>
                  <a:cubicBezTo>
                    <a:pt x="167" y="290"/>
                    <a:pt x="167" y="289"/>
                    <a:pt x="166" y="288"/>
                  </a:cubicBezTo>
                  <a:cubicBezTo>
                    <a:pt x="166" y="287"/>
                    <a:pt x="165" y="287"/>
                    <a:pt x="164" y="286"/>
                  </a:cubicBezTo>
                  <a:cubicBezTo>
                    <a:pt x="163" y="286"/>
                    <a:pt x="162" y="285"/>
                    <a:pt x="162" y="284"/>
                  </a:cubicBezTo>
                  <a:cubicBezTo>
                    <a:pt x="162" y="284"/>
                    <a:pt x="161" y="284"/>
                    <a:pt x="160" y="284"/>
                  </a:cubicBezTo>
                  <a:cubicBezTo>
                    <a:pt x="159" y="284"/>
                    <a:pt x="158" y="283"/>
                    <a:pt x="156" y="282"/>
                  </a:cubicBezTo>
                  <a:cubicBezTo>
                    <a:pt x="156" y="282"/>
                    <a:pt x="156" y="281"/>
                    <a:pt x="155" y="281"/>
                  </a:cubicBezTo>
                  <a:cubicBezTo>
                    <a:pt x="154" y="280"/>
                    <a:pt x="155" y="278"/>
                    <a:pt x="154" y="276"/>
                  </a:cubicBezTo>
                  <a:cubicBezTo>
                    <a:pt x="153" y="275"/>
                    <a:pt x="151" y="274"/>
                    <a:pt x="151" y="272"/>
                  </a:cubicBezTo>
                  <a:cubicBezTo>
                    <a:pt x="151" y="271"/>
                    <a:pt x="151" y="271"/>
                    <a:pt x="151" y="271"/>
                  </a:cubicBezTo>
                  <a:cubicBezTo>
                    <a:pt x="150" y="271"/>
                    <a:pt x="150" y="271"/>
                    <a:pt x="150" y="270"/>
                  </a:cubicBezTo>
                  <a:cubicBezTo>
                    <a:pt x="149" y="270"/>
                    <a:pt x="147" y="269"/>
                    <a:pt x="146" y="269"/>
                  </a:cubicBezTo>
                  <a:cubicBezTo>
                    <a:pt x="145" y="269"/>
                    <a:pt x="143" y="269"/>
                    <a:pt x="142" y="268"/>
                  </a:cubicBezTo>
                  <a:cubicBezTo>
                    <a:pt x="142" y="267"/>
                    <a:pt x="142" y="267"/>
                    <a:pt x="142" y="266"/>
                  </a:cubicBezTo>
                  <a:cubicBezTo>
                    <a:pt x="141" y="266"/>
                    <a:pt x="141" y="266"/>
                    <a:pt x="140" y="265"/>
                  </a:cubicBezTo>
                  <a:cubicBezTo>
                    <a:pt x="140" y="265"/>
                    <a:pt x="140" y="265"/>
                    <a:pt x="139" y="265"/>
                  </a:cubicBezTo>
                  <a:cubicBezTo>
                    <a:pt x="139" y="264"/>
                    <a:pt x="138" y="264"/>
                    <a:pt x="139" y="264"/>
                  </a:cubicBezTo>
                  <a:cubicBezTo>
                    <a:pt x="139" y="263"/>
                    <a:pt x="139" y="263"/>
                    <a:pt x="138" y="262"/>
                  </a:cubicBezTo>
                  <a:cubicBezTo>
                    <a:pt x="138" y="262"/>
                    <a:pt x="138" y="262"/>
                    <a:pt x="138" y="262"/>
                  </a:cubicBezTo>
                  <a:cubicBezTo>
                    <a:pt x="137" y="261"/>
                    <a:pt x="137" y="261"/>
                    <a:pt x="136" y="261"/>
                  </a:cubicBezTo>
                  <a:cubicBezTo>
                    <a:pt x="136" y="261"/>
                    <a:pt x="136" y="260"/>
                    <a:pt x="136" y="259"/>
                  </a:cubicBezTo>
                  <a:cubicBezTo>
                    <a:pt x="135" y="259"/>
                    <a:pt x="135" y="259"/>
                    <a:pt x="135" y="258"/>
                  </a:cubicBezTo>
                  <a:cubicBezTo>
                    <a:pt x="134" y="258"/>
                    <a:pt x="134" y="257"/>
                    <a:pt x="134" y="257"/>
                  </a:cubicBezTo>
                  <a:cubicBezTo>
                    <a:pt x="135" y="257"/>
                    <a:pt x="135" y="256"/>
                    <a:pt x="135" y="256"/>
                  </a:cubicBezTo>
                  <a:cubicBezTo>
                    <a:pt x="136" y="256"/>
                    <a:pt x="136" y="256"/>
                    <a:pt x="137" y="256"/>
                  </a:cubicBezTo>
                  <a:cubicBezTo>
                    <a:pt x="138" y="255"/>
                    <a:pt x="138" y="254"/>
                    <a:pt x="139" y="254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1" y="253"/>
                    <a:pt x="142" y="253"/>
                    <a:pt x="142" y="253"/>
                  </a:cubicBezTo>
                  <a:cubicBezTo>
                    <a:pt x="142" y="252"/>
                    <a:pt x="143" y="252"/>
                    <a:pt x="143" y="251"/>
                  </a:cubicBezTo>
                  <a:cubicBezTo>
                    <a:pt x="143" y="251"/>
                    <a:pt x="142" y="250"/>
                    <a:pt x="142" y="250"/>
                  </a:cubicBezTo>
                  <a:cubicBezTo>
                    <a:pt x="141" y="248"/>
                    <a:pt x="141" y="247"/>
                    <a:pt x="141" y="246"/>
                  </a:cubicBezTo>
                  <a:cubicBezTo>
                    <a:pt x="141" y="246"/>
                    <a:pt x="141" y="246"/>
                    <a:pt x="141" y="245"/>
                  </a:cubicBezTo>
                  <a:cubicBezTo>
                    <a:pt x="141" y="245"/>
                    <a:pt x="142" y="245"/>
                    <a:pt x="142" y="245"/>
                  </a:cubicBezTo>
                  <a:cubicBezTo>
                    <a:pt x="143" y="245"/>
                    <a:pt x="143" y="245"/>
                    <a:pt x="144" y="245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5" y="244"/>
                  </a:cubicBezTo>
                  <a:cubicBezTo>
                    <a:pt x="145" y="244"/>
                    <a:pt x="145" y="243"/>
                    <a:pt x="145" y="243"/>
                  </a:cubicBezTo>
                  <a:cubicBezTo>
                    <a:pt x="145" y="243"/>
                    <a:pt x="145" y="242"/>
                    <a:pt x="145" y="242"/>
                  </a:cubicBezTo>
                  <a:cubicBezTo>
                    <a:pt x="144" y="242"/>
                    <a:pt x="144" y="242"/>
                    <a:pt x="143" y="242"/>
                  </a:cubicBezTo>
                  <a:cubicBezTo>
                    <a:pt x="143" y="242"/>
                    <a:pt x="143" y="242"/>
                    <a:pt x="143" y="242"/>
                  </a:cubicBezTo>
                  <a:cubicBezTo>
                    <a:pt x="143" y="242"/>
                    <a:pt x="142" y="242"/>
                    <a:pt x="142" y="242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1" y="239"/>
                    <a:pt x="141" y="238"/>
                    <a:pt x="141" y="238"/>
                  </a:cubicBezTo>
                  <a:cubicBezTo>
                    <a:pt x="141" y="238"/>
                    <a:pt x="140" y="238"/>
                    <a:pt x="140" y="238"/>
                  </a:cubicBezTo>
                  <a:cubicBezTo>
                    <a:pt x="140" y="238"/>
                    <a:pt x="139" y="238"/>
                    <a:pt x="139" y="238"/>
                  </a:cubicBezTo>
                  <a:cubicBezTo>
                    <a:pt x="138" y="238"/>
                    <a:pt x="137" y="238"/>
                    <a:pt x="135" y="238"/>
                  </a:cubicBezTo>
                  <a:cubicBezTo>
                    <a:pt x="135" y="238"/>
                    <a:pt x="134" y="238"/>
                    <a:pt x="134" y="238"/>
                  </a:cubicBezTo>
                  <a:cubicBezTo>
                    <a:pt x="133" y="238"/>
                    <a:pt x="133" y="237"/>
                    <a:pt x="132" y="237"/>
                  </a:cubicBezTo>
                  <a:cubicBezTo>
                    <a:pt x="131" y="236"/>
                    <a:pt x="129" y="237"/>
                    <a:pt x="128" y="236"/>
                  </a:cubicBezTo>
                  <a:cubicBezTo>
                    <a:pt x="128" y="236"/>
                    <a:pt x="128" y="235"/>
                    <a:pt x="127" y="235"/>
                  </a:cubicBezTo>
                  <a:cubicBezTo>
                    <a:pt x="126" y="234"/>
                    <a:pt x="124" y="235"/>
                    <a:pt x="122" y="235"/>
                  </a:cubicBezTo>
                  <a:cubicBezTo>
                    <a:pt x="121" y="235"/>
                    <a:pt x="120" y="233"/>
                    <a:pt x="118" y="232"/>
                  </a:cubicBezTo>
                  <a:cubicBezTo>
                    <a:pt x="118" y="232"/>
                    <a:pt x="117" y="232"/>
                    <a:pt x="117" y="232"/>
                  </a:cubicBezTo>
                  <a:cubicBezTo>
                    <a:pt x="111" y="231"/>
                    <a:pt x="106" y="230"/>
                    <a:pt x="101" y="230"/>
                  </a:cubicBezTo>
                  <a:cubicBezTo>
                    <a:pt x="100" y="230"/>
                    <a:pt x="99" y="230"/>
                    <a:pt x="99" y="230"/>
                  </a:cubicBezTo>
                  <a:cubicBezTo>
                    <a:pt x="98" y="230"/>
                    <a:pt x="98" y="230"/>
                    <a:pt x="97" y="231"/>
                  </a:cubicBezTo>
                  <a:cubicBezTo>
                    <a:pt x="96" y="232"/>
                    <a:pt x="93" y="231"/>
                    <a:pt x="92" y="231"/>
                  </a:cubicBezTo>
                  <a:cubicBezTo>
                    <a:pt x="90" y="231"/>
                    <a:pt x="89" y="229"/>
                    <a:pt x="87" y="228"/>
                  </a:cubicBezTo>
                  <a:cubicBezTo>
                    <a:pt x="86" y="227"/>
                    <a:pt x="84" y="227"/>
                    <a:pt x="84" y="226"/>
                  </a:cubicBezTo>
                  <a:cubicBezTo>
                    <a:pt x="83" y="225"/>
                    <a:pt x="84" y="223"/>
                    <a:pt x="83" y="222"/>
                  </a:cubicBezTo>
                  <a:cubicBezTo>
                    <a:pt x="82" y="221"/>
                    <a:pt x="81" y="222"/>
                    <a:pt x="80" y="222"/>
                  </a:cubicBezTo>
                  <a:cubicBezTo>
                    <a:pt x="80" y="223"/>
                    <a:pt x="79" y="224"/>
                    <a:pt x="79" y="224"/>
                  </a:cubicBezTo>
                  <a:cubicBezTo>
                    <a:pt x="78" y="225"/>
                    <a:pt x="77" y="225"/>
                    <a:pt x="76" y="226"/>
                  </a:cubicBezTo>
                  <a:cubicBezTo>
                    <a:pt x="76" y="226"/>
                    <a:pt x="76" y="227"/>
                    <a:pt x="75" y="228"/>
                  </a:cubicBezTo>
                  <a:cubicBezTo>
                    <a:pt x="74" y="229"/>
                    <a:pt x="72" y="230"/>
                    <a:pt x="71" y="230"/>
                  </a:cubicBezTo>
                  <a:cubicBezTo>
                    <a:pt x="68" y="230"/>
                    <a:pt x="66" y="230"/>
                    <a:pt x="63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30"/>
                    <a:pt x="62" y="230"/>
                    <a:pt x="62" y="231"/>
                  </a:cubicBezTo>
                  <a:cubicBezTo>
                    <a:pt x="62" y="232"/>
                    <a:pt x="61" y="233"/>
                    <a:pt x="60" y="235"/>
                  </a:cubicBezTo>
                  <a:cubicBezTo>
                    <a:pt x="60" y="235"/>
                    <a:pt x="59" y="236"/>
                    <a:pt x="59" y="236"/>
                  </a:cubicBezTo>
                  <a:cubicBezTo>
                    <a:pt x="58" y="237"/>
                    <a:pt x="57" y="237"/>
                    <a:pt x="56" y="238"/>
                  </a:cubicBezTo>
                  <a:cubicBezTo>
                    <a:pt x="55" y="238"/>
                    <a:pt x="55" y="239"/>
                    <a:pt x="54" y="239"/>
                  </a:cubicBezTo>
                  <a:cubicBezTo>
                    <a:pt x="53" y="240"/>
                    <a:pt x="53" y="240"/>
                    <a:pt x="53" y="240"/>
                  </a:cubicBezTo>
                  <a:cubicBezTo>
                    <a:pt x="53" y="241"/>
                    <a:pt x="53" y="241"/>
                    <a:pt x="53" y="242"/>
                  </a:cubicBezTo>
                  <a:cubicBezTo>
                    <a:pt x="54" y="243"/>
                    <a:pt x="54" y="245"/>
                    <a:pt x="53" y="245"/>
                  </a:cubicBezTo>
                  <a:cubicBezTo>
                    <a:pt x="53" y="246"/>
                    <a:pt x="51" y="247"/>
                    <a:pt x="51" y="248"/>
                  </a:cubicBezTo>
                  <a:cubicBezTo>
                    <a:pt x="50" y="248"/>
                    <a:pt x="50" y="249"/>
                    <a:pt x="49" y="249"/>
                  </a:cubicBezTo>
                  <a:cubicBezTo>
                    <a:pt x="49" y="249"/>
                    <a:pt x="49" y="249"/>
                    <a:pt x="48" y="249"/>
                  </a:cubicBezTo>
                  <a:cubicBezTo>
                    <a:pt x="45" y="250"/>
                    <a:pt x="42" y="249"/>
                    <a:pt x="39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7" y="250"/>
                    <a:pt x="37" y="250"/>
                    <a:pt x="37" y="251"/>
                  </a:cubicBezTo>
                  <a:cubicBezTo>
                    <a:pt x="37" y="251"/>
                    <a:pt x="37" y="252"/>
                    <a:pt x="37" y="252"/>
                  </a:cubicBezTo>
                  <a:cubicBezTo>
                    <a:pt x="37" y="252"/>
                    <a:pt x="36" y="252"/>
                    <a:pt x="35" y="252"/>
                  </a:cubicBezTo>
                  <a:cubicBezTo>
                    <a:pt x="33" y="252"/>
                    <a:pt x="32" y="254"/>
                    <a:pt x="30" y="255"/>
                  </a:cubicBezTo>
                  <a:cubicBezTo>
                    <a:pt x="30" y="255"/>
                    <a:pt x="29" y="255"/>
                    <a:pt x="29" y="256"/>
                  </a:cubicBezTo>
                  <a:cubicBezTo>
                    <a:pt x="29" y="257"/>
                    <a:pt x="29" y="257"/>
                    <a:pt x="29" y="258"/>
                  </a:cubicBezTo>
                  <a:cubicBezTo>
                    <a:pt x="28" y="259"/>
                    <a:pt x="27" y="260"/>
                    <a:pt x="26" y="261"/>
                  </a:cubicBezTo>
                  <a:cubicBezTo>
                    <a:pt x="25" y="262"/>
                    <a:pt x="25" y="262"/>
                    <a:pt x="24" y="263"/>
                  </a:cubicBezTo>
                  <a:cubicBezTo>
                    <a:pt x="23" y="264"/>
                    <a:pt x="20" y="264"/>
                    <a:pt x="19" y="266"/>
                  </a:cubicBezTo>
                  <a:cubicBezTo>
                    <a:pt x="18" y="267"/>
                    <a:pt x="17" y="268"/>
                    <a:pt x="17" y="270"/>
                  </a:cubicBezTo>
                  <a:cubicBezTo>
                    <a:pt x="17" y="271"/>
                    <a:pt x="16" y="273"/>
                    <a:pt x="15" y="273"/>
                  </a:cubicBezTo>
                  <a:cubicBezTo>
                    <a:pt x="14" y="273"/>
                    <a:pt x="14" y="273"/>
                    <a:pt x="14" y="274"/>
                  </a:cubicBezTo>
                  <a:cubicBezTo>
                    <a:pt x="13" y="274"/>
                    <a:pt x="12" y="275"/>
                    <a:pt x="13" y="276"/>
                  </a:cubicBezTo>
                  <a:cubicBezTo>
                    <a:pt x="13" y="277"/>
                    <a:pt x="14" y="278"/>
                    <a:pt x="15" y="279"/>
                  </a:cubicBezTo>
                  <a:cubicBezTo>
                    <a:pt x="15" y="279"/>
                    <a:pt x="15" y="280"/>
                    <a:pt x="14" y="281"/>
                  </a:cubicBezTo>
                  <a:cubicBezTo>
                    <a:pt x="14" y="282"/>
                    <a:pt x="14" y="282"/>
                    <a:pt x="13" y="283"/>
                  </a:cubicBezTo>
                  <a:cubicBezTo>
                    <a:pt x="13" y="284"/>
                    <a:pt x="13" y="285"/>
                    <a:pt x="13" y="286"/>
                  </a:cubicBezTo>
                  <a:cubicBezTo>
                    <a:pt x="13" y="286"/>
                    <a:pt x="13" y="287"/>
                    <a:pt x="13" y="287"/>
                  </a:cubicBezTo>
                  <a:cubicBezTo>
                    <a:pt x="13" y="288"/>
                    <a:pt x="12" y="288"/>
                    <a:pt x="12" y="288"/>
                  </a:cubicBezTo>
                  <a:cubicBezTo>
                    <a:pt x="11" y="290"/>
                    <a:pt x="11" y="292"/>
                    <a:pt x="10" y="294"/>
                  </a:cubicBezTo>
                  <a:cubicBezTo>
                    <a:pt x="10" y="296"/>
                    <a:pt x="11" y="299"/>
                    <a:pt x="10" y="301"/>
                  </a:cubicBezTo>
                  <a:cubicBezTo>
                    <a:pt x="9" y="301"/>
                    <a:pt x="9" y="302"/>
                    <a:pt x="8" y="303"/>
                  </a:cubicBezTo>
                  <a:cubicBezTo>
                    <a:pt x="7" y="304"/>
                    <a:pt x="7" y="305"/>
                    <a:pt x="7" y="307"/>
                  </a:cubicBezTo>
                  <a:cubicBezTo>
                    <a:pt x="6" y="308"/>
                    <a:pt x="6" y="309"/>
                    <a:pt x="5" y="310"/>
                  </a:cubicBezTo>
                  <a:cubicBezTo>
                    <a:pt x="4" y="311"/>
                    <a:pt x="2" y="312"/>
                    <a:pt x="2" y="314"/>
                  </a:cubicBezTo>
                  <a:cubicBezTo>
                    <a:pt x="2" y="315"/>
                    <a:pt x="2" y="316"/>
                    <a:pt x="2" y="317"/>
                  </a:cubicBezTo>
                  <a:cubicBezTo>
                    <a:pt x="2" y="318"/>
                    <a:pt x="2" y="319"/>
                    <a:pt x="2" y="319"/>
                  </a:cubicBezTo>
                  <a:cubicBezTo>
                    <a:pt x="1" y="320"/>
                    <a:pt x="1" y="321"/>
                    <a:pt x="0" y="321"/>
                  </a:cubicBezTo>
                  <a:cubicBezTo>
                    <a:pt x="0" y="322"/>
                    <a:pt x="0" y="323"/>
                    <a:pt x="0" y="324"/>
                  </a:cubicBezTo>
                  <a:cubicBezTo>
                    <a:pt x="0" y="326"/>
                    <a:pt x="0" y="328"/>
                    <a:pt x="1" y="329"/>
                  </a:cubicBezTo>
                  <a:cubicBezTo>
                    <a:pt x="2" y="330"/>
                    <a:pt x="3" y="331"/>
                    <a:pt x="4" y="331"/>
                  </a:cubicBezTo>
                  <a:cubicBezTo>
                    <a:pt x="4" y="331"/>
                    <a:pt x="4" y="331"/>
                    <a:pt x="4" y="331"/>
                  </a:cubicBezTo>
                  <a:cubicBezTo>
                    <a:pt x="5" y="331"/>
                    <a:pt x="5" y="332"/>
                    <a:pt x="5" y="332"/>
                  </a:cubicBezTo>
                  <a:cubicBezTo>
                    <a:pt x="5" y="332"/>
                    <a:pt x="4" y="332"/>
                    <a:pt x="4" y="332"/>
                  </a:cubicBezTo>
                  <a:cubicBezTo>
                    <a:pt x="4" y="332"/>
                    <a:pt x="3" y="333"/>
                    <a:pt x="2" y="333"/>
                  </a:cubicBezTo>
                  <a:cubicBezTo>
                    <a:pt x="2" y="333"/>
                    <a:pt x="2" y="333"/>
                    <a:pt x="3" y="334"/>
                  </a:cubicBezTo>
                  <a:cubicBezTo>
                    <a:pt x="3" y="334"/>
                    <a:pt x="3" y="334"/>
                    <a:pt x="3" y="335"/>
                  </a:cubicBezTo>
                  <a:cubicBezTo>
                    <a:pt x="3" y="335"/>
                    <a:pt x="3" y="335"/>
                    <a:pt x="3" y="336"/>
                  </a:cubicBezTo>
                  <a:cubicBezTo>
                    <a:pt x="3" y="336"/>
                    <a:pt x="3" y="337"/>
                    <a:pt x="4" y="338"/>
                  </a:cubicBezTo>
                  <a:cubicBezTo>
                    <a:pt x="5" y="338"/>
                    <a:pt x="5" y="339"/>
                    <a:pt x="5" y="340"/>
                  </a:cubicBezTo>
                  <a:cubicBezTo>
                    <a:pt x="5" y="341"/>
                    <a:pt x="5" y="342"/>
                    <a:pt x="5" y="342"/>
                  </a:cubicBezTo>
                  <a:cubicBezTo>
                    <a:pt x="4" y="344"/>
                    <a:pt x="4" y="346"/>
                    <a:pt x="5" y="347"/>
                  </a:cubicBezTo>
                  <a:cubicBezTo>
                    <a:pt x="6" y="347"/>
                    <a:pt x="6" y="348"/>
                    <a:pt x="6" y="348"/>
                  </a:cubicBezTo>
                  <a:cubicBezTo>
                    <a:pt x="7" y="349"/>
                    <a:pt x="7" y="349"/>
                    <a:pt x="7" y="349"/>
                  </a:cubicBezTo>
                  <a:cubicBezTo>
                    <a:pt x="7" y="351"/>
                    <a:pt x="7" y="352"/>
                    <a:pt x="7" y="353"/>
                  </a:cubicBezTo>
                  <a:cubicBezTo>
                    <a:pt x="7" y="354"/>
                    <a:pt x="7" y="355"/>
                    <a:pt x="7" y="356"/>
                  </a:cubicBezTo>
                  <a:cubicBezTo>
                    <a:pt x="7" y="356"/>
                    <a:pt x="7" y="356"/>
                    <a:pt x="7" y="356"/>
                  </a:cubicBezTo>
                  <a:cubicBezTo>
                    <a:pt x="7" y="357"/>
                    <a:pt x="7" y="357"/>
                    <a:pt x="7" y="358"/>
                  </a:cubicBezTo>
                  <a:cubicBezTo>
                    <a:pt x="7" y="360"/>
                    <a:pt x="7" y="361"/>
                    <a:pt x="8" y="363"/>
                  </a:cubicBezTo>
                  <a:cubicBezTo>
                    <a:pt x="8" y="365"/>
                    <a:pt x="10" y="366"/>
                    <a:pt x="11" y="368"/>
                  </a:cubicBezTo>
                  <a:cubicBezTo>
                    <a:pt x="13" y="371"/>
                    <a:pt x="13" y="375"/>
                    <a:pt x="15" y="378"/>
                  </a:cubicBezTo>
                  <a:cubicBezTo>
                    <a:pt x="16" y="379"/>
                    <a:pt x="17" y="380"/>
                    <a:pt x="17" y="381"/>
                  </a:cubicBezTo>
                  <a:cubicBezTo>
                    <a:pt x="17" y="382"/>
                    <a:pt x="17" y="383"/>
                    <a:pt x="17" y="383"/>
                  </a:cubicBezTo>
                  <a:cubicBezTo>
                    <a:pt x="17" y="384"/>
                    <a:pt x="18" y="384"/>
                    <a:pt x="18" y="384"/>
                  </a:cubicBezTo>
                  <a:cubicBezTo>
                    <a:pt x="20" y="386"/>
                    <a:pt x="21" y="388"/>
                    <a:pt x="22" y="390"/>
                  </a:cubicBezTo>
                  <a:cubicBezTo>
                    <a:pt x="22" y="391"/>
                    <a:pt x="22" y="391"/>
                    <a:pt x="23" y="391"/>
                  </a:cubicBezTo>
                  <a:cubicBezTo>
                    <a:pt x="23" y="391"/>
                    <a:pt x="24" y="391"/>
                    <a:pt x="24" y="392"/>
                  </a:cubicBezTo>
                  <a:cubicBezTo>
                    <a:pt x="24" y="392"/>
                    <a:pt x="24" y="392"/>
                    <a:pt x="24" y="392"/>
                  </a:cubicBezTo>
                  <a:cubicBezTo>
                    <a:pt x="25" y="393"/>
                    <a:pt x="25" y="393"/>
                    <a:pt x="26" y="393"/>
                  </a:cubicBezTo>
                  <a:cubicBezTo>
                    <a:pt x="26" y="393"/>
                    <a:pt x="27" y="393"/>
                    <a:pt x="28" y="393"/>
                  </a:cubicBezTo>
                  <a:cubicBezTo>
                    <a:pt x="28" y="394"/>
                    <a:pt x="29" y="393"/>
                    <a:pt x="30" y="393"/>
                  </a:cubicBezTo>
                  <a:cubicBezTo>
                    <a:pt x="31" y="394"/>
                    <a:pt x="32" y="395"/>
                    <a:pt x="34" y="396"/>
                  </a:cubicBezTo>
                  <a:cubicBezTo>
                    <a:pt x="34" y="396"/>
                    <a:pt x="34" y="396"/>
                    <a:pt x="35" y="396"/>
                  </a:cubicBezTo>
                  <a:cubicBezTo>
                    <a:pt x="35" y="397"/>
                    <a:pt x="36" y="396"/>
                    <a:pt x="37" y="396"/>
                  </a:cubicBezTo>
                  <a:cubicBezTo>
                    <a:pt x="39" y="396"/>
                    <a:pt x="39" y="397"/>
                    <a:pt x="40" y="398"/>
                  </a:cubicBezTo>
                  <a:cubicBezTo>
                    <a:pt x="41" y="400"/>
                    <a:pt x="43" y="401"/>
                    <a:pt x="45" y="403"/>
                  </a:cubicBezTo>
                  <a:cubicBezTo>
                    <a:pt x="46" y="404"/>
                    <a:pt x="48" y="405"/>
                    <a:pt x="49" y="404"/>
                  </a:cubicBezTo>
                  <a:cubicBezTo>
                    <a:pt x="49" y="404"/>
                    <a:pt x="49" y="404"/>
                    <a:pt x="49" y="404"/>
                  </a:cubicBezTo>
                  <a:cubicBezTo>
                    <a:pt x="49" y="404"/>
                    <a:pt x="49" y="404"/>
                    <a:pt x="50" y="404"/>
                  </a:cubicBezTo>
                  <a:cubicBezTo>
                    <a:pt x="50" y="404"/>
                    <a:pt x="50" y="404"/>
                    <a:pt x="50" y="404"/>
                  </a:cubicBezTo>
                  <a:cubicBezTo>
                    <a:pt x="50" y="404"/>
                    <a:pt x="51" y="404"/>
                    <a:pt x="51" y="404"/>
                  </a:cubicBezTo>
                  <a:cubicBezTo>
                    <a:pt x="52" y="403"/>
                    <a:pt x="53" y="403"/>
                    <a:pt x="54" y="403"/>
                  </a:cubicBezTo>
                  <a:cubicBezTo>
                    <a:pt x="55" y="403"/>
                    <a:pt x="56" y="403"/>
                    <a:pt x="57" y="402"/>
                  </a:cubicBezTo>
                  <a:cubicBezTo>
                    <a:pt x="58" y="402"/>
                    <a:pt x="59" y="402"/>
                    <a:pt x="60" y="402"/>
                  </a:cubicBezTo>
                  <a:cubicBezTo>
                    <a:pt x="61" y="402"/>
                    <a:pt x="62" y="402"/>
                    <a:pt x="63" y="402"/>
                  </a:cubicBezTo>
                  <a:cubicBezTo>
                    <a:pt x="64" y="403"/>
                    <a:pt x="65" y="403"/>
                    <a:pt x="66" y="403"/>
                  </a:cubicBezTo>
                  <a:cubicBezTo>
                    <a:pt x="67" y="404"/>
                    <a:pt x="68" y="404"/>
                    <a:pt x="69" y="405"/>
                  </a:cubicBezTo>
                  <a:cubicBezTo>
                    <a:pt x="69" y="405"/>
                    <a:pt x="70" y="406"/>
                    <a:pt x="71" y="406"/>
                  </a:cubicBezTo>
                  <a:cubicBezTo>
                    <a:pt x="72" y="406"/>
                    <a:pt x="73" y="406"/>
                    <a:pt x="74" y="407"/>
                  </a:cubicBezTo>
                  <a:cubicBezTo>
                    <a:pt x="76" y="407"/>
                    <a:pt x="77" y="408"/>
                    <a:pt x="78" y="410"/>
                  </a:cubicBezTo>
                  <a:cubicBezTo>
                    <a:pt x="78" y="411"/>
                    <a:pt x="78" y="412"/>
                    <a:pt x="79" y="413"/>
                  </a:cubicBezTo>
                  <a:cubicBezTo>
                    <a:pt x="80" y="418"/>
                    <a:pt x="84" y="423"/>
                    <a:pt x="89" y="424"/>
                  </a:cubicBezTo>
                  <a:cubicBezTo>
                    <a:pt x="90" y="424"/>
                    <a:pt x="91" y="424"/>
                    <a:pt x="92" y="425"/>
                  </a:cubicBezTo>
                  <a:cubicBezTo>
                    <a:pt x="93" y="425"/>
                    <a:pt x="94" y="425"/>
                    <a:pt x="94" y="425"/>
                  </a:cubicBezTo>
                  <a:cubicBezTo>
                    <a:pt x="95" y="425"/>
                    <a:pt x="96" y="425"/>
                    <a:pt x="96" y="425"/>
                  </a:cubicBezTo>
                  <a:cubicBezTo>
                    <a:pt x="98" y="426"/>
                    <a:pt x="99" y="428"/>
                    <a:pt x="99" y="430"/>
                  </a:cubicBezTo>
                  <a:cubicBezTo>
                    <a:pt x="100" y="434"/>
                    <a:pt x="100" y="438"/>
                    <a:pt x="101" y="442"/>
                  </a:cubicBezTo>
                  <a:cubicBezTo>
                    <a:pt x="101" y="444"/>
                    <a:pt x="101" y="445"/>
                    <a:pt x="101" y="447"/>
                  </a:cubicBezTo>
                  <a:cubicBezTo>
                    <a:pt x="100" y="449"/>
                    <a:pt x="99" y="451"/>
                    <a:pt x="98" y="453"/>
                  </a:cubicBezTo>
                  <a:cubicBezTo>
                    <a:pt x="97" y="456"/>
                    <a:pt x="96" y="459"/>
                    <a:pt x="96" y="462"/>
                  </a:cubicBezTo>
                  <a:cubicBezTo>
                    <a:pt x="96" y="465"/>
                    <a:pt x="97" y="468"/>
                    <a:pt x="100" y="469"/>
                  </a:cubicBezTo>
                  <a:cubicBezTo>
                    <a:pt x="102" y="470"/>
                    <a:pt x="105" y="471"/>
                    <a:pt x="105" y="473"/>
                  </a:cubicBezTo>
                  <a:cubicBezTo>
                    <a:pt x="106" y="474"/>
                    <a:pt x="105" y="476"/>
                    <a:pt x="106" y="478"/>
                  </a:cubicBezTo>
                  <a:cubicBezTo>
                    <a:pt x="106" y="478"/>
                    <a:pt x="107" y="479"/>
                    <a:pt x="108" y="479"/>
                  </a:cubicBezTo>
                  <a:cubicBezTo>
                    <a:pt x="108" y="479"/>
                    <a:pt x="109" y="480"/>
                    <a:pt x="109" y="481"/>
                  </a:cubicBezTo>
                  <a:cubicBezTo>
                    <a:pt x="111" y="483"/>
                    <a:pt x="113" y="486"/>
                    <a:pt x="114" y="489"/>
                  </a:cubicBezTo>
                  <a:cubicBezTo>
                    <a:pt x="114" y="490"/>
                    <a:pt x="114" y="491"/>
                    <a:pt x="115" y="492"/>
                  </a:cubicBezTo>
                  <a:cubicBezTo>
                    <a:pt x="115" y="492"/>
                    <a:pt x="116" y="493"/>
                    <a:pt x="116" y="493"/>
                  </a:cubicBezTo>
                  <a:cubicBezTo>
                    <a:pt x="118" y="496"/>
                    <a:pt x="116" y="499"/>
                    <a:pt x="117" y="501"/>
                  </a:cubicBezTo>
                  <a:cubicBezTo>
                    <a:pt x="118" y="502"/>
                    <a:pt x="118" y="503"/>
                    <a:pt x="119" y="503"/>
                  </a:cubicBezTo>
                  <a:cubicBezTo>
                    <a:pt x="122" y="506"/>
                    <a:pt x="123" y="510"/>
                    <a:pt x="124" y="513"/>
                  </a:cubicBezTo>
                  <a:cubicBezTo>
                    <a:pt x="124" y="514"/>
                    <a:pt x="125" y="515"/>
                    <a:pt x="124" y="516"/>
                  </a:cubicBezTo>
                  <a:cubicBezTo>
                    <a:pt x="124" y="518"/>
                    <a:pt x="123" y="519"/>
                    <a:pt x="122" y="520"/>
                  </a:cubicBezTo>
                  <a:cubicBezTo>
                    <a:pt x="121" y="523"/>
                    <a:pt x="119" y="526"/>
                    <a:pt x="119" y="530"/>
                  </a:cubicBezTo>
                  <a:cubicBezTo>
                    <a:pt x="119" y="529"/>
                    <a:pt x="118" y="529"/>
                    <a:pt x="118" y="529"/>
                  </a:cubicBezTo>
                  <a:cubicBezTo>
                    <a:pt x="117" y="531"/>
                    <a:pt x="118" y="533"/>
                    <a:pt x="117" y="536"/>
                  </a:cubicBezTo>
                  <a:cubicBezTo>
                    <a:pt x="117" y="537"/>
                    <a:pt x="117" y="538"/>
                    <a:pt x="117" y="539"/>
                  </a:cubicBezTo>
                  <a:cubicBezTo>
                    <a:pt x="117" y="540"/>
                    <a:pt x="118" y="541"/>
                    <a:pt x="118" y="541"/>
                  </a:cubicBezTo>
                  <a:cubicBezTo>
                    <a:pt x="118" y="545"/>
                    <a:pt x="121" y="548"/>
                    <a:pt x="123" y="551"/>
                  </a:cubicBezTo>
                  <a:cubicBezTo>
                    <a:pt x="125" y="552"/>
                    <a:pt x="126" y="554"/>
                    <a:pt x="128" y="556"/>
                  </a:cubicBezTo>
                  <a:cubicBezTo>
                    <a:pt x="130" y="557"/>
                    <a:pt x="132" y="559"/>
                    <a:pt x="133" y="561"/>
                  </a:cubicBezTo>
                  <a:cubicBezTo>
                    <a:pt x="136" y="566"/>
                    <a:pt x="139" y="571"/>
                    <a:pt x="140" y="577"/>
                  </a:cubicBezTo>
                  <a:cubicBezTo>
                    <a:pt x="141" y="578"/>
                    <a:pt x="141" y="580"/>
                    <a:pt x="142" y="580"/>
                  </a:cubicBezTo>
                  <a:cubicBezTo>
                    <a:pt x="143" y="581"/>
                    <a:pt x="144" y="582"/>
                    <a:pt x="145" y="582"/>
                  </a:cubicBezTo>
                  <a:cubicBezTo>
                    <a:pt x="147" y="584"/>
                    <a:pt x="146" y="586"/>
                    <a:pt x="148" y="588"/>
                  </a:cubicBezTo>
                  <a:cubicBezTo>
                    <a:pt x="149" y="589"/>
                    <a:pt x="151" y="589"/>
                    <a:pt x="153" y="590"/>
                  </a:cubicBezTo>
                  <a:cubicBezTo>
                    <a:pt x="155" y="590"/>
                    <a:pt x="156" y="591"/>
                    <a:pt x="156" y="592"/>
                  </a:cubicBezTo>
                  <a:cubicBezTo>
                    <a:pt x="161" y="597"/>
                    <a:pt x="165" y="601"/>
                    <a:pt x="170" y="606"/>
                  </a:cubicBezTo>
                  <a:cubicBezTo>
                    <a:pt x="173" y="609"/>
                    <a:pt x="176" y="613"/>
                    <a:pt x="181" y="614"/>
                  </a:cubicBezTo>
                  <a:cubicBezTo>
                    <a:pt x="184" y="615"/>
                    <a:pt x="187" y="614"/>
                    <a:pt x="190" y="615"/>
                  </a:cubicBezTo>
                  <a:cubicBezTo>
                    <a:pt x="195" y="616"/>
                    <a:pt x="200" y="619"/>
                    <a:pt x="204" y="618"/>
                  </a:cubicBezTo>
                  <a:cubicBezTo>
                    <a:pt x="207" y="617"/>
                    <a:pt x="208" y="615"/>
                    <a:pt x="211" y="615"/>
                  </a:cubicBezTo>
                  <a:cubicBezTo>
                    <a:pt x="212" y="614"/>
                    <a:pt x="214" y="615"/>
                    <a:pt x="216" y="615"/>
                  </a:cubicBezTo>
                  <a:cubicBezTo>
                    <a:pt x="223" y="614"/>
                    <a:pt x="229" y="610"/>
                    <a:pt x="235" y="606"/>
                  </a:cubicBezTo>
                  <a:cubicBezTo>
                    <a:pt x="236" y="604"/>
                    <a:pt x="238" y="602"/>
                    <a:pt x="237" y="600"/>
                  </a:cubicBezTo>
                  <a:cubicBezTo>
                    <a:pt x="236" y="599"/>
                    <a:pt x="235" y="598"/>
                    <a:pt x="236" y="597"/>
                  </a:cubicBezTo>
                  <a:cubicBezTo>
                    <a:pt x="240" y="597"/>
                    <a:pt x="244" y="596"/>
                    <a:pt x="247" y="592"/>
                  </a:cubicBezTo>
                  <a:cubicBezTo>
                    <a:pt x="248" y="591"/>
                    <a:pt x="249" y="590"/>
                    <a:pt x="249" y="589"/>
                  </a:cubicBezTo>
                  <a:cubicBezTo>
                    <a:pt x="249" y="585"/>
                    <a:pt x="243" y="582"/>
                    <a:pt x="245" y="578"/>
                  </a:cubicBezTo>
                  <a:cubicBezTo>
                    <a:pt x="246" y="575"/>
                    <a:pt x="250" y="576"/>
                    <a:pt x="252" y="575"/>
                  </a:cubicBezTo>
                  <a:cubicBezTo>
                    <a:pt x="255" y="574"/>
                    <a:pt x="256" y="572"/>
                    <a:pt x="258" y="570"/>
                  </a:cubicBezTo>
                  <a:cubicBezTo>
                    <a:pt x="261" y="567"/>
                    <a:pt x="265" y="566"/>
                    <a:pt x="269" y="564"/>
                  </a:cubicBezTo>
                  <a:cubicBezTo>
                    <a:pt x="272" y="562"/>
                    <a:pt x="276" y="559"/>
                    <a:pt x="277" y="555"/>
                  </a:cubicBezTo>
                  <a:cubicBezTo>
                    <a:pt x="277" y="552"/>
                    <a:pt x="276" y="549"/>
                    <a:pt x="277" y="546"/>
                  </a:cubicBezTo>
                  <a:cubicBezTo>
                    <a:pt x="277" y="545"/>
                    <a:pt x="278" y="544"/>
                    <a:pt x="279" y="543"/>
                  </a:cubicBezTo>
                  <a:cubicBezTo>
                    <a:pt x="280" y="540"/>
                    <a:pt x="278" y="537"/>
                    <a:pt x="276" y="534"/>
                  </a:cubicBezTo>
                  <a:cubicBezTo>
                    <a:pt x="273" y="532"/>
                    <a:pt x="271" y="529"/>
                    <a:pt x="271" y="526"/>
                  </a:cubicBezTo>
                  <a:cubicBezTo>
                    <a:pt x="271" y="524"/>
                    <a:pt x="271" y="522"/>
                    <a:pt x="271" y="520"/>
                  </a:cubicBezTo>
                  <a:cubicBezTo>
                    <a:pt x="269" y="518"/>
                    <a:pt x="266" y="518"/>
                    <a:pt x="265" y="517"/>
                  </a:cubicBezTo>
                  <a:cubicBezTo>
                    <a:pt x="263" y="512"/>
                    <a:pt x="272" y="508"/>
                    <a:pt x="270" y="504"/>
                  </a:cubicBezTo>
                  <a:cubicBezTo>
                    <a:pt x="272" y="504"/>
                    <a:pt x="274" y="502"/>
                    <a:pt x="276" y="501"/>
                  </a:cubicBezTo>
                  <a:cubicBezTo>
                    <a:pt x="275" y="499"/>
                    <a:pt x="277" y="496"/>
                    <a:pt x="279" y="495"/>
                  </a:cubicBezTo>
                  <a:cubicBezTo>
                    <a:pt x="281" y="494"/>
                    <a:pt x="283" y="494"/>
                    <a:pt x="285" y="492"/>
                  </a:cubicBezTo>
                  <a:cubicBezTo>
                    <a:pt x="287" y="491"/>
                    <a:pt x="289" y="489"/>
                    <a:pt x="291" y="487"/>
                  </a:cubicBezTo>
                  <a:cubicBezTo>
                    <a:pt x="292" y="486"/>
                    <a:pt x="293" y="486"/>
                    <a:pt x="294" y="485"/>
                  </a:cubicBezTo>
                  <a:cubicBezTo>
                    <a:pt x="297" y="483"/>
                    <a:pt x="298" y="480"/>
                    <a:pt x="301" y="479"/>
                  </a:cubicBezTo>
                  <a:cubicBezTo>
                    <a:pt x="302" y="477"/>
                    <a:pt x="303" y="476"/>
                    <a:pt x="304" y="474"/>
                  </a:cubicBezTo>
                  <a:cubicBezTo>
                    <a:pt x="305" y="473"/>
                    <a:pt x="305" y="472"/>
                    <a:pt x="306" y="472"/>
                  </a:cubicBezTo>
                  <a:cubicBezTo>
                    <a:pt x="307" y="471"/>
                    <a:pt x="307" y="471"/>
                    <a:pt x="308" y="471"/>
                  </a:cubicBezTo>
                  <a:cubicBezTo>
                    <a:pt x="310" y="471"/>
                    <a:pt x="312" y="470"/>
                    <a:pt x="313" y="469"/>
                  </a:cubicBezTo>
                  <a:cubicBezTo>
                    <a:pt x="316" y="467"/>
                    <a:pt x="318" y="466"/>
                    <a:pt x="320" y="463"/>
                  </a:cubicBezTo>
                  <a:cubicBezTo>
                    <a:pt x="323" y="460"/>
                    <a:pt x="325" y="456"/>
                    <a:pt x="327" y="453"/>
                  </a:cubicBezTo>
                  <a:cubicBezTo>
                    <a:pt x="329" y="451"/>
                    <a:pt x="331" y="449"/>
                    <a:pt x="333" y="447"/>
                  </a:cubicBezTo>
                  <a:cubicBezTo>
                    <a:pt x="335" y="445"/>
                    <a:pt x="336" y="441"/>
                    <a:pt x="337" y="438"/>
                  </a:cubicBezTo>
                  <a:cubicBezTo>
                    <a:pt x="338" y="432"/>
                    <a:pt x="339" y="427"/>
                    <a:pt x="339" y="421"/>
                  </a:cubicBezTo>
                  <a:cubicBezTo>
                    <a:pt x="339" y="421"/>
                    <a:pt x="339" y="421"/>
                    <a:pt x="339" y="420"/>
                  </a:cubicBezTo>
                  <a:cubicBezTo>
                    <a:pt x="339" y="420"/>
                    <a:pt x="338" y="420"/>
                    <a:pt x="338" y="420"/>
                  </a:cubicBezTo>
                  <a:cubicBezTo>
                    <a:pt x="329" y="418"/>
                    <a:pt x="321" y="425"/>
                    <a:pt x="312" y="425"/>
                  </a:cubicBezTo>
                  <a:cubicBezTo>
                    <a:pt x="310" y="425"/>
                    <a:pt x="308" y="424"/>
                    <a:pt x="306" y="425"/>
                  </a:cubicBezTo>
                  <a:cubicBezTo>
                    <a:pt x="304" y="426"/>
                    <a:pt x="303" y="428"/>
                    <a:pt x="301" y="427"/>
                  </a:cubicBezTo>
                  <a:cubicBezTo>
                    <a:pt x="300" y="427"/>
                    <a:pt x="299" y="427"/>
                    <a:pt x="298" y="426"/>
                  </a:cubicBezTo>
                  <a:cubicBezTo>
                    <a:pt x="295" y="423"/>
                    <a:pt x="291" y="422"/>
                    <a:pt x="286" y="422"/>
                  </a:cubicBezTo>
                  <a:cubicBezTo>
                    <a:pt x="286" y="422"/>
                    <a:pt x="286" y="422"/>
                    <a:pt x="286" y="422"/>
                  </a:cubicBezTo>
                  <a:cubicBezTo>
                    <a:pt x="286" y="421"/>
                    <a:pt x="286" y="421"/>
                    <a:pt x="287" y="421"/>
                  </a:cubicBezTo>
                  <a:cubicBezTo>
                    <a:pt x="287" y="421"/>
                    <a:pt x="287" y="421"/>
                    <a:pt x="287" y="421"/>
                  </a:cubicBezTo>
                  <a:cubicBezTo>
                    <a:pt x="287" y="421"/>
                    <a:pt x="288" y="420"/>
                    <a:pt x="288" y="420"/>
                  </a:cubicBezTo>
                  <a:cubicBezTo>
                    <a:pt x="288" y="420"/>
                    <a:pt x="289" y="419"/>
                    <a:pt x="289" y="419"/>
                  </a:cubicBezTo>
                  <a:cubicBezTo>
                    <a:pt x="289" y="419"/>
                    <a:pt x="289" y="419"/>
                    <a:pt x="289" y="419"/>
                  </a:cubicBezTo>
                  <a:cubicBezTo>
                    <a:pt x="290" y="418"/>
                    <a:pt x="290" y="418"/>
                    <a:pt x="291" y="418"/>
                  </a:cubicBezTo>
                  <a:cubicBezTo>
                    <a:pt x="292" y="418"/>
                    <a:pt x="292" y="417"/>
                    <a:pt x="292" y="417"/>
                  </a:cubicBezTo>
                  <a:cubicBezTo>
                    <a:pt x="292" y="416"/>
                    <a:pt x="293" y="416"/>
                    <a:pt x="293" y="416"/>
                  </a:cubicBezTo>
                  <a:cubicBezTo>
                    <a:pt x="293" y="415"/>
                    <a:pt x="292" y="414"/>
                    <a:pt x="292" y="414"/>
                  </a:cubicBezTo>
                  <a:cubicBezTo>
                    <a:pt x="291" y="413"/>
                    <a:pt x="291" y="413"/>
                    <a:pt x="290" y="412"/>
                  </a:cubicBezTo>
                  <a:cubicBezTo>
                    <a:pt x="290" y="412"/>
                    <a:pt x="289" y="412"/>
                    <a:pt x="288" y="411"/>
                  </a:cubicBezTo>
                  <a:cubicBezTo>
                    <a:pt x="288" y="411"/>
                    <a:pt x="287" y="411"/>
                    <a:pt x="287" y="410"/>
                  </a:cubicBezTo>
                  <a:cubicBezTo>
                    <a:pt x="286" y="409"/>
                    <a:pt x="286" y="408"/>
                    <a:pt x="285" y="407"/>
                  </a:cubicBezTo>
                  <a:cubicBezTo>
                    <a:pt x="284" y="406"/>
                    <a:pt x="283" y="406"/>
                    <a:pt x="282" y="406"/>
                  </a:cubicBezTo>
                  <a:cubicBezTo>
                    <a:pt x="282" y="405"/>
                    <a:pt x="281" y="404"/>
                    <a:pt x="281" y="403"/>
                  </a:cubicBezTo>
                  <a:cubicBezTo>
                    <a:pt x="280" y="403"/>
                    <a:pt x="279" y="403"/>
                    <a:pt x="279" y="403"/>
                  </a:cubicBezTo>
                  <a:cubicBezTo>
                    <a:pt x="278" y="403"/>
                    <a:pt x="277" y="402"/>
                    <a:pt x="277" y="401"/>
                  </a:cubicBezTo>
                  <a:cubicBezTo>
                    <a:pt x="276" y="400"/>
                    <a:pt x="275" y="399"/>
                    <a:pt x="274" y="399"/>
                  </a:cubicBezTo>
                  <a:cubicBezTo>
                    <a:pt x="274" y="399"/>
                    <a:pt x="273" y="399"/>
                    <a:pt x="273" y="399"/>
                  </a:cubicBezTo>
                  <a:cubicBezTo>
                    <a:pt x="272" y="399"/>
                    <a:pt x="272" y="398"/>
                    <a:pt x="272" y="398"/>
                  </a:cubicBezTo>
                  <a:cubicBezTo>
                    <a:pt x="272" y="397"/>
                    <a:pt x="272" y="397"/>
                    <a:pt x="272" y="396"/>
                  </a:cubicBezTo>
                  <a:cubicBezTo>
                    <a:pt x="271" y="397"/>
                    <a:pt x="270" y="396"/>
                    <a:pt x="270" y="395"/>
                  </a:cubicBezTo>
                  <a:cubicBezTo>
                    <a:pt x="269" y="394"/>
                    <a:pt x="269" y="393"/>
                    <a:pt x="269" y="392"/>
                  </a:cubicBezTo>
                  <a:cubicBezTo>
                    <a:pt x="269" y="391"/>
                    <a:pt x="269" y="391"/>
                    <a:pt x="269" y="390"/>
                  </a:cubicBezTo>
                  <a:cubicBezTo>
                    <a:pt x="269" y="390"/>
                    <a:pt x="269" y="389"/>
                    <a:pt x="269" y="388"/>
                  </a:cubicBezTo>
                  <a:cubicBezTo>
                    <a:pt x="268" y="387"/>
                    <a:pt x="268" y="385"/>
                    <a:pt x="268" y="384"/>
                  </a:cubicBezTo>
                  <a:cubicBezTo>
                    <a:pt x="268" y="383"/>
                    <a:pt x="267" y="382"/>
                    <a:pt x="267" y="381"/>
                  </a:cubicBezTo>
                  <a:cubicBezTo>
                    <a:pt x="266" y="380"/>
                    <a:pt x="265" y="379"/>
                    <a:pt x="264" y="379"/>
                  </a:cubicBezTo>
                  <a:cubicBezTo>
                    <a:pt x="262" y="378"/>
                    <a:pt x="261" y="377"/>
                    <a:pt x="260" y="376"/>
                  </a:cubicBezTo>
                  <a:cubicBezTo>
                    <a:pt x="259" y="374"/>
                    <a:pt x="259" y="372"/>
                    <a:pt x="259" y="370"/>
                  </a:cubicBezTo>
                  <a:cubicBezTo>
                    <a:pt x="258" y="368"/>
                    <a:pt x="257" y="366"/>
                    <a:pt x="257" y="364"/>
                  </a:cubicBezTo>
                  <a:cubicBezTo>
                    <a:pt x="257" y="363"/>
                    <a:pt x="257" y="361"/>
                    <a:pt x="257" y="360"/>
                  </a:cubicBezTo>
                  <a:cubicBezTo>
                    <a:pt x="256" y="360"/>
                    <a:pt x="256" y="359"/>
                    <a:pt x="255" y="358"/>
                  </a:cubicBezTo>
                  <a:cubicBezTo>
                    <a:pt x="255" y="357"/>
                    <a:pt x="255" y="357"/>
                    <a:pt x="255" y="356"/>
                  </a:cubicBezTo>
                  <a:cubicBezTo>
                    <a:pt x="255" y="354"/>
                    <a:pt x="254" y="354"/>
                    <a:pt x="252" y="353"/>
                  </a:cubicBezTo>
                  <a:cubicBezTo>
                    <a:pt x="252" y="352"/>
                    <a:pt x="252" y="352"/>
                    <a:pt x="252" y="352"/>
                  </a:cubicBezTo>
                  <a:cubicBezTo>
                    <a:pt x="251" y="351"/>
                    <a:pt x="252" y="350"/>
                    <a:pt x="251" y="349"/>
                  </a:cubicBezTo>
                  <a:cubicBezTo>
                    <a:pt x="251" y="348"/>
                    <a:pt x="250" y="347"/>
                    <a:pt x="249" y="346"/>
                  </a:cubicBezTo>
                  <a:cubicBezTo>
                    <a:pt x="249" y="346"/>
                    <a:pt x="248" y="346"/>
                    <a:pt x="248" y="345"/>
                  </a:cubicBezTo>
                  <a:cubicBezTo>
                    <a:pt x="248" y="344"/>
                    <a:pt x="249" y="343"/>
                    <a:pt x="249" y="343"/>
                  </a:cubicBezTo>
                  <a:cubicBezTo>
                    <a:pt x="250" y="341"/>
                    <a:pt x="249" y="340"/>
                    <a:pt x="248" y="339"/>
                  </a:cubicBezTo>
                  <a:cubicBezTo>
                    <a:pt x="248" y="338"/>
                    <a:pt x="247" y="337"/>
                    <a:pt x="246" y="336"/>
                  </a:cubicBezTo>
                  <a:cubicBezTo>
                    <a:pt x="246" y="334"/>
                    <a:pt x="247" y="333"/>
                    <a:pt x="246" y="332"/>
                  </a:cubicBezTo>
                  <a:cubicBezTo>
                    <a:pt x="246" y="331"/>
                    <a:pt x="245" y="331"/>
                    <a:pt x="245" y="330"/>
                  </a:cubicBezTo>
                  <a:cubicBezTo>
                    <a:pt x="243" y="328"/>
                    <a:pt x="242" y="326"/>
                    <a:pt x="242" y="323"/>
                  </a:cubicBezTo>
                  <a:cubicBezTo>
                    <a:pt x="242" y="320"/>
                    <a:pt x="240" y="317"/>
                    <a:pt x="237" y="315"/>
                  </a:cubicBezTo>
                  <a:cubicBezTo>
                    <a:pt x="237" y="314"/>
                    <a:pt x="236" y="313"/>
                    <a:pt x="236" y="313"/>
                  </a:cubicBezTo>
                  <a:cubicBezTo>
                    <a:pt x="234" y="310"/>
                    <a:pt x="235" y="307"/>
                    <a:pt x="237" y="304"/>
                  </a:cubicBezTo>
                  <a:cubicBezTo>
                    <a:pt x="237" y="305"/>
                    <a:pt x="238" y="306"/>
                    <a:pt x="238" y="307"/>
                  </a:cubicBezTo>
                  <a:cubicBezTo>
                    <a:pt x="239" y="310"/>
                    <a:pt x="240" y="314"/>
                    <a:pt x="241" y="316"/>
                  </a:cubicBezTo>
                  <a:cubicBezTo>
                    <a:pt x="241" y="317"/>
                    <a:pt x="242" y="318"/>
                    <a:pt x="243" y="319"/>
                  </a:cubicBezTo>
                  <a:cubicBezTo>
                    <a:pt x="244" y="319"/>
                    <a:pt x="245" y="318"/>
                    <a:pt x="245" y="317"/>
                  </a:cubicBezTo>
                  <a:cubicBezTo>
                    <a:pt x="246" y="316"/>
                    <a:pt x="246" y="315"/>
                    <a:pt x="246" y="314"/>
                  </a:cubicBezTo>
                  <a:cubicBezTo>
                    <a:pt x="246" y="312"/>
                    <a:pt x="247" y="310"/>
                    <a:pt x="248" y="309"/>
                  </a:cubicBezTo>
                  <a:cubicBezTo>
                    <a:pt x="248" y="309"/>
                    <a:pt x="248" y="308"/>
                    <a:pt x="249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11"/>
                    <a:pt x="249" y="312"/>
                    <a:pt x="249" y="313"/>
                  </a:cubicBezTo>
                  <a:cubicBezTo>
                    <a:pt x="249" y="315"/>
                    <a:pt x="248" y="316"/>
                    <a:pt x="249" y="317"/>
                  </a:cubicBezTo>
                  <a:cubicBezTo>
                    <a:pt x="249" y="318"/>
                    <a:pt x="249" y="318"/>
                    <a:pt x="250" y="319"/>
                  </a:cubicBezTo>
                  <a:cubicBezTo>
                    <a:pt x="251" y="320"/>
                    <a:pt x="252" y="321"/>
                    <a:pt x="252" y="322"/>
                  </a:cubicBezTo>
                  <a:cubicBezTo>
                    <a:pt x="253" y="322"/>
                    <a:pt x="253" y="323"/>
                    <a:pt x="253" y="323"/>
                  </a:cubicBezTo>
                  <a:cubicBezTo>
                    <a:pt x="254" y="323"/>
                    <a:pt x="254" y="324"/>
                    <a:pt x="254" y="324"/>
                  </a:cubicBezTo>
                  <a:cubicBezTo>
                    <a:pt x="255" y="328"/>
                    <a:pt x="257" y="332"/>
                    <a:pt x="259" y="335"/>
                  </a:cubicBezTo>
                  <a:cubicBezTo>
                    <a:pt x="260" y="336"/>
                    <a:pt x="260" y="336"/>
                    <a:pt x="260" y="336"/>
                  </a:cubicBezTo>
                  <a:cubicBezTo>
                    <a:pt x="260" y="337"/>
                    <a:pt x="260" y="337"/>
                    <a:pt x="260" y="337"/>
                  </a:cubicBezTo>
                  <a:cubicBezTo>
                    <a:pt x="260" y="339"/>
                    <a:pt x="260" y="340"/>
                    <a:pt x="260" y="341"/>
                  </a:cubicBezTo>
                  <a:cubicBezTo>
                    <a:pt x="262" y="344"/>
                    <a:pt x="265" y="345"/>
                    <a:pt x="267" y="347"/>
                  </a:cubicBezTo>
                  <a:cubicBezTo>
                    <a:pt x="269" y="349"/>
                    <a:pt x="268" y="353"/>
                    <a:pt x="269" y="355"/>
                  </a:cubicBezTo>
                  <a:cubicBezTo>
                    <a:pt x="269" y="356"/>
                    <a:pt x="270" y="357"/>
                    <a:pt x="270" y="358"/>
                  </a:cubicBezTo>
                  <a:cubicBezTo>
                    <a:pt x="270" y="359"/>
                    <a:pt x="270" y="360"/>
                    <a:pt x="270" y="361"/>
                  </a:cubicBezTo>
                  <a:cubicBezTo>
                    <a:pt x="270" y="363"/>
                    <a:pt x="270" y="364"/>
                    <a:pt x="270" y="365"/>
                  </a:cubicBezTo>
                  <a:cubicBezTo>
                    <a:pt x="271" y="366"/>
                    <a:pt x="272" y="367"/>
                    <a:pt x="273" y="366"/>
                  </a:cubicBezTo>
                  <a:cubicBezTo>
                    <a:pt x="274" y="367"/>
                    <a:pt x="276" y="368"/>
                    <a:pt x="277" y="370"/>
                  </a:cubicBezTo>
                  <a:cubicBezTo>
                    <a:pt x="278" y="371"/>
                    <a:pt x="278" y="371"/>
                    <a:pt x="278" y="372"/>
                  </a:cubicBezTo>
                  <a:cubicBezTo>
                    <a:pt x="280" y="375"/>
                    <a:pt x="284" y="377"/>
                    <a:pt x="285" y="380"/>
                  </a:cubicBezTo>
                  <a:cubicBezTo>
                    <a:pt x="286" y="382"/>
                    <a:pt x="286" y="383"/>
                    <a:pt x="286" y="385"/>
                  </a:cubicBezTo>
                  <a:cubicBezTo>
                    <a:pt x="287" y="387"/>
                    <a:pt x="289" y="388"/>
                    <a:pt x="290" y="390"/>
                  </a:cubicBezTo>
                  <a:cubicBezTo>
                    <a:pt x="291" y="395"/>
                    <a:pt x="291" y="399"/>
                    <a:pt x="291" y="404"/>
                  </a:cubicBezTo>
                  <a:cubicBezTo>
                    <a:pt x="292" y="409"/>
                    <a:pt x="295" y="412"/>
                    <a:pt x="300" y="413"/>
                  </a:cubicBezTo>
                  <a:cubicBezTo>
                    <a:pt x="301" y="414"/>
                    <a:pt x="302" y="414"/>
                    <a:pt x="303" y="413"/>
                  </a:cubicBezTo>
                  <a:cubicBezTo>
                    <a:pt x="305" y="413"/>
                    <a:pt x="306" y="411"/>
                    <a:pt x="309" y="410"/>
                  </a:cubicBezTo>
                  <a:cubicBezTo>
                    <a:pt x="310" y="410"/>
                    <a:pt x="312" y="410"/>
                    <a:pt x="314" y="410"/>
                  </a:cubicBezTo>
                  <a:cubicBezTo>
                    <a:pt x="316" y="409"/>
                    <a:pt x="318" y="408"/>
                    <a:pt x="319" y="407"/>
                  </a:cubicBezTo>
                  <a:cubicBezTo>
                    <a:pt x="319" y="406"/>
                    <a:pt x="320" y="405"/>
                    <a:pt x="321" y="405"/>
                  </a:cubicBezTo>
                  <a:cubicBezTo>
                    <a:pt x="322" y="404"/>
                    <a:pt x="324" y="405"/>
                    <a:pt x="326" y="404"/>
                  </a:cubicBezTo>
                  <a:cubicBezTo>
                    <a:pt x="327" y="403"/>
                    <a:pt x="328" y="401"/>
                    <a:pt x="329" y="401"/>
                  </a:cubicBezTo>
                  <a:cubicBezTo>
                    <a:pt x="330" y="401"/>
                    <a:pt x="330" y="401"/>
                    <a:pt x="330" y="401"/>
                  </a:cubicBezTo>
                  <a:cubicBezTo>
                    <a:pt x="332" y="401"/>
                    <a:pt x="332" y="400"/>
                    <a:pt x="333" y="399"/>
                  </a:cubicBezTo>
                  <a:cubicBezTo>
                    <a:pt x="334" y="399"/>
                    <a:pt x="335" y="399"/>
                    <a:pt x="335" y="399"/>
                  </a:cubicBezTo>
                  <a:cubicBezTo>
                    <a:pt x="338" y="398"/>
                    <a:pt x="340" y="398"/>
                    <a:pt x="342" y="397"/>
                  </a:cubicBezTo>
                  <a:cubicBezTo>
                    <a:pt x="344" y="396"/>
                    <a:pt x="345" y="396"/>
                    <a:pt x="345" y="394"/>
                  </a:cubicBezTo>
                  <a:cubicBezTo>
                    <a:pt x="345" y="393"/>
                    <a:pt x="345" y="392"/>
                    <a:pt x="346" y="391"/>
                  </a:cubicBezTo>
                  <a:cubicBezTo>
                    <a:pt x="347" y="391"/>
                    <a:pt x="347" y="391"/>
                    <a:pt x="348" y="390"/>
                  </a:cubicBezTo>
                  <a:cubicBezTo>
                    <a:pt x="348" y="390"/>
                    <a:pt x="349" y="389"/>
                    <a:pt x="350" y="388"/>
                  </a:cubicBezTo>
                  <a:cubicBezTo>
                    <a:pt x="351" y="387"/>
                    <a:pt x="353" y="388"/>
                    <a:pt x="354" y="388"/>
                  </a:cubicBezTo>
                  <a:cubicBezTo>
                    <a:pt x="356" y="388"/>
                    <a:pt x="358" y="386"/>
                    <a:pt x="361" y="386"/>
                  </a:cubicBezTo>
                  <a:cubicBezTo>
                    <a:pt x="361" y="386"/>
                    <a:pt x="362" y="386"/>
                    <a:pt x="363" y="385"/>
                  </a:cubicBezTo>
                  <a:cubicBezTo>
                    <a:pt x="363" y="385"/>
                    <a:pt x="363" y="384"/>
                    <a:pt x="363" y="383"/>
                  </a:cubicBezTo>
                  <a:cubicBezTo>
                    <a:pt x="363" y="381"/>
                    <a:pt x="365" y="380"/>
                    <a:pt x="367" y="381"/>
                  </a:cubicBezTo>
                  <a:cubicBezTo>
                    <a:pt x="367" y="381"/>
                    <a:pt x="368" y="381"/>
                    <a:pt x="368" y="381"/>
                  </a:cubicBezTo>
                  <a:cubicBezTo>
                    <a:pt x="368" y="380"/>
                    <a:pt x="368" y="380"/>
                    <a:pt x="368" y="379"/>
                  </a:cubicBezTo>
                  <a:cubicBezTo>
                    <a:pt x="368" y="378"/>
                    <a:pt x="368" y="377"/>
                    <a:pt x="369" y="376"/>
                  </a:cubicBezTo>
                  <a:cubicBezTo>
                    <a:pt x="370" y="375"/>
                    <a:pt x="372" y="374"/>
                    <a:pt x="373" y="373"/>
                  </a:cubicBezTo>
                  <a:cubicBezTo>
                    <a:pt x="375" y="373"/>
                    <a:pt x="376" y="371"/>
                    <a:pt x="377" y="370"/>
                  </a:cubicBezTo>
                  <a:cubicBezTo>
                    <a:pt x="377" y="368"/>
                    <a:pt x="375" y="367"/>
                    <a:pt x="375" y="365"/>
                  </a:cubicBezTo>
                  <a:cubicBezTo>
                    <a:pt x="375" y="364"/>
                    <a:pt x="376" y="362"/>
                    <a:pt x="377" y="361"/>
                  </a:cubicBezTo>
                  <a:cubicBezTo>
                    <a:pt x="377" y="360"/>
                    <a:pt x="379" y="359"/>
                    <a:pt x="380" y="359"/>
                  </a:cubicBezTo>
                  <a:cubicBezTo>
                    <a:pt x="381" y="359"/>
                    <a:pt x="382" y="359"/>
                    <a:pt x="383" y="358"/>
                  </a:cubicBezTo>
                  <a:cubicBezTo>
                    <a:pt x="383" y="357"/>
                    <a:pt x="383" y="356"/>
                    <a:pt x="383" y="355"/>
                  </a:cubicBezTo>
                  <a:cubicBezTo>
                    <a:pt x="383" y="355"/>
                    <a:pt x="383" y="354"/>
                    <a:pt x="384" y="354"/>
                  </a:cubicBezTo>
                  <a:cubicBezTo>
                    <a:pt x="384" y="354"/>
                    <a:pt x="385" y="354"/>
                    <a:pt x="385" y="353"/>
                  </a:cubicBezTo>
                  <a:cubicBezTo>
                    <a:pt x="385" y="353"/>
                    <a:pt x="385" y="352"/>
                    <a:pt x="385" y="352"/>
                  </a:cubicBezTo>
                  <a:cubicBezTo>
                    <a:pt x="385" y="350"/>
                    <a:pt x="385" y="349"/>
                    <a:pt x="384" y="348"/>
                  </a:cubicBezTo>
                  <a:cubicBezTo>
                    <a:pt x="384" y="347"/>
                    <a:pt x="384" y="347"/>
                    <a:pt x="383" y="347"/>
                  </a:cubicBezTo>
                  <a:cubicBezTo>
                    <a:pt x="383" y="347"/>
                    <a:pt x="383" y="347"/>
                    <a:pt x="383" y="347"/>
                  </a:cubicBezTo>
                  <a:cubicBezTo>
                    <a:pt x="381" y="347"/>
                    <a:pt x="380" y="345"/>
                    <a:pt x="379" y="344"/>
                  </a:cubicBezTo>
                  <a:cubicBezTo>
                    <a:pt x="378" y="344"/>
                    <a:pt x="378" y="344"/>
                    <a:pt x="378" y="344"/>
                  </a:cubicBezTo>
                  <a:cubicBezTo>
                    <a:pt x="377" y="344"/>
                    <a:pt x="377" y="342"/>
                    <a:pt x="376" y="342"/>
                  </a:cubicBezTo>
                  <a:cubicBezTo>
                    <a:pt x="375" y="341"/>
                    <a:pt x="373" y="342"/>
                    <a:pt x="372" y="342"/>
                  </a:cubicBezTo>
                  <a:cubicBezTo>
                    <a:pt x="371" y="342"/>
                    <a:pt x="371" y="341"/>
                    <a:pt x="370" y="341"/>
                  </a:cubicBezTo>
                  <a:cubicBezTo>
                    <a:pt x="369" y="341"/>
                    <a:pt x="366" y="341"/>
                    <a:pt x="366" y="340"/>
                  </a:cubicBezTo>
                  <a:cubicBezTo>
                    <a:pt x="365" y="339"/>
                    <a:pt x="365" y="338"/>
                    <a:pt x="365" y="338"/>
                  </a:cubicBezTo>
                  <a:cubicBezTo>
                    <a:pt x="365" y="335"/>
                    <a:pt x="365" y="333"/>
                    <a:pt x="365" y="331"/>
                  </a:cubicBezTo>
                  <a:cubicBezTo>
                    <a:pt x="365" y="330"/>
                    <a:pt x="365" y="330"/>
                    <a:pt x="365" y="329"/>
                  </a:cubicBezTo>
                  <a:cubicBezTo>
                    <a:pt x="365" y="329"/>
                    <a:pt x="364" y="329"/>
                    <a:pt x="363" y="329"/>
                  </a:cubicBezTo>
                  <a:cubicBezTo>
                    <a:pt x="363" y="330"/>
                    <a:pt x="362" y="330"/>
                    <a:pt x="362" y="331"/>
                  </a:cubicBezTo>
                  <a:cubicBezTo>
                    <a:pt x="361" y="333"/>
                    <a:pt x="359" y="336"/>
                    <a:pt x="358" y="338"/>
                  </a:cubicBezTo>
                  <a:cubicBezTo>
                    <a:pt x="358" y="339"/>
                    <a:pt x="357" y="339"/>
                    <a:pt x="357" y="340"/>
                  </a:cubicBezTo>
                  <a:cubicBezTo>
                    <a:pt x="357" y="340"/>
                    <a:pt x="357" y="341"/>
                    <a:pt x="357" y="341"/>
                  </a:cubicBezTo>
                  <a:cubicBezTo>
                    <a:pt x="357" y="341"/>
                    <a:pt x="357" y="341"/>
                    <a:pt x="356" y="341"/>
                  </a:cubicBezTo>
                  <a:cubicBezTo>
                    <a:pt x="355" y="342"/>
                    <a:pt x="354" y="343"/>
                    <a:pt x="352" y="343"/>
                  </a:cubicBezTo>
                  <a:cubicBezTo>
                    <a:pt x="351" y="343"/>
                    <a:pt x="350" y="343"/>
                    <a:pt x="349" y="343"/>
                  </a:cubicBezTo>
                  <a:cubicBezTo>
                    <a:pt x="347" y="343"/>
                    <a:pt x="345" y="345"/>
                    <a:pt x="343" y="345"/>
                  </a:cubicBezTo>
                  <a:cubicBezTo>
                    <a:pt x="343" y="345"/>
                    <a:pt x="342" y="345"/>
                    <a:pt x="342" y="345"/>
                  </a:cubicBezTo>
                  <a:cubicBezTo>
                    <a:pt x="342" y="345"/>
                    <a:pt x="341" y="345"/>
                    <a:pt x="341" y="345"/>
                  </a:cubicBezTo>
                  <a:cubicBezTo>
                    <a:pt x="340" y="344"/>
                    <a:pt x="338" y="344"/>
                    <a:pt x="336" y="344"/>
                  </a:cubicBezTo>
                  <a:cubicBezTo>
                    <a:pt x="336" y="343"/>
                    <a:pt x="336" y="341"/>
                    <a:pt x="338" y="341"/>
                  </a:cubicBezTo>
                  <a:cubicBezTo>
                    <a:pt x="338" y="341"/>
                    <a:pt x="339" y="340"/>
                    <a:pt x="339" y="340"/>
                  </a:cubicBezTo>
                  <a:cubicBezTo>
                    <a:pt x="339" y="340"/>
                    <a:pt x="339" y="339"/>
                    <a:pt x="339" y="338"/>
                  </a:cubicBezTo>
                  <a:cubicBezTo>
                    <a:pt x="339" y="337"/>
                    <a:pt x="338" y="336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39" y="334"/>
                    <a:pt x="338" y="334"/>
                    <a:pt x="338" y="334"/>
                  </a:cubicBezTo>
                  <a:cubicBezTo>
                    <a:pt x="337" y="333"/>
                    <a:pt x="337" y="332"/>
                    <a:pt x="337" y="331"/>
                  </a:cubicBezTo>
                  <a:cubicBezTo>
                    <a:pt x="337" y="331"/>
                    <a:pt x="336" y="331"/>
                    <a:pt x="335" y="332"/>
                  </a:cubicBezTo>
                  <a:cubicBezTo>
                    <a:pt x="335" y="333"/>
                    <a:pt x="335" y="334"/>
                    <a:pt x="335" y="334"/>
                  </a:cubicBezTo>
                  <a:cubicBezTo>
                    <a:pt x="336" y="336"/>
                    <a:pt x="336" y="338"/>
                    <a:pt x="335" y="340"/>
                  </a:cubicBezTo>
                  <a:cubicBezTo>
                    <a:pt x="333" y="338"/>
                    <a:pt x="332" y="335"/>
                    <a:pt x="331" y="332"/>
                  </a:cubicBezTo>
                  <a:cubicBezTo>
                    <a:pt x="331" y="331"/>
                    <a:pt x="331" y="331"/>
                    <a:pt x="331" y="330"/>
                  </a:cubicBezTo>
                  <a:cubicBezTo>
                    <a:pt x="330" y="329"/>
                    <a:pt x="329" y="328"/>
                    <a:pt x="328" y="328"/>
                  </a:cubicBezTo>
                  <a:cubicBezTo>
                    <a:pt x="328" y="326"/>
                    <a:pt x="327" y="323"/>
                    <a:pt x="326" y="322"/>
                  </a:cubicBezTo>
                  <a:cubicBezTo>
                    <a:pt x="325" y="321"/>
                    <a:pt x="323" y="321"/>
                    <a:pt x="323" y="319"/>
                  </a:cubicBezTo>
                  <a:cubicBezTo>
                    <a:pt x="322" y="319"/>
                    <a:pt x="322" y="318"/>
                    <a:pt x="322" y="318"/>
                  </a:cubicBezTo>
                  <a:cubicBezTo>
                    <a:pt x="321" y="317"/>
                    <a:pt x="320" y="316"/>
                    <a:pt x="320" y="315"/>
                  </a:cubicBezTo>
                  <a:cubicBezTo>
                    <a:pt x="319" y="315"/>
                    <a:pt x="319" y="314"/>
                    <a:pt x="319" y="314"/>
                  </a:cubicBezTo>
                  <a:cubicBezTo>
                    <a:pt x="319" y="313"/>
                    <a:pt x="318" y="313"/>
                    <a:pt x="317" y="313"/>
                  </a:cubicBezTo>
                  <a:cubicBezTo>
                    <a:pt x="317" y="313"/>
                    <a:pt x="316" y="312"/>
                    <a:pt x="317" y="311"/>
                  </a:cubicBezTo>
                  <a:cubicBezTo>
                    <a:pt x="317" y="311"/>
                    <a:pt x="318" y="311"/>
                    <a:pt x="319" y="311"/>
                  </a:cubicBezTo>
                  <a:cubicBezTo>
                    <a:pt x="319" y="310"/>
                    <a:pt x="318" y="309"/>
                    <a:pt x="318" y="309"/>
                  </a:cubicBezTo>
                  <a:cubicBezTo>
                    <a:pt x="318" y="308"/>
                    <a:pt x="318" y="307"/>
                    <a:pt x="319" y="306"/>
                  </a:cubicBezTo>
                  <a:cubicBezTo>
                    <a:pt x="320" y="306"/>
                    <a:pt x="321" y="307"/>
                    <a:pt x="322" y="307"/>
                  </a:cubicBezTo>
                  <a:cubicBezTo>
                    <a:pt x="322" y="307"/>
                    <a:pt x="322" y="306"/>
                    <a:pt x="323" y="305"/>
                  </a:cubicBezTo>
                  <a:cubicBezTo>
                    <a:pt x="323" y="304"/>
                    <a:pt x="324" y="304"/>
                    <a:pt x="325" y="304"/>
                  </a:cubicBezTo>
                  <a:cubicBezTo>
                    <a:pt x="325" y="305"/>
                    <a:pt x="325" y="306"/>
                    <a:pt x="325" y="306"/>
                  </a:cubicBezTo>
                  <a:cubicBezTo>
                    <a:pt x="326" y="307"/>
                    <a:pt x="327" y="306"/>
                    <a:pt x="327" y="306"/>
                  </a:cubicBezTo>
                  <a:cubicBezTo>
                    <a:pt x="328" y="305"/>
                    <a:pt x="328" y="306"/>
                    <a:pt x="329" y="307"/>
                  </a:cubicBezTo>
                  <a:cubicBezTo>
                    <a:pt x="329" y="307"/>
                    <a:pt x="329" y="308"/>
                    <a:pt x="330" y="309"/>
                  </a:cubicBezTo>
                  <a:cubicBezTo>
                    <a:pt x="330" y="309"/>
                    <a:pt x="330" y="309"/>
                    <a:pt x="331" y="309"/>
                  </a:cubicBezTo>
                  <a:cubicBezTo>
                    <a:pt x="331" y="309"/>
                    <a:pt x="332" y="310"/>
                    <a:pt x="332" y="311"/>
                  </a:cubicBezTo>
                  <a:cubicBezTo>
                    <a:pt x="333" y="312"/>
                    <a:pt x="333" y="313"/>
                    <a:pt x="334" y="315"/>
                  </a:cubicBezTo>
                  <a:cubicBezTo>
                    <a:pt x="334" y="315"/>
                    <a:pt x="335" y="316"/>
                    <a:pt x="335" y="316"/>
                  </a:cubicBezTo>
                  <a:cubicBezTo>
                    <a:pt x="336" y="316"/>
                    <a:pt x="336" y="316"/>
                    <a:pt x="336" y="317"/>
                  </a:cubicBezTo>
                  <a:cubicBezTo>
                    <a:pt x="337" y="317"/>
                    <a:pt x="337" y="318"/>
                    <a:pt x="337" y="319"/>
                  </a:cubicBezTo>
                  <a:cubicBezTo>
                    <a:pt x="337" y="319"/>
                    <a:pt x="338" y="320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20"/>
                    <a:pt x="340" y="320"/>
                    <a:pt x="340" y="321"/>
                  </a:cubicBezTo>
                  <a:cubicBezTo>
                    <a:pt x="341" y="321"/>
                    <a:pt x="341" y="322"/>
                    <a:pt x="342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4" y="322"/>
                    <a:pt x="344" y="323"/>
                    <a:pt x="344" y="323"/>
                  </a:cubicBezTo>
                  <a:cubicBezTo>
                    <a:pt x="345" y="324"/>
                    <a:pt x="347" y="323"/>
                    <a:pt x="348" y="324"/>
                  </a:cubicBezTo>
                  <a:cubicBezTo>
                    <a:pt x="349" y="324"/>
                    <a:pt x="349" y="326"/>
                    <a:pt x="350" y="326"/>
                  </a:cubicBezTo>
                  <a:cubicBezTo>
                    <a:pt x="351" y="327"/>
                    <a:pt x="353" y="327"/>
                    <a:pt x="355" y="327"/>
                  </a:cubicBezTo>
                  <a:cubicBezTo>
                    <a:pt x="357" y="327"/>
                    <a:pt x="360" y="327"/>
                    <a:pt x="362" y="325"/>
                  </a:cubicBezTo>
                  <a:cubicBezTo>
                    <a:pt x="362" y="324"/>
                    <a:pt x="362" y="324"/>
                    <a:pt x="362" y="324"/>
                  </a:cubicBezTo>
                  <a:cubicBezTo>
                    <a:pt x="363" y="323"/>
                    <a:pt x="363" y="323"/>
                    <a:pt x="364" y="323"/>
                  </a:cubicBezTo>
                  <a:cubicBezTo>
                    <a:pt x="366" y="323"/>
                    <a:pt x="369" y="324"/>
                    <a:pt x="371" y="326"/>
                  </a:cubicBezTo>
                  <a:cubicBezTo>
                    <a:pt x="371" y="327"/>
                    <a:pt x="372" y="328"/>
                    <a:pt x="372" y="329"/>
                  </a:cubicBezTo>
                  <a:cubicBezTo>
                    <a:pt x="373" y="331"/>
                    <a:pt x="375" y="331"/>
                    <a:pt x="377" y="331"/>
                  </a:cubicBezTo>
                  <a:cubicBezTo>
                    <a:pt x="379" y="331"/>
                    <a:pt x="382" y="332"/>
                    <a:pt x="384" y="332"/>
                  </a:cubicBezTo>
                  <a:cubicBezTo>
                    <a:pt x="384" y="332"/>
                    <a:pt x="385" y="332"/>
                    <a:pt x="386" y="332"/>
                  </a:cubicBezTo>
                  <a:cubicBezTo>
                    <a:pt x="386" y="332"/>
                    <a:pt x="387" y="332"/>
                    <a:pt x="387" y="331"/>
                  </a:cubicBezTo>
                  <a:cubicBezTo>
                    <a:pt x="388" y="331"/>
                    <a:pt x="388" y="331"/>
                    <a:pt x="389" y="331"/>
                  </a:cubicBezTo>
                  <a:cubicBezTo>
                    <a:pt x="390" y="331"/>
                    <a:pt x="391" y="332"/>
                    <a:pt x="393" y="332"/>
                  </a:cubicBezTo>
                  <a:cubicBezTo>
                    <a:pt x="393" y="332"/>
                    <a:pt x="394" y="332"/>
                    <a:pt x="395" y="332"/>
                  </a:cubicBezTo>
                  <a:cubicBezTo>
                    <a:pt x="397" y="331"/>
                    <a:pt x="398" y="330"/>
                    <a:pt x="400" y="330"/>
                  </a:cubicBezTo>
                  <a:cubicBezTo>
                    <a:pt x="401" y="330"/>
                    <a:pt x="402" y="330"/>
                    <a:pt x="402" y="330"/>
                  </a:cubicBezTo>
                  <a:cubicBezTo>
                    <a:pt x="403" y="330"/>
                    <a:pt x="403" y="330"/>
                    <a:pt x="404" y="329"/>
                  </a:cubicBezTo>
                  <a:cubicBezTo>
                    <a:pt x="406" y="329"/>
                    <a:pt x="408" y="331"/>
                    <a:pt x="410" y="330"/>
                  </a:cubicBezTo>
                  <a:cubicBezTo>
                    <a:pt x="412" y="330"/>
                    <a:pt x="413" y="328"/>
                    <a:pt x="415" y="328"/>
                  </a:cubicBezTo>
                  <a:cubicBezTo>
                    <a:pt x="416" y="328"/>
                    <a:pt x="416" y="328"/>
                    <a:pt x="416" y="328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8" y="327"/>
                    <a:pt x="419" y="327"/>
                    <a:pt x="419" y="327"/>
                  </a:cubicBezTo>
                  <a:cubicBezTo>
                    <a:pt x="420" y="327"/>
                    <a:pt x="421" y="327"/>
                    <a:pt x="421" y="327"/>
                  </a:cubicBezTo>
                  <a:cubicBezTo>
                    <a:pt x="422" y="328"/>
                    <a:pt x="422" y="329"/>
                    <a:pt x="422" y="329"/>
                  </a:cubicBezTo>
                  <a:cubicBezTo>
                    <a:pt x="423" y="329"/>
                    <a:pt x="423" y="329"/>
                    <a:pt x="423" y="329"/>
                  </a:cubicBezTo>
                  <a:cubicBezTo>
                    <a:pt x="424" y="330"/>
                    <a:pt x="424" y="331"/>
                    <a:pt x="424" y="331"/>
                  </a:cubicBezTo>
                  <a:cubicBezTo>
                    <a:pt x="425" y="332"/>
                    <a:pt x="426" y="332"/>
                    <a:pt x="427" y="332"/>
                  </a:cubicBezTo>
                  <a:cubicBezTo>
                    <a:pt x="427" y="333"/>
                    <a:pt x="427" y="333"/>
                    <a:pt x="427" y="334"/>
                  </a:cubicBezTo>
                  <a:cubicBezTo>
                    <a:pt x="428" y="334"/>
                    <a:pt x="429" y="334"/>
                    <a:pt x="429" y="334"/>
                  </a:cubicBezTo>
                  <a:cubicBezTo>
                    <a:pt x="430" y="335"/>
                    <a:pt x="430" y="336"/>
                    <a:pt x="430" y="336"/>
                  </a:cubicBezTo>
                  <a:cubicBezTo>
                    <a:pt x="431" y="337"/>
                    <a:pt x="433" y="337"/>
                    <a:pt x="433" y="337"/>
                  </a:cubicBezTo>
                  <a:cubicBezTo>
                    <a:pt x="434" y="338"/>
                    <a:pt x="434" y="338"/>
                    <a:pt x="434" y="338"/>
                  </a:cubicBezTo>
                  <a:cubicBezTo>
                    <a:pt x="434" y="338"/>
                    <a:pt x="434" y="338"/>
                    <a:pt x="435" y="338"/>
                  </a:cubicBezTo>
                  <a:cubicBezTo>
                    <a:pt x="436" y="339"/>
                    <a:pt x="437" y="338"/>
                    <a:pt x="438" y="338"/>
                  </a:cubicBezTo>
                  <a:cubicBezTo>
                    <a:pt x="440" y="337"/>
                    <a:pt x="441" y="336"/>
                    <a:pt x="442" y="335"/>
                  </a:cubicBezTo>
                  <a:cubicBezTo>
                    <a:pt x="442" y="335"/>
                    <a:pt x="442" y="335"/>
                    <a:pt x="442" y="335"/>
                  </a:cubicBezTo>
                  <a:cubicBezTo>
                    <a:pt x="442" y="335"/>
                    <a:pt x="442" y="336"/>
                    <a:pt x="442" y="336"/>
                  </a:cubicBezTo>
                  <a:cubicBezTo>
                    <a:pt x="443" y="337"/>
                    <a:pt x="442" y="338"/>
                    <a:pt x="442" y="339"/>
                  </a:cubicBezTo>
                  <a:cubicBezTo>
                    <a:pt x="441" y="339"/>
                    <a:pt x="440" y="340"/>
                    <a:pt x="439" y="341"/>
                  </a:cubicBezTo>
                  <a:cubicBezTo>
                    <a:pt x="438" y="341"/>
                    <a:pt x="438" y="341"/>
                    <a:pt x="437" y="342"/>
                  </a:cubicBezTo>
                  <a:cubicBezTo>
                    <a:pt x="437" y="342"/>
                    <a:pt x="436" y="343"/>
                    <a:pt x="436" y="343"/>
                  </a:cubicBezTo>
                  <a:cubicBezTo>
                    <a:pt x="436" y="343"/>
                    <a:pt x="436" y="343"/>
                    <a:pt x="436" y="343"/>
                  </a:cubicBezTo>
                  <a:cubicBezTo>
                    <a:pt x="437" y="345"/>
                    <a:pt x="439" y="346"/>
                    <a:pt x="441" y="347"/>
                  </a:cubicBezTo>
                  <a:cubicBezTo>
                    <a:pt x="442" y="347"/>
                    <a:pt x="442" y="347"/>
                    <a:pt x="443" y="347"/>
                  </a:cubicBezTo>
                  <a:cubicBezTo>
                    <a:pt x="444" y="348"/>
                    <a:pt x="444" y="348"/>
                    <a:pt x="445" y="349"/>
                  </a:cubicBezTo>
                  <a:cubicBezTo>
                    <a:pt x="447" y="350"/>
                    <a:pt x="449" y="348"/>
                    <a:pt x="450" y="346"/>
                  </a:cubicBezTo>
                  <a:cubicBezTo>
                    <a:pt x="451" y="344"/>
                    <a:pt x="451" y="342"/>
                    <a:pt x="451" y="340"/>
                  </a:cubicBezTo>
                  <a:cubicBezTo>
                    <a:pt x="451" y="339"/>
                    <a:pt x="451" y="338"/>
                    <a:pt x="451" y="337"/>
                  </a:cubicBezTo>
                  <a:cubicBezTo>
                    <a:pt x="452" y="336"/>
                    <a:pt x="454" y="336"/>
                    <a:pt x="455" y="337"/>
                  </a:cubicBezTo>
                  <a:cubicBezTo>
                    <a:pt x="456" y="338"/>
                    <a:pt x="457" y="340"/>
                    <a:pt x="457" y="341"/>
                  </a:cubicBezTo>
                  <a:cubicBezTo>
                    <a:pt x="457" y="343"/>
                    <a:pt x="457" y="344"/>
                    <a:pt x="458" y="346"/>
                  </a:cubicBezTo>
                  <a:cubicBezTo>
                    <a:pt x="459" y="348"/>
                    <a:pt x="460" y="350"/>
                    <a:pt x="459" y="352"/>
                  </a:cubicBezTo>
                  <a:cubicBezTo>
                    <a:pt x="459" y="353"/>
                    <a:pt x="458" y="353"/>
                    <a:pt x="458" y="353"/>
                  </a:cubicBezTo>
                  <a:cubicBezTo>
                    <a:pt x="458" y="354"/>
                    <a:pt x="458" y="356"/>
                    <a:pt x="458" y="357"/>
                  </a:cubicBezTo>
                  <a:cubicBezTo>
                    <a:pt x="459" y="358"/>
                    <a:pt x="459" y="359"/>
                    <a:pt x="459" y="361"/>
                  </a:cubicBezTo>
                  <a:cubicBezTo>
                    <a:pt x="459" y="361"/>
                    <a:pt x="460" y="362"/>
                    <a:pt x="460" y="363"/>
                  </a:cubicBezTo>
                  <a:cubicBezTo>
                    <a:pt x="460" y="364"/>
                    <a:pt x="461" y="365"/>
                    <a:pt x="462" y="365"/>
                  </a:cubicBezTo>
                  <a:cubicBezTo>
                    <a:pt x="462" y="366"/>
                    <a:pt x="463" y="366"/>
                    <a:pt x="463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3" y="368"/>
                    <a:pt x="463" y="369"/>
                    <a:pt x="464" y="370"/>
                  </a:cubicBezTo>
                  <a:cubicBezTo>
                    <a:pt x="464" y="371"/>
                    <a:pt x="465" y="371"/>
                    <a:pt x="465" y="372"/>
                  </a:cubicBezTo>
                  <a:cubicBezTo>
                    <a:pt x="465" y="372"/>
                    <a:pt x="465" y="373"/>
                    <a:pt x="465" y="373"/>
                  </a:cubicBezTo>
                  <a:cubicBezTo>
                    <a:pt x="465" y="374"/>
                    <a:pt x="466" y="375"/>
                    <a:pt x="466" y="375"/>
                  </a:cubicBezTo>
                  <a:cubicBezTo>
                    <a:pt x="466" y="376"/>
                    <a:pt x="467" y="377"/>
                    <a:pt x="467" y="378"/>
                  </a:cubicBezTo>
                  <a:cubicBezTo>
                    <a:pt x="468" y="379"/>
                    <a:pt x="469" y="380"/>
                    <a:pt x="470" y="380"/>
                  </a:cubicBezTo>
                  <a:cubicBezTo>
                    <a:pt x="472" y="381"/>
                    <a:pt x="472" y="382"/>
                    <a:pt x="473" y="384"/>
                  </a:cubicBezTo>
                  <a:cubicBezTo>
                    <a:pt x="474" y="384"/>
                    <a:pt x="474" y="385"/>
                    <a:pt x="474" y="386"/>
                  </a:cubicBezTo>
                  <a:cubicBezTo>
                    <a:pt x="474" y="386"/>
                    <a:pt x="474" y="387"/>
                    <a:pt x="474" y="388"/>
                  </a:cubicBezTo>
                  <a:cubicBezTo>
                    <a:pt x="474" y="390"/>
                    <a:pt x="475" y="392"/>
                    <a:pt x="476" y="394"/>
                  </a:cubicBezTo>
                  <a:cubicBezTo>
                    <a:pt x="477" y="394"/>
                    <a:pt x="478" y="395"/>
                    <a:pt x="478" y="395"/>
                  </a:cubicBezTo>
                  <a:cubicBezTo>
                    <a:pt x="479" y="396"/>
                    <a:pt x="479" y="397"/>
                    <a:pt x="479" y="397"/>
                  </a:cubicBezTo>
                  <a:cubicBezTo>
                    <a:pt x="480" y="398"/>
                    <a:pt x="480" y="399"/>
                    <a:pt x="481" y="400"/>
                  </a:cubicBezTo>
                  <a:cubicBezTo>
                    <a:pt x="481" y="401"/>
                    <a:pt x="481" y="401"/>
                    <a:pt x="481" y="402"/>
                  </a:cubicBezTo>
                  <a:cubicBezTo>
                    <a:pt x="481" y="402"/>
                    <a:pt x="482" y="403"/>
                    <a:pt x="482" y="403"/>
                  </a:cubicBezTo>
                  <a:cubicBezTo>
                    <a:pt x="484" y="405"/>
                    <a:pt x="485" y="407"/>
                    <a:pt x="486" y="409"/>
                  </a:cubicBezTo>
                  <a:cubicBezTo>
                    <a:pt x="486" y="409"/>
                    <a:pt x="487" y="410"/>
                    <a:pt x="487" y="411"/>
                  </a:cubicBezTo>
                  <a:cubicBezTo>
                    <a:pt x="487" y="411"/>
                    <a:pt x="487" y="411"/>
                    <a:pt x="487" y="412"/>
                  </a:cubicBezTo>
                  <a:cubicBezTo>
                    <a:pt x="487" y="412"/>
                    <a:pt x="488" y="413"/>
                    <a:pt x="488" y="413"/>
                  </a:cubicBezTo>
                  <a:cubicBezTo>
                    <a:pt x="489" y="414"/>
                    <a:pt x="490" y="414"/>
                    <a:pt x="491" y="414"/>
                  </a:cubicBezTo>
                  <a:cubicBezTo>
                    <a:pt x="492" y="414"/>
                    <a:pt x="493" y="413"/>
                    <a:pt x="493" y="412"/>
                  </a:cubicBezTo>
                  <a:cubicBezTo>
                    <a:pt x="494" y="411"/>
                    <a:pt x="493" y="410"/>
                    <a:pt x="493" y="409"/>
                  </a:cubicBezTo>
                  <a:cubicBezTo>
                    <a:pt x="493" y="408"/>
                    <a:pt x="493" y="407"/>
                    <a:pt x="494" y="407"/>
                  </a:cubicBezTo>
                  <a:cubicBezTo>
                    <a:pt x="494" y="405"/>
                    <a:pt x="495" y="404"/>
                    <a:pt x="496" y="403"/>
                  </a:cubicBezTo>
                  <a:cubicBezTo>
                    <a:pt x="497" y="402"/>
                    <a:pt x="497" y="401"/>
                    <a:pt x="497" y="401"/>
                  </a:cubicBezTo>
                  <a:cubicBezTo>
                    <a:pt x="497" y="400"/>
                    <a:pt x="497" y="400"/>
                    <a:pt x="497" y="400"/>
                  </a:cubicBezTo>
                  <a:cubicBezTo>
                    <a:pt x="497" y="399"/>
                    <a:pt x="498" y="399"/>
                    <a:pt x="498" y="399"/>
                  </a:cubicBezTo>
                  <a:cubicBezTo>
                    <a:pt x="498" y="398"/>
                    <a:pt x="499" y="397"/>
                    <a:pt x="499" y="397"/>
                  </a:cubicBezTo>
                  <a:cubicBezTo>
                    <a:pt x="500" y="397"/>
                    <a:pt x="500" y="397"/>
                    <a:pt x="500" y="397"/>
                  </a:cubicBezTo>
                  <a:cubicBezTo>
                    <a:pt x="500" y="396"/>
                    <a:pt x="500" y="396"/>
                    <a:pt x="500" y="396"/>
                  </a:cubicBezTo>
                  <a:cubicBezTo>
                    <a:pt x="500" y="396"/>
                    <a:pt x="500" y="395"/>
                    <a:pt x="500" y="394"/>
                  </a:cubicBezTo>
                  <a:cubicBezTo>
                    <a:pt x="500" y="393"/>
                    <a:pt x="499" y="393"/>
                    <a:pt x="500" y="392"/>
                  </a:cubicBezTo>
                  <a:cubicBezTo>
                    <a:pt x="500" y="391"/>
                    <a:pt x="501" y="390"/>
                    <a:pt x="501" y="389"/>
                  </a:cubicBezTo>
                  <a:cubicBezTo>
                    <a:pt x="501" y="389"/>
                    <a:pt x="501" y="388"/>
                    <a:pt x="500" y="387"/>
                  </a:cubicBezTo>
                  <a:cubicBezTo>
                    <a:pt x="500" y="387"/>
                    <a:pt x="500" y="387"/>
                    <a:pt x="500" y="386"/>
                  </a:cubicBezTo>
                  <a:cubicBezTo>
                    <a:pt x="500" y="386"/>
                    <a:pt x="500" y="385"/>
                    <a:pt x="501" y="385"/>
                  </a:cubicBezTo>
                  <a:cubicBezTo>
                    <a:pt x="502" y="384"/>
                    <a:pt x="501" y="382"/>
                    <a:pt x="501" y="381"/>
                  </a:cubicBezTo>
                  <a:cubicBezTo>
                    <a:pt x="501" y="380"/>
                    <a:pt x="501" y="379"/>
                    <a:pt x="501" y="379"/>
                  </a:cubicBezTo>
                  <a:cubicBezTo>
                    <a:pt x="501" y="378"/>
                    <a:pt x="500" y="377"/>
                    <a:pt x="500" y="377"/>
                  </a:cubicBezTo>
                  <a:cubicBezTo>
                    <a:pt x="500" y="376"/>
                    <a:pt x="500" y="375"/>
                    <a:pt x="500" y="374"/>
                  </a:cubicBezTo>
                  <a:cubicBezTo>
                    <a:pt x="499" y="373"/>
                    <a:pt x="498" y="373"/>
                    <a:pt x="498" y="372"/>
                  </a:cubicBezTo>
                  <a:cubicBezTo>
                    <a:pt x="497" y="371"/>
                    <a:pt x="497" y="369"/>
                    <a:pt x="497" y="368"/>
                  </a:cubicBezTo>
                  <a:cubicBezTo>
                    <a:pt x="498" y="366"/>
                    <a:pt x="499" y="365"/>
                    <a:pt x="500" y="364"/>
                  </a:cubicBezTo>
                  <a:cubicBezTo>
                    <a:pt x="503" y="364"/>
                    <a:pt x="505" y="360"/>
                    <a:pt x="504" y="357"/>
                  </a:cubicBezTo>
                  <a:cubicBezTo>
                    <a:pt x="505" y="356"/>
                    <a:pt x="506" y="356"/>
                    <a:pt x="507" y="356"/>
                  </a:cubicBezTo>
                  <a:cubicBezTo>
                    <a:pt x="506" y="352"/>
                    <a:pt x="509" y="348"/>
                    <a:pt x="511" y="344"/>
                  </a:cubicBezTo>
                  <a:cubicBezTo>
                    <a:pt x="515" y="340"/>
                    <a:pt x="518" y="336"/>
                    <a:pt x="520" y="332"/>
                  </a:cubicBezTo>
                  <a:cubicBezTo>
                    <a:pt x="522" y="328"/>
                    <a:pt x="523" y="325"/>
                    <a:pt x="524" y="321"/>
                  </a:cubicBezTo>
                  <a:cubicBezTo>
                    <a:pt x="525" y="318"/>
                    <a:pt x="526" y="316"/>
                    <a:pt x="526" y="313"/>
                  </a:cubicBezTo>
                  <a:cubicBezTo>
                    <a:pt x="527" y="312"/>
                    <a:pt x="527" y="311"/>
                    <a:pt x="527" y="311"/>
                  </a:cubicBezTo>
                  <a:cubicBezTo>
                    <a:pt x="529" y="310"/>
                    <a:pt x="530" y="312"/>
                    <a:pt x="530" y="314"/>
                  </a:cubicBezTo>
                  <a:cubicBezTo>
                    <a:pt x="532" y="311"/>
                    <a:pt x="534" y="309"/>
                    <a:pt x="535" y="306"/>
                  </a:cubicBezTo>
                  <a:cubicBezTo>
                    <a:pt x="535" y="305"/>
                    <a:pt x="535" y="304"/>
                    <a:pt x="536" y="303"/>
                  </a:cubicBezTo>
                  <a:cubicBezTo>
                    <a:pt x="536" y="302"/>
                    <a:pt x="537" y="301"/>
                    <a:pt x="539" y="301"/>
                  </a:cubicBezTo>
                  <a:cubicBezTo>
                    <a:pt x="539" y="301"/>
                    <a:pt x="540" y="302"/>
                    <a:pt x="540" y="302"/>
                  </a:cubicBezTo>
                  <a:cubicBezTo>
                    <a:pt x="542" y="304"/>
                    <a:pt x="543" y="306"/>
                    <a:pt x="544" y="308"/>
                  </a:cubicBezTo>
                  <a:cubicBezTo>
                    <a:pt x="546" y="310"/>
                    <a:pt x="549" y="312"/>
                    <a:pt x="552" y="314"/>
                  </a:cubicBezTo>
                  <a:cubicBezTo>
                    <a:pt x="555" y="316"/>
                    <a:pt x="557" y="319"/>
                    <a:pt x="559" y="322"/>
                  </a:cubicBezTo>
                  <a:close/>
                  <a:moveTo>
                    <a:pt x="256" y="210"/>
                  </a:moveTo>
                  <a:cubicBezTo>
                    <a:pt x="255" y="210"/>
                    <a:pt x="253" y="210"/>
                    <a:pt x="252" y="211"/>
                  </a:cubicBezTo>
                  <a:cubicBezTo>
                    <a:pt x="252" y="211"/>
                    <a:pt x="251" y="211"/>
                    <a:pt x="251" y="212"/>
                  </a:cubicBezTo>
                  <a:cubicBezTo>
                    <a:pt x="251" y="212"/>
                    <a:pt x="252" y="213"/>
                    <a:pt x="253" y="213"/>
                  </a:cubicBezTo>
                  <a:cubicBezTo>
                    <a:pt x="253" y="214"/>
                    <a:pt x="253" y="215"/>
                    <a:pt x="253" y="216"/>
                  </a:cubicBezTo>
                  <a:cubicBezTo>
                    <a:pt x="253" y="217"/>
                    <a:pt x="254" y="218"/>
                    <a:pt x="254" y="219"/>
                  </a:cubicBezTo>
                  <a:cubicBezTo>
                    <a:pt x="255" y="219"/>
                    <a:pt x="256" y="219"/>
                    <a:pt x="256" y="218"/>
                  </a:cubicBezTo>
                  <a:cubicBezTo>
                    <a:pt x="258" y="218"/>
                    <a:pt x="259" y="218"/>
                    <a:pt x="259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60" y="215"/>
                    <a:pt x="261" y="216"/>
                    <a:pt x="262" y="216"/>
                  </a:cubicBezTo>
                  <a:cubicBezTo>
                    <a:pt x="262" y="215"/>
                    <a:pt x="262" y="215"/>
                    <a:pt x="263" y="215"/>
                  </a:cubicBezTo>
                  <a:cubicBezTo>
                    <a:pt x="263" y="215"/>
                    <a:pt x="263" y="215"/>
                    <a:pt x="264" y="215"/>
                  </a:cubicBezTo>
                  <a:cubicBezTo>
                    <a:pt x="264" y="216"/>
                    <a:pt x="265" y="216"/>
                    <a:pt x="266" y="215"/>
                  </a:cubicBezTo>
                  <a:cubicBezTo>
                    <a:pt x="266" y="215"/>
                    <a:pt x="267" y="214"/>
                    <a:pt x="266" y="213"/>
                  </a:cubicBezTo>
                  <a:cubicBezTo>
                    <a:pt x="265" y="213"/>
                    <a:pt x="264" y="213"/>
                    <a:pt x="262" y="213"/>
                  </a:cubicBezTo>
                  <a:cubicBezTo>
                    <a:pt x="261" y="212"/>
                    <a:pt x="260" y="212"/>
                    <a:pt x="259" y="211"/>
                  </a:cubicBezTo>
                  <a:cubicBezTo>
                    <a:pt x="259" y="210"/>
                    <a:pt x="258" y="210"/>
                    <a:pt x="257" y="208"/>
                  </a:cubicBezTo>
                  <a:cubicBezTo>
                    <a:pt x="257" y="208"/>
                    <a:pt x="256" y="209"/>
                    <a:pt x="256" y="210"/>
                  </a:cubicBezTo>
                  <a:close/>
                  <a:moveTo>
                    <a:pt x="606" y="273"/>
                  </a:moveTo>
                  <a:cubicBezTo>
                    <a:pt x="604" y="274"/>
                    <a:pt x="603" y="276"/>
                    <a:pt x="602" y="278"/>
                  </a:cubicBezTo>
                  <a:cubicBezTo>
                    <a:pt x="602" y="278"/>
                    <a:pt x="602" y="279"/>
                    <a:pt x="602" y="280"/>
                  </a:cubicBezTo>
                  <a:cubicBezTo>
                    <a:pt x="601" y="280"/>
                    <a:pt x="601" y="281"/>
                    <a:pt x="602" y="282"/>
                  </a:cubicBezTo>
                  <a:cubicBezTo>
                    <a:pt x="602" y="283"/>
                    <a:pt x="602" y="284"/>
                    <a:pt x="603" y="285"/>
                  </a:cubicBezTo>
                  <a:cubicBezTo>
                    <a:pt x="604" y="286"/>
                    <a:pt x="606" y="285"/>
                    <a:pt x="607" y="284"/>
                  </a:cubicBezTo>
                  <a:cubicBezTo>
                    <a:pt x="607" y="284"/>
                    <a:pt x="608" y="283"/>
                    <a:pt x="608" y="283"/>
                  </a:cubicBezTo>
                  <a:cubicBezTo>
                    <a:pt x="608" y="281"/>
                    <a:pt x="608" y="279"/>
                    <a:pt x="608" y="277"/>
                  </a:cubicBezTo>
                  <a:cubicBezTo>
                    <a:pt x="608" y="275"/>
                    <a:pt x="608" y="273"/>
                    <a:pt x="607" y="271"/>
                  </a:cubicBezTo>
                  <a:cubicBezTo>
                    <a:pt x="606" y="271"/>
                    <a:pt x="606" y="272"/>
                    <a:pt x="606" y="273"/>
                  </a:cubicBezTo>
                  <a:close/>
                  <a:moveTo>
                    <a:pt x="609" y="408"/>
                  </a:moveTo>
                  <a:cubicBezTo>
                    <a:pt x="608" y="408"/>
                    <a:pt x="607" y="408"/>
                    <a:pt x="606" y="408"/>
                  </a:cubicBezTo>
                  <a:cubicBezTo>
                    <a:pt x="605" y="407"/>
                    <a:pt x="606" y="406"/>
                    <a:pt x="605" y="404"/>
                  </a:cubicBezTo>
                  <a:cubicBezTo>
                    <a:pt x="605" y="403"/>
                    <a:pt x="604" y="403"/>
                    <a:pt x="604" y="402"/>
                  </a:cubicBezTo>
                  <a:cubicBezTo>
                    <a:pt x="603" y="400"/>
                    <a:pt x="603" y="398"/>
                    <a:pt x="602" y="397"/>
                  </a:cubicBezTo>
                  <a:cubicBezTo>
                    <a:pt x="601" y="397"/>
                    <a:pt x="599" y="397"/>
                    <a:pt x="598" y="397"/>
                  </a:cubicBezTo>
                  <a:cubicBezTo>
                    <a:pt x="596" y="397"/>
                    <a:pt x="595" y="396"/>
                    <a:pt x="594" y="395"/>
                  </a:cubicBezTo>
                  <a:cubicBezTo>
                    <a:pt x="593" y="394"/>
                    <a:pt x="592" y="393"/>
                    <a:pt x="591" y="393"/>
                  </a:cubicBezTo>
                  <a:cubicBezTo>
                    <a:pt x="590" y="393"/>
                    <a:pt x="590" y="393"/>
                    <a:pt x="590" y="393"/>
                  </a:cubicBezTo>
                  <a:cubicBezTo>
                    <a:pt x="589" y="392"/>
                    <a:pt x="588" y="391"/>
                    <a:pt x="588" y="390"/>
                  </a:cubicBezTo>
                  <a:cubicBezTo>
                    <a:pt x="587" y="388"/>
                    <a:pt x="584" y="388"/>
                    <a:pt x="582" y="389"/>
                  </a:cubicBezTo>
                  <a:cubicBezTo>
                    <a:pt x="582" y="389"/>
                    <a:pt x="581" y="390"/>
                    <a:pt x="581" y="390"/>
                  </a:cubicBezTo>
                  <a:cubicBezTo>
                    <a:pt x="580" y="390"/>
                    <a:pt x="580" y="390"/>
                    <a:pt x="579" y="390"/>
                  </a:cubicBezTo>
                  <a:cubicBezTo>
                    <a:pt x="579" y="390"/>
                    <a:pt x="578" y="390"/>
                    <a:pt x="577" y="390"/>
                  </a:cubicBezTo>
                  <a:cubicBezTo>
                    <a:pt x="576" y="390"/>
                    <a:pt x="574" y="391"/>
                    <a:pt x="574" y="392"/>
                  </a:cubicBezTo>
                  <a:cubicBezTo>
                    <a:pt x="573" y="392"/>
                    <a:pt x="574" y="393"/>
                    <a:pt x="574" y="394"/>
                  </a:cubicBezTo>
                  <a:cubicBezTo>
                    <a:pt x="575" y="395"/>
                    <a:pt x="576" y="395"/>
                    <a:pt x="576" y="395"/>
                  </a:cubicBezTo>
                  <a:cubicBezTo>
                    <a:pt x="577" y="396"/>
                    <a:pt x="577" y="396"/>
                    <a:pt x="577" y="396"/>
                  </a:cubicBezTo>
                  <a:cubicBezTo>
                    <a:pt x="579" y="397"/>
                    <a:pt x="580" y="398"/>
                    <a:pt x="581" y="399"/>
                  </a:cubicBezTo>
                  <a:cubicBezTo>
                    <a:pt x="582" y="400"/>
                    <a:pt x="582" y="400"/>
                    <a:pt x="583" y="401"/>
                  </a:cubicBezTo>
                  <a:cubicBezTo>
                    <a:pt x="583" y="401"/>
                    <a:pt x="584" y="401"/>
                    <a:pt x="584" y="402"/>
                  </a:cubicBezTo>
                  <a:cubicBezTo>
                    <a:pt x="584" y="402"/>
                    <a:pt x="584" y="402"/>
                    <a:pt x="585" y="402"/>
                  </a:cubicBezTo>
                  <a:cubicBezTo>
                    <a:pt x="585" y="402"/>
                    <a:pt x="585" y="402"/>
                    <a:pt x="586" y="402"/>
                  </a:cubicBezTo>
                  <a:cubicBezTo>
                    <a:pt x="586" y="403"/>
                    <a:pt x="586" y="403"/>
                    <a:pt x="587" y="403"/>
                  </a:cubicBezTo>
                  <a:cubicBezTo>
                    <a:pt x="587" y="404"/>
                    <a:pt x="588" y="404"/>
                    <a:pt x="588" y="405"/>
                  </a:cubicBezTo>
                  <a:cubicBezTo>
                    <a:pt x="589" y="406"/>
                    <a:pt x="591" y="408"/>
                    <a:pt x="592" y="410"/>
                  </a:cubicBezTo>
                  <a:cubicBezTo>
                    <a:pt x="593" y="411"/>
                    <a:pt x="594" y="413"/>
                    <a:pt x="595" y="414"/>
                  </a:cubicBezTo>
                  <a:cubicBezTo>
                    <a:pt x="596" y="416"/>
                    <a:pt x="596" y="418"/>
                    <a:pt x="597" y="419"/>
                  </a:cubicBezTo>
                  <a:cubicBezTo>
                    <a:pt x="598" y="422"/>
                    <a:pt x="599" y="424"/>
                    <a:pt x="601" y="426"/>
                  </a:cubicBezTo>
                  <a:cubicBezTo>
                    <a:pt x="601" y="427"/>
                    <a:pt x="602" y="427"/>
                    <a:pt x="602" y="427"/>
                  </a:cubicBezTo>
                  <a:cubicBezTo>
                    <a:pt x="603" y="427"/>
                    <a:pt x="603" y="427"/>
                    <a:pt x="604" y="427"/>
                  </a:cubicBezTo>
                  <a:cubicBezTo>
                    <a:pt x="605" y="427"/>
                    <a:pt x="606" y="427"/>
                    <a:pt x="607" y="426"/>
                  </a:cubicBezTo>
                  <a:cubicBezTo>
                    <a:pt x="608" y="426"/>
                    <a:pt x="608" y="425"/>
                    <a:pt x="609" y="423"/>
                  </a:cubicBezTo>
                  <a:cubicBezTo>
                    <a:pt x="610" y="420"/>
                    <a:pt x="611" y="417"/>
                    <a:pt x="612" y="414"/>
                  </a:cubicBezTo>
                  <a:cubicBezTo>
                    <a:pt x="612" y="413"/>
                    <a:pt x="612" y="412"/>
                    <a:pt x="612" y="411"/>
                  </a:cubicBezTo>
                  <a:cubicBezTo>
                    <a:pt x="612" y="409"/>
                    <a:pt x="610" y="408"/>
                    <a:pt x="609" y="408"/>
                  </a:cubicBezTo>
                  <a:close/>
                  <a:moveTo>
                    <a:pt x="621" y="230"/>
                  </a:moveTo>
                  <a:cubicBezTo>
                    <a:pt x="621" y="230"/>
                    <a:pt x="621" y="229"/>
                    <a:pt x="621" y="229"/>
                  </a:cubicBezTo>
                  <a:cubicBezTo>
                    <a:pt x="620" y="229"/>
                    <a:pt x="620" y="228"/>
                    <a:pt x="619" y="228"/>
                  </a:cubicBezTo>
                  <a:cubicBezTo>
                    <a:pt x="619" y="228"/>
                    <a:pt x="619" y="227"/>
                    <a:pt x="619" y="227"/>
                  </a:cubicBezTo>
                  <a:cubicBezTo>
                    <a:pt x="618" y="225"/>
                    <a:pt x="618" y="224"/>
                    <a:pt x="618" y="223"/>
                  </a:cubicBezTo>
                  <a:cubicBezTo>
                    <a:pt x="617" y="222"/>
                    <a:pt x="617" y="222"/>
                    <a:pt x="616" y="222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16" y="221"/>
                    <a:pt x="616" y="220"/>
                    <a:pt x="616" y="220"/>
                  </a:cubicBezTo>
                  <a:cubicBezTo>
                    <a:pt x="615" y="218"/>
                    <a:pt x="615" y="217"/>
                    <a:pt x="614" y="216"/>
                  </a:cubicBezTo>
                  <a:cubicBezTo>
                    <a:pt x="614" y="216"/>
                    <a:pt x="614" y="216"/>
                    <a:pt x="614" y="216"/>
                  </a:cubicBezTo>
                  <a:cubicBezTo>
                    <a:pt x="614" y="216"/>
                    <a:pt x="614" y="216"/>
                    <a:pt x="613" y="216"/>
                  </a:cubicBezTo>
                  <a:cubicBezTo>
                    <a:pt x="613" y="216"/>
                    <a:pt x="613" y="216"/>
                    <a:pt x="613" y="216"/>
                  </a:cubicBezTo>
                  <a:cubicBezTo>
                    <a:pt x="613" y="217"/>
                    <a:pt x="613" y="217"/>
                    <a:pt x="613" y="218"/>
                  </a:cubicBezTo>
                  <a:cubicBezTo>
                    <a:pt x="613" y="218"/>
                    <a:pt x="613" y="219"/>
                    <a:pt x="613" y="219"/>
                  </a:cubicBezTo>
                  <a:cubicBezTo>
                    <a:pt x="614" y="221"/>
                    <a:pt x="614" y="223"/>
                    <a:pt x="614" y="225"/>
                  </a:cubicBezTo>
                  <a:cubicBezTo>
                    <a:pt x="614" y="225"/>
                    <a:pt x="614" y="226"/>
                    <a:pt x="614" y="226"/>
                  </a:cubicBezTo>
                  <a:cubicBezTo>
                    <a:pt x="614" y="226"/>
                    <a:pt x="614" y="227"/>
                    <a:pt x="615" y="227"/>
                  </a:cubicBezTo>
                  <a:cubicBezTo>
                    <a:pt x="615" y="229"/>
                    <a:pt x="616" y="230"/>
                    <a:pt x="617" y="231"/>
                  </a:cubicBezTo>
                  <a:cubicBezTo>
                    <a:pt x="617" y="231"/>
                    <a:pt x="617" y="231"/>
                    <a:pt x="617" y="231"/>
                  </a:cubicBezTo>
                  <a:cubicBezTo>
                    <a:pt x="618" y="231"/>
                    <a:pt x="620" y="231"/>
                    <a:pt x="621" y="230"/>
                  </a:cubicBezTo>
                  <a:close/>
                  <a:moveTo>
                    <a:pt x="631" y="412"/>
                  </a:moveTo>
                  <a:cubicBezTo>
                    <a:pt x="630" y="412"/>
                    <a:pt x="629" y="412"/>
                    <a:pt x="628" y="412"/>
                  </a:cubicBezTo>
                  <a:cubicBezTo>
                    <a:pt x="628" y="413"/>
                    <a:pt x="628" y="413"/>
                    <a:pt x="627" y="414"/>
                  </a:cubicBezTo>
                  <a:cubicBezTo>
                    <a:pt x="627" y="414"/>
                    <a:pt x="626" y="413"/>
                    <a:pt x="626" y="413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5" y="412"/>
                    <a:pt x="625" y="413"/>
                    <a:pt x="625" y="413"/>
                  </a:cubicBezTo>
                  <a:cubicBezTo>
                    <a:pt x="625" y="413"/>
                    <a:pt x="625" y="414"/>
                    <a:pt x="624" y="414"/>
                  </a:cubicBezTo>
                  <a:cubicBezTo>
                    <a:pt x="624" y="414"/>
                    <a:pt x="623" y="414"/>
                    <a:pt x="623" y="414"/>
                  </a:cubicBezTo>
                  <a:cubicBezTo>
                    <a:pt x="622" y="415"/>
                    <a:pt x="623" y="416"/>
                    <a:pt x="622" y="417"/>
                  </a:cubicBezTo>
                  <a:cubicBezTo>
                    <a:pt x="622" y="417"/>
                    <a:pt x="622" y="417"/>
                    <a:pt x="622" y="417"/>
                  </a:cubicBezTo>
                  <a:cubicBezTo>
                    <a:pt x="621" y="418"/>
                    <a:pt x="620" y="419"/>
                    <a:pt x="620" y="420"/>
                  </a:cubicBezTo>
                  <a:cubicBezTo>
                    <a:pt x="620" y="420"/>
                    <a:pt x="620" y="420"/>
                    <a:pt x="620" y="421"/>
                  </a:cubicBezTo>
                  <a:cubicBezTo>
                    <a:pt x="619" y="421"/>
                    <a:pt x="619" y="420"/>
                    <a:pt x="619" y="420"/>
                  </a:cubicBezTo>
                  <a:cubicBezTo>
                    <a:pt x="618" y="420"/>
                    <a:pt x="618" y="421"/>
                    <a:pt x="617" y="422"/>
                  </a:cubicBezTo>
                  <a:cubicBezTo>
                    <a:pt x="617" y="422"/>
                    <a:pt x="616" y="422"/>
                    <a:pt x="616" y="422"/>
                  </a:cubicBezTo>
                  <a:cubicBezTo>
                    <a:pt x="615" y="422"/>
                    <a:pt x="615" y="421"/>
                    <a:pt x="614" y="421"/>
                  </a:cubicBezTo>
                  <a:cubicBezTo>
                    <a:pt x="614" y="421"/>
                    <a:pt x="613" y="421"/>
                    <a:pt x="613" y="421"/>
                  </a:cubicBezTo>
                  <a:cubicBezTo>
                    <a:pt x="612" y="421"/>
                    <a:pt x="612" y="422"/>
                    <a:pt x="612" y="423"/>
                  </a:cubicBezTo>
                  <a:cubicBezTo>
                    <a:pt x="611" y="423"/>
                    <a:pt x="610" y="424"/>
                    <a:pt x="610" y="425"/>
                  </a:cubicBezTo>
                  <a:cubicBezTo>
                    <a:pt x="609" y="425"/>
                    <a:pt x="609" y="426"/>
                    <a:pt x="609" y="427"/>
                  </a:cubicBezTo>
                  <a:cubicBezTo>
                    <a:pt x="609" y="427"/>
                    <a:pt x="610" y="428"/>
                    <a:pt x="610" y="429"/>
                  </a:cubicBezTo>
                  <a:cubicBezTo>
                    <a:pt x="610" y="429"/>
                    <a:pt x="610" y="429"/>
                    <a:pt x="610" y="429"/>
                  </a:cubicBezTo>
                  <a:cubicBezTo>
                    <a:pt x="611" y="429"/>
                    <a:pt x="611" y="430"/>
                    <a:pt x="612" y="430"/>
                  </a:cubicBezTo>
                  <a:cubicBezTo>
                    <a:pt x="612" y="430"/>
                    <a:pt x="613" y="429"/>
                    <a:pt x="614" y="429"/>
                  </a:cubicBezTo>
                  <a:cubicBezTo>
                    <a:pt x="614" y="428"/>
                    <a:pt x="615" y="428"/>
                    <a:pt x="616" y="427"/>
                  </a:cubicBezTo>
                  <a:cubicBezTo>
                    <a:pt x="616" y="427"/>
                    <a:pt x="617" y="426"/>
                    <a:pt x="618" y="426"/>
                  </a:cubicBezTo>
                  <a:cubicBezTo>
                    <a:pt x="618" y="425"/>
                    <a:pt x="619" y="425"/>
                    <a:pt x="619" y="424"/>
                  </a:cubicBezTo>
                  <a:cubicBezTo>
                    <a:pt x="621" y="423"/>
                    <a:pt x="622" y="422"/>
                    <a:pt x="624" y="421"/>
                  </a:cubicBezTo>
                  <a:cubicBezTo>
                    <a:pt x="625" y="420"/>
                    <a:pt x="626" y="420"/>
                    <a:pt x="626" y="420"/>
                  </a:cubicBezTo>
                  <a:cubicBezTo>
                    <a:pt x="627" y="419"/>
                    <a:pt x="627" y="419"/>
                    <a:pt x="627" y="418"/>
                  </a:cubicBezTo>
                  <a:cubicBezTo>
                    <a:pt x="627" y="418"/>
                    <a:pt x="628" y="418"/>
                    <a:pt x="628" y="417"/>
                  </a:cubicBezTo>
                  <a:cubicBezTo>
                    <a:pt x="629" y="417"/>
                    <a:pt x="629" y="416"/>
                    <a:pt x="629" y="415"/>
                  </a:cubicBezTo>
                  <a:cubicBezTo>
                    <a:pt x="629" y="415"/>
                    <a:pt x="630" y="414"/>
                    <a:pt x="630" y="414"/>
                  </a:cubicBezTo>
                  <a:cubicBezTo>
                    <a:pt x="630" y="413"/>
                    <a:pt x="630" y="412"/>
                    <a:pt x="631" y="412"/>
                  </a:cubicBezTo>
                  <a:close/>
                  <a:moveTo>
                    <a:pt x="639" y="367"/>
                  </a:moveTo>
                  <a:cubicBezTo>
                    <a:pt x="638" y="366"/>
                    <a:pt x="638" y="364"/>
                    <a:pt x="638" y="362"/>
                  </a:cubicBezTo>
                  <a:cubicBezTo>
                    <a:pt x="638" y="361"/>
                    <a:pt x="639" y="359"/>
                    <a:pt x="639" y="358"/>
                  </a:cubicBezTo>
                  <a:cubicBezTo>
                    <a:pt x="639" y="357"/>
                    <a:pt x="639" y="357"/>
                    <a:pt x="639" y="356"/>
                  </a:cubicBezTo>
                  <a:cubicBezTo>
                    <a:pt x="639" y="356"/>
                    <a:pt x="640" y="355"/>
                    <a:pt x="640" y="355"/>
                  </a:cubicBezTo>
                  <a:cubicBezTo>
                    <a:pt x="641" y="354"/>
                    <a:pt x="640" y="353"/>
                    <a:pt x="640" y="352"/>
                  </a:cubicBezTo>
                  <a:cubicBezTo>
                    <a:pt x="639" y="351"/>
                    <a:pt x="639" y="350"/>
                    <a:pt x="638" y="349"/>
                  </a:cubicBezTo>
                  <a:cubicBezTo>
                    <a:pt x="638" y="349"/>
                    <a:pt x="638" y="348"/>
                    <a:pt x="638" y="347"/>
                  </a:cubicBezTo>
                  <a:cubicBezTo>
                    <a:pt x="638" y="345"/>
                    <a:pt x="638" y="343"/>
                    <a:pt x="638" y="341"/>
                  </a:cubicBezTo>
                  <a:cubicBezTo>
                    <a:pt x="638" y="341"/>
                    <a:pt x="638" y="340"/>
                    <a:pt x="638" y="339"/>
                  </a:cubicBezTo>
                  <a:cubicBezTo>
                    <a:pt x="638" y="337"/>
                    <a:pt x="640" y="336"/>
                    <a:pt x="641" y="334"/>
                  </a:cubicBezTo>
                  <a:cubicBezTo>
                    <a:pt x="641" y="332"/>
                    <a:pt x="641" y="331"/>
                    <a:pt x="641" y="330"/>
                  </a:cubicBezTo>
                  <a:cubicBezTo>
                    <a:pt x="640" y="330"/>
                    <a:pt x="640" y="330"/>
                    <a:pt x="640" y="330"/>
                  </a:cubicBezTo>
                  <a:cubicBezTo>
                    <a:pt x="640" y="329"/>
                    <a:pt x="640" y="328"/>
                    <a:pt x="639" y="327"/>
                  </a:cubicBezTo>
                  <a:cubicBezTo>
                    <a:pt x="639" y="327"/>
                    <a:pt x="639" y="326"/>
                    <a:pt x="639" y="326"/>
                  </a:cubicBezTo>
                  <a:cubicBezTo>
                    <a:pt x="638" y="326"/>
                    <a:pt x="637" y="326"/>
                    <a:pt x="637" y="327"/>
                  </a:cubicBezTo>
                  <a:cubicBezTo>
                    <a:pt x="636" y="328"/>
                    <a:pt x="635" y="329"/>
                    <a:pt x="635" y="330"/>
                  </a:cubicBezTo>
                  <a:cubicBezTo>
                    <a:pt x="635" y="331"/>
                    <a:pt x="635" y="332"/>
                    <a:pt x="635" y="334"/>
                  </a:cubicBezTo>
                  <a:cubicBezTo>
                    <a:pt x="635" y="336"/>
                    <a:pt x="635" y="338"/>
                    <a:pt x="634" y="340"/>
                  </a:cubicBezTo>
                  <a:cubicBezTo>
                    <a:pt x="634" y="341"/>
                    <a:pt x="634" y="342"/>
                    <a:pt x="633" y="342"/>
                  </a:cubicBezTo>
                  <a:cubicBezTo>
                    <a:pt x="633" y="342"/>
                    <a:pt x="633" y="343"/>
                    <a:pt x="632" y="343"/>
                  </a:cubicBezTo>
                  <a:cubicBezTo>
                    <a:pt x="632" y="344"/>
                    <a:pt x="632" y="345"/>
                    <a:pt x="632" y="346"/>
                  </a:cubicBezTo>
                  <a:cubicBezTo>
                    <a:pt x="631" y="348"/>
                    <a:pt x="630" y="350"/>
                    <a:pt x="630" y="352"/>
                  </a:cubicBezTo>
                  <a:cubicBezTo>
                    <a:pt x="630" y="353"/>
                    <a:pt x="630" y="354"/>
                    <a:pt x="630" y="356"/>
                  </a:cubicBezTo>
                  <a:cubicBezTo>
                    <a:pt x="630" y="357"/>
                    <a:pt x="630" y="358"/>
                    <a:pt x="630" y="359"/>
                  </a:cubicBezTo>
                  <a:cubicBezTo>
                    <a:pt x="629" y="360"/>
                    <a:pt x="629" y="360"/>
                    <a:pt x="629" y="361"/>
                  </a:cubicBezTo>
                  <a:cubicBezTo>
                    <a:pt x="628" y="362"/>
                    <a:pt x="628" y="363"/>
                    <a:pt x="627" y="364"/>
                  </a:cubicBezTo>
                  <a:cubicBezTo>
                    <a:pt x="627" y="367"/>
                    <a:pt x="626" y="369"/>
                    <a:pt x="624" y="371"/>
                  </a:cubicBezTo>
                  <a:cubicBezTo>
                    <a:pt x="624" y="372"/>
                    <a:pt x="624" y="372"/>
                    <a:pt x="623" y="373"/>
                  </a:cubicBezTo>
                  <a:cubicBezTo>
                    <a:pt x="623" y="373"/>
                    <a:pt x="623" y="374"/>
                    <a:pt x="623" y="374"/>
                  </a:cubicBezTo>
                  <a:cubicBezTo>
                    <a:pt x="622" y="375"/>
                    <a:pt x="622" y="375"/>
                    <a:pt x="621" y="375"/>
                  </a:cubicBezTo>
                  <a:cubicBezTo>
                    <a:pt x="621" y="376"/>
                    <a:pt x="621" y="377"/>
                    <a:pt x="621" y="378"/>
                  </a:cubicBezTo>
                  <a:cubicBezTo>
                    <a:pt x="621" y="379"/>
                    <a:pt x="621" y="380"/>
                    <a:pt x="621" y="381"/>
                  </a:cubicBezTo>
                  <a:cubicBezTo>
                    <a:pt x="621" y="381"/>
                    <a:pt x="620" y="382"/>
                    <a:pt x="620" y="382"/>
                  </a:cubicBezTo>
                  <a:cubicBezTo>
                    <a:pt x="620" y="383"/>
                    <a:pt x="620" y="384"/>
                    <a:pt x="621" y="385"/>
                  </a:cubicBezTo>
                  <a:cubicBezTo>
                    <a:pt x="621" y="386"/>
                    <a:pt x="622" y="387"/>
                    <a:pt x="622" y="388"/>
                  </a:cubicBezTo>
                  <a:cubicBezTo>
                    <a:pt x="623" y="389"/>
                    <a:pt x="623" y="389"/>
                    <a:pt x="623" y="389"/>
                  </a:cubicBezTo>
                  <a:cubicBezTo>
                    <a:pt x="623" y="391"/>
                    <a:pt x="622" y="392"/>
                    <a:pt x="622" y="393"/>
                  </a:cubicBezTo>
                  <a:cubicBezTo>
                    <a:pt x="622" y="394"/>
                    <a:pt x="622" y="395"/>
                    <a:pt x="622" y="396"/>
                  </a:cubicBezTo>
                  <a:cubicBezTo>
                    <a:pt x="622" y="396"/>
                    <a:pt x="623" y="397"/>
                    <a:pt x="623" y="397"/>
                  </a:cubicBezTo>
                  <a:cubicBezTo>
                    <a:pt x="623" y="397"/>
                    <a:pt x="623" y="397"/>
                    <a:pt x="623" y="397"/>
                  </a:cubicBezTo>
                  <a:cubicBezTo>
                    <a:pt x="625" y="397"/>
                    <a:pt x="626" y="396"/>
                    <a:pt x="627" y="395"/>
                  </a:cubicBezTo>
                  <a:cubicBezTo>
                    <a:pt x="627" y="394"/>
                    <a:pt x="627" y="393"/>
                    <a:pt x="628" y="392"/>
                  </a:cubicBezTo>
                  <a:cubicBezTo>
                    <a:pt x="628" y="391"/>
                    <a:pt x="629" y="390"/>
                    <a:pt x="630" y="390"/>
                  </a:cubicBezTo>
                  <a:cubicBezTo>
                    <a:pt x="631" y="390"/>
                    <a:pt x="631" y="389"/>
                    <a:pt x="632" y="389"/>
                  </a:cubicBezTo>
                  <a:cubicBezTo>
                    <a:pt x="633" y="389"/>
                    <a:pt x="633" y="390"/>
                    <a:pt x="634" y="389"/>
                  </a:cubicBezTo>
                  <a:cubicBezTo>
                    <a:pt x="635" y="389"/>
                    <a:pt x="635" y="389"/>
                    <a:pt x="635" y="388"/>
                  </a:cubicBezTo>
                  <a:cubicBezTo>
                    <a:pt x="635" y="388"/>
                    <a:pt x="635" y="387"/>
                    <a:pt x="636" y="386"/>
                  </a:cubicBezTo>
                  <a:cubicBezTo>
                    <a:pt x="636" y="385"/>
                    <a:pt x="637" y="385"/>
                    <a:pt x="637" y="384"/>
                  </a:cubicBezTo>
                  <a:cubicBezTo>
                    <a:pt x="638" y="381"/>
                    <a:pt x="637" y="378"/>
                    <a:pt x="637" y="376"/>
                  </a:cubicBezTo>
                  <a:cubicBezTo>
                    <a:pt x="638" y="374"/>
                    <a:pt x="638" y="373"/>
                    <a:pt x="639" y="372"/>
                  </a:cubicBezTo>
                  <a:cubicBezTo>
                    <a:pt x="639" y="371"/>
                    <a:pt x="639" y="370"/>
                    <a:pt x="639" y="368"/>
                  </a:cubicBezTo>
                  <a:cubicBezTo>
                    <a:pt x="639" y="368"/>
                    <a:pt x="639" y="368"/>
                    <a:pt x="639" y="367"/>
                  </a:cubicBezTo>
                  <a:close/>
                  <a:moveTo>
                    <a:pt x="259" y="0"/>
                  </a:moveTo>
                  <a:cubicBezTo>
                    <a:pt x="259" y="0"/>
                    <a:pt x="260" y="0"/>
                    <a:pt x="260" y="0"/>
                  </a:cubicBezTo>
                  <a:cubicBezTo>
                    <a:pt x="259" y="0"/>
                    <a:pt x="259" y="0"/>
                    <a:pt x="258" y="0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124" y="134"/>
                  </a:move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6" y="134"/>
                    <a:pt x="126" y="134"/>
                  </a:cubicBezTo>
                  <a:cubicBezTo>
                    <a:pt x="127" y="135"/>
                    <a:pt x="128" y="135"/>
                    <a:pt x="129" y="135"/>
                  </a:cubicBezTo>
                  <a:cubicBezTo>
                    <a:pt x="129" y="135"/>
                    <a:pt x="130" y="134"/>
                    <a:pt x="131" y="134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2" y="134"/>
                    <a:pt x="133" y="134"/>
                    <a:pt x="133" y="134"/>
                  </a:cubicBezTo>
                  <a:cubicBezTo>
                    <a:pt x="135" y="133"/>
                    <a:pt x="139" y="132"/>
                    <a:pt x="139" y="130"/>
                  </a:cubicBezTo>
                  <a:cubicBezTo>
                    <a:pt x="139" y="130"/>
                    <a:pt x="139" y="129"/>
                    <a:pt x="140" y="12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2" y="128"/>
                    <a:pt x="143" y="128"/>
                    <a:pt x="144" y="127"/>
                  </a:cubicBezTo>
                  <a:cubicBezTo>
                    <a:pt x="144" y="126"/>
                    <a:pt x="144" y="125"/>
                    <a:pt x="145" y="124"/>
                  </a:cubicBezTo>
                  <a:cubicBezTo>
                    <a:pt x="145" y="124"/>
                    <a:pt x="146" y="123"/>
                    <a:pt x="146" y="122"/>
                  </a:cubicBezTo>
                  <a:cubicBezTo>
                    <a:pt x="146" y="121"/>
                    <a:pt x="145" y="120"/>
                    <a:pt x="145" y="120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3" y="119"/>
                  </a:cubicBezTo>
                  <a:cubicBezTo>
                    <a:pt x="142" y="119"/>
                    <a:pt x="141" y="119"/>
                    <a:pt x="141" y="120"/>
                  </a:cubicBezTo>
                  <a:cubicBezTo>
                    <a:pt x="140" y="121"/>
                    <a:pt x="140" y="122"/>
                    <a:pt x="139" y="122"/>
                  </a:cubicBezTo>
                  <a:cubicBezTo>
                    <a:pt x="139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7" y="121"/>
                  </a:cubicBezTo>
                  <a:cubicBezTo>
                    <a:pt x="137" y="121"/>
                    <a:pt x="137" y="121"/>
                    <a:pt x="136" y="121"/>
                  </a:cubicBezTo>
                  <a:cubicBezTo>
                    <a:pt x="135" y="121"/>
                    <a:pt x="135" y="121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3"/>
                    <a:pt x="133" y="123"/>
                    <a:pt x="133" y="124"/>
                  </a:cubicBezTo>
                  <a:cubicBezTo>
                    <a:pt x="133" y="124"/>
                    <a:pt x="132" y="124"/>
                    <a:pt x="132" y="124"/>
                  </a:cubicBezTo>
                  <a:cubicBezTo>
                    <a:pt x="131" y="124"/>
                    <a:pt x="131" y="124"/>
                    <a:pt x="131" y="125"/>
                  </a:cubicBezTo>
                  <a:cubicBezTo>
                    <a:pt x="131" y="125"/>
                    <a:pt x="131" y="125"/>
                    <a:pt x="132" y="126"/>
                  </a:cubicBezTo>
                  <a:cubicBezTo>
                    <a:pt x="132" y="126"/>
                    <a:pt x="132" y="127"/>
                    <a:pt x="132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0" y="128"/>
                    <a:pt x="130" y="128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29" y="129"/>
                    <a:pt x="129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7" y="131"/>
                    <a:pt x="125" y="131"/>
                    <a:pt x="125" y="131"/>
                  </a:cubicBezTo>
                  <a:cubicBezTo>
                    <a:pt x="124" y="132"/>
                    <a:pt x="124" y="133"/>
                    <a:pt x="124" y="133"/>
                  </a:cubicBezTo>
                  <a:cubicBezTo>
                    <a:pt x="124" y="133"/>
                    <a:pt x="124" y="134"/>
                    <a:pt x="124" y="134"/>
                  </a:cubicBezTo>
                  <a:close/>
                  <a:moveTo>
                    <a:pt x="258" y="11"/>
                  </a:moveTo>
                  <a:cubicBezTo>
                    <a:pt x="259" y="11"/>
                    <a:pt x="260" y="12"/>
                    <a:pt x="261" y="12"/>
                  </a:cubicBezTo>
                  <a:cubicBezTo>
                    <a:pt x="262" y="13"/>
                    <a:pt x="263" y="13"/>
                    <a:pt x="264" y="12"/>
                  </a:cubicBezTo>
                  <a:cubicBezTo>
                    <a:pt x="263" y="11"/>
                    <a:pt x="263" y="10"/>
                    <a:pt x="263" y="9"/>
                  </a:cubicBezTo>
                  <a:cubicBezTo>
                    <a:pt x="262" y="9"/>
                    <a:pt x="262" y="10"/>
                    <a:pt x="261" y="10"/>
                  </a:cubicBezTo>
                  <a:cubicBezTo>
                    <a:pt x="261" y="9"/>
                    <a:pt x="260" y="8"/>
                    <a:pt x="260" y="8"/>
                  </a:cubicBezTo>
                  <a:cubicBezTo>
                    <a:pt x="259" y="8"/>
                    <a:pt x="258" y="8"/>
                    <a:pt x="257" y="9"/>
                  </a:cubicBezTo>
                  <a:cubicBezTo>
                    <a:pt x="258" y="8"/>
                    <a:pt x="257" y="7"/>
                    <a:pt x="256" y="7"/>
                  </a:cubicBezTo>
                  <a:cubicBezTo>
                    <a:pt x="255" y="6"/>
                    <a:pt x="254" y="6"/>
                    <a:pt x="254" y="7"/>
                  </a:cubicBezTo>
                  <a:cubicBezTo>
                    <a:pt x="254" y="6"/>
                    <a:pt x="254" y="5"/>
                    <a:pt x="254" y="5"/>
                  </a:cubicBezTo>
                  <a:cubicBezTo>
                    <a:pt x="254" y="4"/>
                    <a:pt x="254" y="3"/>
                    <a:pt x="253" y="4"/>
                  </a:cubicBezTo>
                  <a:cubicBezTo>
                    <a:pt x="253" y="3"/>
                    <a:pt x="255" y="3"/>
                    <a:pt x="255" y="2"/>
                  </a:cubicBezTo>
                  <a:cubicBezTo>
                    <a:pt x="255" y="1"/>
                    <a:pt x="255" y="1"/>
                    <a:pt x="255" y="0"/>
                  </a:cubicBezTo>
                  <a:cubicBezTo>
                    <a:pt x="219" y="7"/>
                    <a:pt x="185" y="19"/>
                    <a:pt x="154" y="36"/>
                  </a:cubicBezTo>
                  <a:cubicBezTo>
                    <a:pt x="155" y="37"/>
                    <a:pt x="155" y="37"/>
                    <a:pt x="156" y="37"/>
                  </a:cubicBezTo>
                  <a:cubicBezTo>
                    <a:pt x="158" y="37"/>
                    <a:pt x="159" y="36"/>
                    <a:pt x="161" y="37"/>
                  </a:cubicBezTo>
                  <a:cubicBezTo>
                    <a:pt x="160" y="37"/>
                    <a:pt x="160" y="39"/>
                    <a:pt x="161" y="39"/>
                  </a:cubicBezTo>
                  <a:cubicBezTo>
                    <a:pt x="162" y="40"/>
                    <a:pt x="164" y="40"/>
                    <a:pt x="165" y="40"/>
                  </a:cubicBezTo>
                  <a:cubicBezTo>
                    <a:pt x="168" y="39"/>
                    <a:pt x="172" y="39"/>
                    <a:pt x="175" y="38"/>
                  </a:cubicBezTo>
                  <a:cubicBezTo>
                    <a:pt x="175" y="39"/>
                    <a:pt x="175" y="40"/>
                    <a:pt x="176" y="41"/>
                  </a:cubicBezTo>
                  <a:cubicBezTo>
                    <a:pt x="176" y="40"/>
                    <a:pt x="178" y="40"/>
                    <a:pt x="178" y="41"/>
                  </a:cubicBezTo>
                  <a:cubicBezTo>
                    <a:pt x="179" y="42"/>
                    <a:pt x="180" y="42"/>
                    <a:pt x="180" y="43"/>
                  </a:cubicBezTo>
                  <a:cubicBezTo>
                    <a:pt x="182" y="45"/>
                    <a:pt x="185" y="44"/>
                    <a:pt x="187" y="44"/>
                  </a:cubicBezTo>
                  <a:cubicBezTo>
                    <a:pt x="188" y="44"/>
                    <a:pt x="189" y="44"/>
                    <a:pt x="189" y="43"/>
                  </a:cubicBezTo>
                  <a:cubicBezTo>
                    <a:pt x="190" y="42"/>
                    <a:pt x="190" y="41"/>
                    <a:pt x="189" y="39"/>
                  </a:cubicBezTo>
                  <a:cubicBezTo>
                    <a:pt x="189" y="38"/>
                    <a:pt x="189" y="36"/>
                    <a:pt x="190" y="36"/>
                  </a:cubicBezTo>
                  <a:cubicBezTo>
                    <a:pt x="191" y="37"/>
                    <a:pt x="193" y="38"/>
                    <a:pt x="194" y="37"/>
                  </a:cubicBezTo>
                  <a:cubicBezTo>
                    <a:pt x="196" y="37"/>
                    <a:pt x="197" y="36"/>
                    <a:pt x="199" y="36"/>
                  </a:cubicBezTo>
                  <a:cubicBezTo>
                    <a:pt x="200" y="37"/>
                    <a:pt x="199" y="39"/>
                    <a:pt x="198" y="39"/>
                  </a:cubicBezTo>
                  <a:cubicBezTo>
                    <a:pt x="197" y="40"/>
                    <a:pt x="195" y="40"/>
                    <a:pt x="194" y="40"/>
                  </a:cubicBezTo>
                  <a:cubicBezTo>
                    <a:pt x="193" y="41"/>
                    <a:pt x="193" y="42"/>
                    <a:pt x="194" y="43"/>
                  </a:cubicBezTo>
                  <a:cubicBezTo>
                    <a:pt x="194" y="43"/>
                    <a:pt x="195" y="43"/>
                    <a:pt x="196" y="43"/>
                  </a:cubicBezTo>
                  <a:cubicBezTo>
                    <a:pt x="198" y="42"/>
                    <a:pt x="199" y="42"/>
                    <a:pt x="201" y="41"/>
                  </a:cubicBezTo>
                  <a:cubicBezTo>
                    <a:pt x="202" y="39"/>
                    <a:pt x="202" y="37"/>
                    <a:pt x="201" y="36"/>
                  </a:cubicBezTo>
                  <a:cubicBezTo>
                    <a:pt x="202" y="36"/>
                    <a:pt x="204" y="35"/>
                    <a:pt x="205" y="35"/>
                  </a:cubicBezTo>
                  <a:cubicBezTo>
                    <a:pt x="205" y="35"/>
                    <a:pt x="205" y="34"/>
                    <a:pt x="205" y="33"/>
                  </a:cubicBezTo>
                  <a:cubicBezTo>
                    <a:pt x="206" y="34"/>
                    <a:pt x="207" y="34"/>
                    <a:pt x="207" y="34"/>
                  </a:cubicBezTo>
                  <a:cubicBezTo>
                    <a:pt x="207" y="33"/>
                    <a:pt x="208" y="32"/>
                    <a:pt x="209" y="32"/>
                  </a:cubicBezTo>
                  <a:cubicBezTo>
                    <a:pt x="209" y="33"/>
                    <a:pt x="210" y="35"/>
                    <a:pt x="212" y="36"/>
                  </a:cubicBezTo>
                  <a:cubicBezTo>
                    <a:pt x="214" y="36"/>
                    <a:pt x="215" y="34"/>
                    <a:pt x="215" y="33"/>
                  </a:cubicBezTo>
                  <a:cubicBezTo>
                    <a:pt x="216" y="33"/>
                    <a:pt x="217" y="33"/>
                    <a:pt x="218" y="33"/>
                  </a:cubicBezTo>
                  <a:cubicBezTo>
                    <a:pt x="218" y="32"/>
                    <a:pt x="219" y="31"/>
                    <a:pt x="220" y="31"/>
                  </a:cubicBezTo>
                  <a:cubicBezTo>
                    <a:pt x="220" y="31"/>
                    <a:pt x="220" y="32"/>
                    <a:pt x="221" y="33"/>
                  </a:cubicBezTo>
                  <a:cubicBezTo>
                    <a:pt x="221" y="33"/>
                    <a:pt x="222" y="33"/>
                    <a:pt x="222" y="33"/>
                  </a:cubicBezTo>
                  <a:cubicBezTo>
                    <a:pt x="222" y="32"/>
                    <a:pt x="223" y="31"/>
                    <a:pt x="223" y="30"/>
                  </a:cubicBezTo>
                  <a:cubicBezTo>
                    <a:pt x="224" y="31"/>
                    <a:pt x="225" y="30"/>
                    <a:pt x="226" y="29"/>
                  </a:cubicBezTo>
                  <a:cubicBezTo>
                    <a:pt x="227" y="28"/>
                    <a:pt x="228" y="27"/>
                    <a:pt x="229" y="27"/>
                  </a:cubicBezTo>
                  <a:cubicBezTo>
                    <a:pt x="230" y="27"/>
                    <a:pt x="231" y="28"/>
                    <a:pt x="231" y="28"/>
                  </a:cubicBezTo>
                  <a:cubicBezTo>
                    <a:pt x="232" y="29"/>
                    <a:pt x="233" y="29"/>
                    <a:pt x="234" y="29"/>
                  </a:cubicBezTo>
                  <a:cubicBezTo>
                    <a:pt x="234" y="28"/>
                    <a:pt x="234" y="27"/>
                    <a:pt x="234" y="26"/>
                  </a:cubicBezTo>
                  <a:cubicBezTo>
                    <a:pt x="234" y="26"/>
                    <a:pt x="235" y="25"/>
                    <a:pt x="235" y="25"/>
                  </a:cubicBezTo>
                  <a:cubicBezTo>
                    <a:pt x="240" y="23"/>
                    <a:pt x="245" y="21"/>
                    <a:pt x="250" y="21"/>
                  </a:cubicBezTo>
                  <a:cubicBezTo>
                    <a:pt x="251" y="21"/>
                    <a:pt x="253" y="22"/>
                    <a:pt x="255" y="21"/>
                  </a:cubicBezTo>
                  <a:cubicBezTo>
                    <a:pt x="256" y="21"/>
                    <a:pt x="258" y="19"/>
                    <a:pt x="257" y="18"/>
                  </a:cubicBezTo>
                  <a:cubicBezTo>
                    <a:pt x="255" y="19"/>
                    <a:pt x="254" y="19"/>
                    <a:pt x="252" y="19"/>
                  </a:cubicBezTo>
                  <a:cubicBezTo>
                    <a:pt x="253" y="18"/>
                    <a:pt x="253" y="18"/>
                    <a:pt x="254" y="17"/>
                  </a:cubicBezTo>
                  <a:cubicBezTo>
                    <a:pt x="253" y="17"/>
                    <a:pt x="252" y="17"/>
                    <a:pt x="251" y="16"/>
                  </a:cubicBezTo>
                  <a:cubicBezTo>
                    <a:pt x="251" y="15"/>
                    <a:pt x="253" y="13"/>
                    <a:pt x="254" y="14"/>
                  </a:cubicBezTo>
                  <a:cubicBezTo>
                    <a:pt x="254" y="14"/>
                    <a:pt x="254" y="13"/>
                    <a:pt x="254" y="12"/>
                  </a:cubicBezTo>
                  <a:cubicBezTo>
                    <a:pt x="255" y="12"/>
                    <a:pt x="256" y="13"/>
                    <a:pt x="258" y="13"/>
                  </a:cubicBezTo>
                  <a:cubicBezTo>
                    <a:pt x="257" y="13"/>
                    <a:pt x="257" y="11"/>
                    <a:pt x="258" y="11"/>
                  </a:cubicBezTo>
                  <a:close/>
                  <a:moveTo>
                    <a:pt x="161" y="111"/>
                  </a:moveTo>
                  <a:cubicBezTo>
                    <a:pt x="162" y="111"/>
                    <a:pt x="163" y="111"/>
                    <a:pt x="165" y="110"/>
                  </a:cubicBezTo>
                  <a:cubicBezTo>
                    <a:pt x="165" y="110"/>
                    <a:pt x="166" y="110"/>
                    <a:pt x="166" y="109"/>
                  </a:cubicBezTo>
                  <a:cubicBezTo>
                    <a:pt x="166" y="109"/>
                    <a:pt x="166" y="109"/>
                    <a:pt x="166" y="108"/>
                  </a:cubicBezTo>
                  <a:cubicBezTo>
                    <a:pt x="165" y="107"/>
                    <a:pt x="163" y="107"/>
                    <a:pt x="163" y="109"/>
                  </a:cubicBezTo>
                  <a:cubicBezTo>
                    <a:pt x="162" y="109"/>
                    <a:pt x="162" y="109"/>
                    <a:pt x="162" y="109"/>
                  </a:cubicBezTo>
                  <a:cubicBezTo>
                    <a:pt x="162" y="110"/>
                    <a:pt x="161" y="109"/>
                    <a:pt x="160" y="109"/>
                  </a:cubicBezTo>
                  <a:cubicBezTo>
                    <a:pt x="159" y="109"/>
                    <a:pt x="159" y="111"/>
                    <a:pt x="159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1"/>
                    <a:pt x="157" y="112"/>
                    <a:pt x="157" y="113"/>
                  </a:cubicBezTo>
                  <a:cubicBezTo>
                    <a:pt x="156" y="113"/>
                    <a:pt x="155" y="113"/>
                    <a:pt x="154" y="114"/>
                  </a:cubicBezTo>
                  <a:cubicBezTo>
                    <a:pt x="154" y="115"/>
                    <a:pt x="154" y="115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ubicBezTo>
                    <a:pt x="152" y="117"/>
                    <a:pt x="152" y="117"/>
                    <a:pt x="153" y="118"/>
                  </a:cubicBezTo>
                  <a:cubicBezTo>
                    <a:pt x="152" y="118"/>
                    <a:pt x="152" y="118"/>
                    <a:pt x="152" y="119"/>
                  </a:cubicBezTo>
                  <a:cubicBezTo>
                    <a:pt x="152" y="120"/>
                    <a:pt x="151" y="122"/>
                    <a:pt x="149" y="123"/>
                  </a:cubicBezTo>
                  <a:cubicBezTo>
                    <a:pt x="149" y="123"/>
                    <a:pt x="148" y="123"/>
                    <a:pt x="148" y="124"/>
                  </a:cubicBezTo>
                  <a:cubicBezTo>
                    <a:pt x="148" y="124"/>
                    <a:pt x="148" y="124"/>
                    <a:pt x="148" y="125"/>
                  </a:cubicBezTo>
                  <a:cubicBezTo>
                    <a:pt x="149" y="125"/>
                    <a:pt x="150" y="126"/>
                    <a:pt x="150" y="126"/>
                  </a:cubicBezTo>
                  <a:cubicBezTo>
                    <a:pt x="151" y="126"/>
                    <a:pt x="151" y="126"/>
                    <a:pt x="152" y="126"/>
                  </a:cubicBezTo>
                  <a:cubicBezTo>
                    <a:pt x="152" y="126"/>
                    <a:pt x="152" y="126"/>
                    <a:pt x="152" y="127"/>
                  </a:cubicBezTo>
                  <a:cubicBezTo>
                    <a:pt x="152" y="127"/>
                    <a:pt x="152" y="128"/>
                    <a:pt x="151" y="128"/>
                  </a:cubicBezTo>
                  <a:cubicBezTo>
                    <a:pt x="151" y="128"/>
                    <a:pt x="151" y="128"/>
                    <a:pt x="151" y="129"/>
                  </a:cubicBezTo>
                  <a:cubicBezTo>
                    <a:pt x="150" y="129"/>
                    <a:pt x="150" y="129"/>
                    <a:pt x="150" y="130"/>
                  </a:cubicBezTo>
                  <a:cubicBezTo>
                    <a:pt x="150" y="131"/>
                    <a:pt x="149" y="132"/>
                    <a:pt x="148" y="133"/>
                  </a:cubicBezTo>
                  <a:cubicBezTo>
                    <a:pt x="148" y="133"/>
                    <a:pt x="148" y="133"/>
                    <a:pt x="147" y="133"/>
                  </a:cubicBezTo>
                  <a:cubicBezTo>
                    <a:pt x="146" y="134"/>
                    <a:pt x="145" y="132"/>
                    <a:pt x="143" y="133"/>
                  </a:cubicBezTo>
                  <a:cubicBezTo>
                    <a:pt x="143" y="133"/>
                    <a:pt x="143" y="133"/>
                    <a:pt x="142" y="134"/>
                  </a:cubicBezTo>
                  <a:cubicBezTo>
                    <a:pt x="142" y="135"/>
                    <a:pt x="142" y="136"/>
                    <a:pt x="141" y="137"/>
                  </a:cubicBezTo>
                  <a:cubicBezTo>
                    <a:pt x="141" y="137"/>
                    <a:pt x="141" y="138"/>
                    <a:pt x="141" y="138"/>
                  </a:cubicBezTo>
                  <a:cubicBezTo>
                    <a:pt x="140" y="138"/>
                    <a:pt x="140" y="138"/>
                    <a:pt x="139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37" y="138"/>
                    <a:pt x="137" y="138"/>
                    <a:pt x="136" y="138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7" y="140"/>
                    <a:pt x="138" y="140"/>
                    <a:pt x="139" y="141"/>
                  </a:cubicBezTo>
                  <a:cubicBezTo>
                    <a:pt x="138" y="141"/>
                    <a:pt x="139" y="142"/>
                    <a:pt x="140" y="142"/>
                  </a:cubicBezTo>
                  <a:cubicBezTo>
                    <a:pt x="141" y="142"/>
                    <a:pt x="142" y="143"/>
                    <a:pt x="142" y="143"/>
                  </a:cubicBezTo>
                  <a:cubicBezTo>
                    <a:pt x="142" y="144"/>
                    <a:pt x="141" y="145"/>
                    <a:pt x="140" y="145"/>
                  </a:cubicBezTo>
                  <a:cubicBezTo>
                    <a:pt x="139" y="144"/>
                    <a:pt x="137" y="144"/>
                    <a:pt x="136" y="143"/>
                  </a:cubicBezTo>
                  <a:cubicBezTo>
                    <a:pt x="134" y="143"/>
                    <a:pt x="133" y="143"/>
                    <a:pt x="132" y="144"/>
                  </a:cubicBezTo>
                  <a:cubicBezTo>
                    <a:pt x="131" y="144"/>
                    <a:pt x="131" y="145"/>
                    <a:pt x="131" y="146"/>
                  </a:cubicBezTo>
                  <a:cubicBezTo>
                    <a:pt x="130" y="146"/>
                    <a:pt x="131" y="148"/>
                    <a:pt x="132" y="148"/>
                  </a:cubicBezTo>
                  <a:cubicBezTo>
                    <a:pt x="132" y="148"/>
                    <a:pt x="133" y="147"/>
                    <a:pt x="133" y="147"/>
                  </a:cubicBezTo>
                  <a:cubicBezTo>
                    <a:pt x="134" y="147"/>
                    <a:pt x="135" y="148"/>
                    <a:pt x="136" y="148"/>
                  </a:cubicBezTo>
                  <a:cubicBezTo>
                    <a:pt x="137" y="148"/>
                    <a:pt x="138" y="148"/>
                    <a:pt x="139" y="148"/>
                  </a:cubicBezTo>
                  <a:cubicBezTo>
                    <a:pt x="140" y="148"/>
                    <a:pt x="141" y="148"/>
                    <a:pt x="143" y="149"/>
                  </a:cubicBezTo>
                  <a:cubicBezTo>
                    <a:pt x="144" y="150"/>
                    <a:pt x="145" y="150"/>
                    <a:pt x="146" y="151"/>
                  </a:cubicBezTo>
                  <a:cubicBezTo>
                    <a:pt x="147" y="151"/>
                    <a:pt x="149" y="151"/>
                    <a:pt x="150" y="151"/>
                  </a:cubicBezTo>
                  <a:cubicBezTo>
                    <a:pt x="150" y="151"/>
                    <a:pt x="150" y="150"/>
                    <a:pt x="150" y="150"/>
                  </a:cubicBezTo>
                  <a:cubicBezTo>
                    <a:pt x="151" y="149"/>
                    <a:pt x="150" y="149"/>
                    <a:pt x="149" y="148"/>
                  </a:cubicBezTo>
                  <a:cubicBezTo>
                    <a:pt x="151" y="147"/>
                    <a:pt x="152" y="147"/>
                    <a:pt x="154" y="146"/>
                  </a:cubicBezTo>
                  <a:cubicBezTo>
                    <a:pt x="155" y="146"/>
                    <a:pt x="156" y="146"/>
                    <a:pt x="156" y="145"/>
                  </a:cubicBezTo>
                  <a:cubicBezTo>
                    <a:pt x="157" y="144"/>
                    <a:pt x="156" y="142"/>
                    <a:pt x="155" y="142"/>
                  </a:cubicBezTo>
                  <a:cubicBezTo>
                    <a:pt x="155" y="142"/>
                    <a:pt x="154" y="143"/>
                    <a:pt x="154" y="142"/>
                  </a:cubicBezTo>
                  <a:cubicBezTo>
                    <a:pt x="153" y="142"/>
                    <a:pt x="153" y="141"/>
                    <a:pt x="153" y="141"/>
                  </a:cubicBezTo>
                  <a:cubicBezTo>
                    <a:pt x="153" y="140"/>
                    <a:pt x="154" y="140"/>
                    <a:pt x="154" y="139"/>
                  </a:cubicBezTo>
                  <a:cubicBezTo>
                    <a:pt x="154" y="139"/>
                    <a:pt x="153" y="139"/>
                    <a:pt x="153" y="138"/>
                  </a:cubicBezTo>
                  <a:cubicBezTo>
                    <a:pt x="153" y="138"/>
                    <a:pt x="154" y="137"/>
                    <a:pt x="154" y="137"/>
                  </a:cubicBezTo>
                  <a:cubicBezTo>
                    <a:pt x="155" y="136"/>
                    <a:pt x="155" y="134"/>
                    <a:pt x="155" y="132"/>
                  </a:cubicBezTo>
                  <a:cubicBezTo>
                    <a:pt x="155" y="131"/>
                    <a:pt x="155" y="131"/>
                    <a:pt x="156" y="130"/>
                  </a:cubicBezTo>
                  <a:cubicBezTo>
                    <a:pt x="156" y="130"/>
                    <a:pt x="157" y="129"/>
                    <a:pt x="157" y="129"/>
                  </a:cubicBezTo>
                  <a:cubicBezTo>
                    <a:pt x="157" y="128"/>
                    <a:pt x="156" y="128"/>
                    <a:pt x="156" y="128"/>
                  </a:cubicBezTo>
                  <a:cubicBezTo>
                    <a:pt x="156" y="126"/>
                    <a:pt x="157" y="125"/>
                    <a:pt x="157" y="123"/>
                  </a:cubicBezTo>
                  <a:cubicBezTo>
                    <a:pt x="157" y="123"/>
                    <a:pt x="156" y="122"/>
                    <a:pt x="156" y="122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8" y="118"/>
                    <a:pt x="159" y="118"/>
                  </a:cubicBezTo>
                  <a:cubicBezTo>
                    <a:pt x="160" y="118"/>
                    <a:pt x="161" y="117"/>
                    <a:pt x="163" y="117"/>
                  </a:cubicBezTo>
                  <a:cubicBezTo>
                    <a:pt x="163" y="117"/>
                    <a:pt x="164" y="116"/>
                    <a:pt x="164" y="116"/>
                  </a:cubicBezTo>
                  <a:cubicBezTo>
                    <a:pt x="165" y="116"/>
                    <a:pt x="165" y="115"/>
                    <a:pt x="165" y="114"/>
                  </a:cubicBezTo>
                  <a:cubicBezTo>
                    <a:pt x="164" y="114"/>
                    <a:pt x="164" y="113"/>
                    <a:pt x="163" y="114"/>
                  </a:cubicBezTo>
                  <a:cubicBezTo>
                    <a:pt x="162" y="114"/>
                    <a:pt x="161" y="114"/>
                    <a:pt x="161" y="114"/>
                  </a:cubicBezTo>
                  <a:cubicBezTo>
                    <a:pt x="160" y="114"/>
                    <a:pt x="159" y="113"/>
                    <a:pt x="159" y="112"/>
                  </a:cubicBezTo>
                  <a:cubicBezTo>
                    <a:pt x="159" y="112"/>
                    <a:pt x="160" y="111"/>
                    <a:pt x="161" y="111"/>
                  </a:cubicBezTo>
                  <a:close/>
                  <a:moveTo>
                    <a:pt x="174" y="72"/>
                  </a:moveTo>
                  <a:cubicBezTo>
                    <a:pt x="174" y="71"/>
                    <a:pt x="174" y="71"/>
                    <a:pt x="174" y="71"/>
                  </a:cubicBezTo>
                  <a:cubicBezTo>
                    <a:pt x="175" y="70"/>
                    <a:pt x="176" y="70"/>
                    <a:pt x="176" y="70"/>
                  </a:cubicBezTo>
                  <a:cubicBezTo>
                    <a:pt x="177" y="69"/>
                    <a:pt x="177" y="69"/>
                    <a:pt x="177" y="68"/>
                  </a:cubicBezTo>
                  <a:cubicBezTo>
                    <a:pt x="178" y="68"/>
                    <a:pt x="177" y="67"/>
                    <a:pt x="178" y="67"/>
                  </a:cubicBezTo>
                  <a:cubicBezTo>
                    <a:pt x="178" y="67"/>
                    <a:pt x="178" y="66"/>
                    <a:pt x="178" y="66"/>
                  </a:cubicBezTo>
                  <a:cubicBezTo>
                    <a:pt x="178" y="65"/>
                    <a:pt x="179" y="65"/>
                    <a:pt x="179" y="64"/>
                  </a:cubicBezTo>
                  <a:cubicBezTo>
                    <a:pt x="179" y="63"/>
                    <a:pt x="178" y="63"/>
                    <a:pt x="177" y="62"/>
                  </a:cubicBezTo>
                  <a:cubicBezTo>
                    <a:pt x="177" y="62"/>
                    <a:pt x="176" y="62"/>
                    <a:pt x="175" y="62"/>
                  </a:cubicBezTo>
                  <a:cubicBezTo>
                    <a:pt x="175" y="62"/>
                    <a:pt x="174" y="62"/>
                    <a:pt x="174" y="62"/>
                  </a:cubicBezTo>
                  <a:cubicBezTo>
                    <a:pt x="174" y="62"/>
                    <a:pt x="174" y="61"/>
                    <a:pt x="174" y="61"/>
                  </a:cubicBezTo>
                  <a:cubicBezTo>
                    <a:pt x="174" y="61"/>
                    <a:pt x="173" y="61"/>
                    <a:pt x="173" y="60"/>
                  </a:cubicBezTo>
                  <a:cubicBezTo>
                    <a:pt x="172" y="60"/>
                    <a:pt x="172" y="61"/>
                    <a:pt x="171" y="61"/>
                  </a:cubicBezTo>
                  <a:cubicBezTo>
                    <a:pt x="171" y="61"/>
                    <a:pt x="170" y="60"/>
                    <a:pt x="170" y="60"/>
                  </a:cubicBezTo>
                  <a:cubicBezTo>
                    <a:pt x="170" y="59"/>
                    <a:pt x="170" y="59"/>
                    <a:pt x="171" y="59"/>
                  </a:cubicBezTo>
                  <a:cubicBezTo>
                    <a:pt x="171" y="58"/>
                    <a:pt x="171" y="58"/>
                    <a:pt x="171" y="57"/>
                  </a:cubicBezTo>
                  <a:cubicBezTo>
                    <a:pt x="171" y="57"/>
                    <a:pt x="170" y="56"/>
                    <a:pt x="169" y="57"/>
                  </a:cubicBezTo>
                  <a:cubicBezTo>
                    <a:pt x="169" y="57"/>
                    <a:pt x="168" y="58"/>
                    <a:pt x="168" y="58"/>
                  </a:cubicBezTo>
                  <a:cubicBezTo>
                    <a:pt x="168" y="59"/>
                    <a:pt x="169" y="60"/>
                    <a:pt x="168" y="60"/>
                  </a:cubicBezTo>
                  <a:cubicBezTo>
                    <a:pt x="168" y="61"/>
                    <a:pt x="167" y="61"/>
                    <a:pt x="167" y="61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6" y="60"/>
                    <a:pt x="166" y="60"/>
                    <a:pt x="165" y="60"/>
                  </a:cubicBezTo>
                  <a:cubicBezTo>
                    <a:pt x="165" y="60"/>
                    <a:pt x="165" y="60"/>
                    <a:pt x="165" y="61"/>
                  </a:cubicBezTo>
                  <a:cubicBezTo>
                    <a:pt x="165" y="61"/>
                    <a:pt x="164" y="61"/>
                    <a:pt x="163" y="62"/>
                  </a:cubicBezTo>
                  <a:cubicBezTo>
                    <a:pt x="163" y="62"/>
                    <a:pt x="163" y="63"/>
                    <a:pt x="162" y="63"/>
                  </a:cubicBezTo>
                  <a:cubicBezTo>
                    <a:pt x="162" y="63"/>
                    <a:pt x="161" y="63"/>
                    <a:pt x="161" y="63"/>
                  </a:cubicBezTo>
                  <a:cubicBezTo>
                    <a:pt x="161" y="63"/>
                    <a:pt x="160" y="63"/>
                    <a:pt x="160" y="64"/>
                  </a:cubicBezTo>
                  <a:cubicBezTo>
                    <a:pt x="160" y="64"/>
                    <a:pt x="160" y="64"/>
                    <a:pt x="161" y="64"/>
                  </a:cubicBezTo>
                  <a:cubicBezTo>
                    <a:pt x="161" y="65"/>
                    <a:pt x="161" y="65"/>
                    <a:pt x="161" y="65"/>
                  </a:cubicBezTo>
                  <a:cubicBezTo>
                    <a:pt x="162" y="66"/>
                    <a:pt x="161" y="66"/>
                    <a:pt x="161" y="67"/>
                  </a:cubicBezTo>
                  <a:cubicBezTo>
                    <a:pt x="161" y="68"/>
                    <a:pt x="161" y="69"/>
                    <a:pt x="161" y="70"/>
                  </a:cubicBezTo>
                  <a:cubicBezTo>
                    <a:pt x="161" y="70"/>
                    <a:pt x="162" y="70"/>
                    <a:pt x="162" y="70"/>
                  </a:cubicBezTo>
                  <a:cubicBezTo>
                    <a:pt x="162" y="71"/>
                    <a:pt x="163" y="71"/>
                    <a:pt x="163" y="70"/>
                  </a:cubicBezTo>
                  <a:cubicBezTo>
                    <a:pt x="163" y="70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8" y="71"/>
                    <a:pt x="170" y="72"/>
                    <a:pt x="172" y="72"/>
                  </a:cubicBezTo>
                  <a:cubicBezTo>
                    <a:pt x="172" y="72"/>
                    <a:pt x="173" y="72"/>
                    <a:pt x="174" y="7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6202363" y="2022475"/>
              <a:ext cx="206375" cy="741363"/>
            </a:xfrm>
            <a:custGeom>
              <a:avLst/>
              <a:gdLst/>
              <a:ahLst/>
              <a:cxnLst>
                <a:cxn ang="0">
                  <a:pos x="183" y="658"/>
                </a:cxn>
                <a:cxn ang="0">
                  <a:pos x="0" y="329"/>
                </a:cxn>
                <a:cxn ang="0">
                  <a:pos x="183" y="0"/>
                </a:cxn>
              </a:cxnLst>
              <a:rect l="0" t="0" r="r" b="b"/>
              <a:pathLst>
                <a:path w="183" h="658">
                  <a:moveTo>
                    <a:pt x="183" y="658"/>
                  </a:moveTo>
                  <a:cubicBezTo>
                    <a:pt x="72" y="625"/>
                    <a:pt x="0" y="482"/>
                    <a:pt x="0" y="329"/>
                  </a:cubicBezTo>
                  <a:cubicBezTo>
                    <a:pt x="0" y="176"/>
                    <a:pt x="72" y="34"/>
                    <a:pt x="18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6408738" y="2022475"/>
              <a:ext cx="206375" cy="741363"/>
            </a:xfrm>
            <a:custGeom>
              <a:avLst/>
              <a:gdLst/>
              <a:ahLst/>
              <a:cxnLst>
                <a:cxn ang="0">
                  <a:pos x="0" y="658"/>
                </a:cxn>
                <a:cxn ang="0">
                  <a:pos x="183" y="329"/>
                </a:cxn>
                <a:cxn ang="0">
                  <a:pos x="0" y="0"/>
                </a:cxn>
              </a:cxnLst>
              <a:rect l="0" t="0" r="r" b="b"/>
              <a:pathLst>
                <a:path w="183" h="658">
                  <a:moveTo>
                    <a:pt x="0" y="658"/>
                  </a:moveTo>
                  <a:cubicBezTo>
                    <a:pt x="112" y="625"/>
                    <a:pt x="183" y="482"/>
                    <a:pt x="183" y="329"/>
                  </a:cubicBezTo>
                  <a:cubicBezTo>
                    <a:pt x="183" y="176"/>
                    <a:pt x="112" y="3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6408738" y="2022475"/>
              <a:ext cx="1588" cy="741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6038851" y="2393950"/>
              <a:ext cx="739775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6164263" y="2116138"/>
              <a:ext cx="490538" cy="1206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217" y="108"/>
                </a:cxn>
                <a:cxn ang="0">
                  <a:pos x="0" y="0"/>
                </a:cxn>
              </a:cxnLst>
              <a:rect l="0" t="0" r="r" b="b"/>
              <a:pathLst>
                <a:path w="435" h="108">
                  <a:moveTo>
                    <a:pt x="435" y="0"/>
                  </a:moveTo>
                  <a:cubicBezTo>
                    <a:pt x="385" y="66"/>
                    <a:pt x="306" y="108"/>
                    <a:pt x="217" y="108"/>
                  </a:cubicBezTo>
                  <a:cubicBezTo>
                    <a:pt x="129" y="108"/>
                    <a:pt x="50" y="66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6164263" y="2551113"/>
              <a:ext cx="490538" cy="120650"/>
            </a:xfrm>
            <a:custGeom>
              <a:avLst/>
              <a:gdLst/>
              <a:ahLst/>
              <a:cxnLst>
                <a:cxn ang="0">
                  <a:pos x="435" y="107"/>
                </a:cxn>
                <a:cxn ang="0">
                  <a:pos x="217" y="0"/>
                </a:cxn>
                <a:cxn ang="0">
                  <a:pos x="0" y="107"/>
                </a:cxn>
              </a:cxnLst>
              <a:rect l="0" t="0" r="r" b="b"/>
              <a:pathLst>
                <a:path w="435" h="107">
                  <a:moveTo>
                    <a:pt x="435" y="107"/>
                  </a:moveTo>
                  <a:cubicBezTo>
                    <a:pt x="385" y="42"/>
                    <a:pt x="306" y="0"/>
                    <a:pt x="217" y="0"/>
                  </a:cubicBezTo>
                  <a:cubicBezTo>
                    <a:pt x="129" y="0"/>
                    <a:pt x="50" y="42"/>
                    <a:pt x="0" y="10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6038851" y="2022475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5" name="Shapes around OLIVIA'S circle"/>
          <p:cNvGrpSpPr/>
          <p:nvPr/>
        </p:nvGrpSpPr>
        <p:grpSpPr>
          <a:xfrm>
            <a:off x="5014023" y="1739134"/>
            <a:ext cx="460375" cy="631825"/>
            <a:chOff x="4816476" y="1123950"/>
            <a:chExt cx="460375" cy="631825"/>
          </a:xfrm>
        </p:grpSpPr>
        <p:sp>
          <p:nvSpPr>
            <p:cNvPr id="3255" name="Freeform 183"/>
            <p:cNvSpPr>
              <a:spLocks/>
            </p:cNvSpPr>
            <p:nvPr/>
          </p:nvSpPr>
          <p:spPr bwMode="auto">
            <a:xfrm>
              <a:off x="5145088" y="112395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8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4991101" y="1127125"/>
              <a:ext cx="25400" cy="79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3" y="0"/>
                </a:cxn>
              </a:cxnLst>
              <a:rect l="0" t="0" r="r" b="b"/>
              <a:pathLst>
                <a:path w="23" h="7">
                  <a:moveTo>
                    <a:pt x="0" y="7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4822826" y="1176338"/>
              <a:ext cx="82550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4816476" y="1624013"/>
              <a:ext cx="23813" cy="3175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0" y="0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cubicBezTo>
                    <a:pt x="14" y="19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4864101" y="168275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2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4" name="Shapes around DANIEL'S circle"/>
          <p:cNvGrpSpPr/>
          <p:nvPr/>
        </p:nvGrpSpPr>
        <p:grpSpPr>
          <a:xfrm>
            <a:off x="3204272" y="1440684"/>
            <a:ext cx="460376" cy="631825"/>
            <a:chOff x="3630613" y="825500"/>
            <a:chExt cx="460376" cy="631825"/>
          </a:xfrm>
        </p:grpSpPr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3959226" y="82550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7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3805238" y="828675"/>
              <a:ext cx="26988" cy="63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0"/>
                </a:cxn>
              </a:cxnLst>
              <a:rect l="0" t="0" r="r" b="b"/>
              <a:pathLst>
                <a:path w="23" h="6">
                  <a:moveTo>
                    <a:pt x="0" y="6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3638551" y="877888"/>
              <a:ext cx="80963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3630613" y="1325563"/>
              <a:ext cx="23813" cy="31750"/>
            </a:xfrm>
            <a:custGeom>
              <a:avLst/>
              <a:gdLst/>
              <a:ahLst/>
              <a:cxnLst>
                <a:cxn ang="0">
                  <a:pos x="22" y="29"/>
                </a:cxn>
                <a:cxn ang="0">
                  <a:pos x="0" y="0"/>
                </a:cxn>
              </a:cxnLst>
              <a:rect l="0" t="0" r="r" b="b"/>
              <a:pathLst>
                <a:path w="22" h="29">
                  <a:moveTo>
                    <a:pt x="22" y="29"/>
                  </a:moveTo>
                  <a:cubicBezTo>
                    <a:pt x="14" y="20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3678238" y="138430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1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  <p:sp>
        <p:nvSpPr>
          <p:cNvPr id="3265" name="Olivia's circle"/>
          <p:cNvSpPr>
            <a:spLocks noChangeArrowheads="1"/>
          </p:cNvSpPr>
          <p:nvPr/>
        </p:nvSpPr>
        <p:spPr bwMode="auto">
          <a:xfrm>
            <a:off x="5023548" y="179787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66" name="Sarah's cirlce"/>
          <p:cNvSpPr>
            <a:spLocks noChangeArrowheads="1"/>
          </p:cNvSpPr>
          <p:nvPr/>
        </p:nvSpPr>
        <p:spPr bwMode="auto">
          <a:xfrm>
            <a:off x="3213797" y="149942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2" name="Arrow 03"/>
          <p:cNvGrpSpPr/>
          <p:nvPr/>
        </p:nvGrpSpPr>
        <p:grpSpPr>
          <a:xfrm>
            <a:off x="5660133" y="2963097"/>
            <a:ext cx="975521" cy="92075"/>
            <a:chOff x="5462586" y="2347913"/>
            <a:chExt cx="975521" cy="92075"/>
          </a:xfrm>
        </p:grpSpPr>
        <p:sp>
          <p:nvSpPr>
            <p:cNvPr id="3287" name="Line 215"/>
            <p:cNvSpPr>
              <a:spLocks noChangeShapeType="1"/>
            </p:cNvSpPr>
            <p:nvPr/>
          </p:nvSpPr>
          <p:spPr bwMode="auto">
            <a:xfrm flipH="1">
              <a:off x="5462586" y="2393950"/>
              <a:ext cx="97552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88" name="Freeform 216"/>
            <p:cNvSpPr>
              <a:spLocks/>
            </p:cNvSpPr>
            <p:nvPr/>
          </p:nvSpPr>
          <p:spPr bwMode="auto">
            <a:xfrm>
              <a:off x="6390482" y="2347913"/>
              <a:ext cx="47625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30" y="29"/>
                </a:cxn>
                <a:cxn ang="0">
                  <a:pos x="0" y="0"/>
                </a:cxn>
              </a:cxnLst>
              <a:rect l="0" t="0" r="r" b="b"/>
              <a:pathLst>
                <a:path w="30" h="58">
                  <a:moveTo>
                    <a:pt x="0" y="58"/>
                  </a:moveTo>
                  <a:lnTo>
                    <a:pt x="30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89" name="Circle 03"/>
          <p:cNvSpPr>
            <a:spLocks noChangeArrowheads="1"/>
          </p:cNvSpPr>
          <p:nvPr/>
        </p:nvSpPr>
        <p:spPr bwMode="auto">
          <a:xfrm>
            <a:off x="4917185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8" name="Shapes around circle 03"/>
          <p:cNvGrpSpPr/>
          <p:nvPr/>
        </p:nvGrpSpPr>
        <p:grpSpPr>
          <a:xfrm>
            <a:off x="4875910" y="2588447"/>
            <a:ext cx="841375" cy="752475"/>
            <a:chOff x="4678363" y="1973263"/>
            <a:chExt cx="841375" cy="752475"/>
          </a:xfrm>
        </p:grpSpPr>
        <p:sp>
          <p:nvSpPr>
            <p:cNvPr id="3290" name="Freeform 218"/>
            <p:cNvSpPr>
              <a:spLocks/>
            </p:cNvSpPr>
            <p:nvPr/>
          </p:nvSpPr>
          <p:spPr bwMode="auto">
            <a:xfrm>
              <a:off x="4868863" y="1973263"/>
              <a:ext cx="112713" cy="4762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1" y="0"/>
                </a:cxn>
              </a:cxnLst>
              <a:rect l="0" t="0" r="r" b="b"/>
              <a:pathLst>
                <a:path w="101" h="42">
                  <a:moveTo>
                    <a:pt x="0" y="42"/>
                  </a:moveTo>
                  <a:cubicBezTo>
                    <a:pt x="31" y="24"/>
                    <a:pt x="65" y="9"/>
                    <a:pt x="10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1" name="Freeform 219"/>
            <p:cNvSpPr>
              <a:spLocks/>
            </p:cNvSpPr>
            <p:nvPr/>
          </p:nvSpPr>
          <p:spPr bwMode="auto">
            <a:xfrm>
              <a:off x="4813300" y="2047875"/>
              <a:ext cx="14288" cy="127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3" y="0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4" y="7"/>
                    <a:pt x="9" y="4"/>
                    <a:pt x="1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2" name="Freeform 220"/>
            <p:cNvSpPr>
              <a:spLocks/>
            </p:cNvSpPr>
            <p:nvPr/>
          </p:nvSpPr>
          <p:spPr bwMode="auto">
            <a:xfrm>
              <a:off x="4678363" y="2095500"/>
              <a:ext cx="98425" cy="16192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87" y="0"/>
                </a:cxn>
              </a:cxnLst>
              <a:rect l="0" t="0" r="r" b="b"/>
              <a:pathLst>
                <a:path w="87" h="144">
                  <a:moveTo>
                    <a:pt x="0" y="144"/>
                  </a:moveTo>
                  <a:cubicBezTo>
                    <a:pt x="18" y="89"/>
                    <a:pt x="48" y="40"/>
                    <a:pt x="8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3" name="Freeform 221"/>
            <p:cNvSpPr>
              <a:spLocks/>
            </p:cNvSpPr>
            <p:nvPr/>
          </p:nvSpPr>
          <p:spPr bwMode="auto">
            <a:xfrm>
              <a:off x="5367338" y="2673350"/>
              <a:ext cx="52388" cy="5238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6"/>
                </a:cxn>
              </a:cxnLst>
              <a:rect l="0" t="0" r="r" b="b"/>
              <a:pathLst>
                <a:path w="47" h="46">
                  <a:moveTo>
                    <a:pt x="47" y="0"/>
                  </a:moveTo>
                  <a:cubicBezTo>
                    <a:pt x="33" y="17"/>
                    <a:pt x="17" y="32"/>
                    <a:pt x="0" y="4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5462588" y="2452688"/>
              <a:ext cx="57150" cy="1619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144"/>
                </a:cxn>
              </a:cxnLst>
              <a:rect l="0" t="0" r="r" b="b"/>
              <a:pathLst>
                <a:path w="50" h="144">
                  <a:moveTo>
                    <a:pt x="50" y="0"/>
                  </a:moveTo>
                  <a:cubicBezTo>
                    <a:pt x="43" y="52"/>
                    <a:pt x="26" y="100"/>
                    <a:pt x="0" y="1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1" name="Arrow 02"/>
          <p:cNvGrpSpPr/>
          <p:nvPr/>
        </p:nvGrpSpPr>
        <p:grpSpPr>
          <a:xfrm>
            <a:off x="3847207" y="2963097"/>
            <a:ext cx="1000943" cy="92075"/>
            <a:chOff x="4273548" y="2347913"/>
            <a:chExt cx="1000943" cy="92075"/>
          </a:xfrm>
        </p:grpSpPr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 flipH="1">
              <a:off x="4273548" y="2393950"/>
              <a:ext cx="1000942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6" name="Freeform 224"/>
            <p:cNvSpPr>
              <a:spLocks/>
            </p:cNvSpPr>
            <p:nvPr/>
          </p:nvSpPr>
          <p:spPr bwMode="auto">
            <a:xfrm>
              <a:off x="5228453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97" name="Circle 02"/>
          <p:cNvSpPr>
            <a:spLocks noChangeArrowheads="1"/>
          </p:cNvSpPr>
          <p:nvPr/>
        </p:nvSpPr>
        <p:spPr bwMode="auto">
          <a:xfrm>
            <a:off x="3107434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3" name="Shapes around circle 01"/>
          <p:cNvGrpSpPr/>
          <p:nvPr/>
        </p:nvGrpSpPr>
        <p:grpSpPr>
          <a:xfrm>
            <a:off x="1233956" y="2548759"/>
            <a:ext cx="895351" cy="919163"/>
            <a:chOff x="2270125" y="1933575"/>
            <a:chExt cx="895351" cy="919163"/>
          </a:xfrm>
        </p:grpSpPr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2287588" y="2555875"/>
              <a:ext cx="860425" cy="296863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382" y="264"/>
                </a:cxn>
                <a:cxn ang="0">
                  <a:pos x="0" y="0"/>
                </a:cxn>
              </a:cxnLst>
              <a:rect l="0" t="0" r="r" b="b"/>
              <a:pathLst>
                <a:path w="764" h="264">
                  <a:moveTo>
                    <a:pt x="764" y="0"/>
                  </a:moveTo>
                  <a:cubicBezTo>
                    <a:pt x="706" y="155"/>
                    <a:pt x="557" y="264"/>
                    <a:pt x="382" y="264"/>
                  </a:cubicBezTo>
                  <a:cubicBezTo>
                    <a:pt x="207" y="264"/>
                    <a:pt x="58" y="15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9" name="Freeform 227"/>
            <p:cNvSpPr>
              <a:spLocks/>
            </p:cNvSpPr>
            <p:nvPr/>
          </p:nvSpPr>
          <p:spPr bwMode="auto">
            <a:xfrm>
              <a:off x="2287588" y="1933575"/>
              <a:ext cx="860425" cy="298450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82" y="0"/>
                </a:cxn>
                <a:cxn ang="0">
                  <a:pos x="764" y="264"/>
                </a:cxn>
              </a:cxnLst>
              <a:rect l="0" t="0" r="r" b="b"/>
              <a:pathLst>
                <a:path w="764" h="264">
                  <a:moveTo>
                    <a:pt x="0" y="264"/>
                  </a:moveTo>
                  <a:cubicBezTo>
                    <a:pt x="58" y="110"/>
                    <a:pt x="207" y="0"/>
                    <a:pt x="382" y="0"/>
                  </a:cubicBezTo>
                  <a:cubicBezTo>
                    <a:pt x="557" y="0"/>
                    <a:pt x="706" y="110"/>
                    <a:pt x="764" y="264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0" name="Line 228"/>
            <p:cNvSpPr>
              <a:spLocks noChangeShapeType="1"/>
            </p:cNvSpPr>
            <p:nvPr/>
          </p:nvSpPr>
          <p:spPr bwMode="auto">
            <a:xfrm>
              <a:off x="2717800" y="1933575"/>
              <a:ext cx="0" cy="84932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1" name="Line 229"/>
            <p:cNvSpPr>
              <a:spLocks noChangeShapeType="1"/>
            </p:cNvSpPr>
            <p:nvPr/>
          </p:nvSpPr>
          <p:spPr bwMode="auto">
            <a:xfrm>
              <a:off x="2719388" y="2763838"/>
              <a:ext cx="0" cy="889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2" name="Oval 230"/>
            <p:cNvSpPr>
              <a:spLocks noChangeArrowheads="1"/>
            </p:cNvSpPr>
            <p:nvPr/>
          </p:nvSpPr>
          <p:spPr bwMode="auto">
            <a:xfrm>
              <a:off x="2270125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3" name="Oval 231"/>
            <p:cNvSpPr>
              <a:spLocks noChangeArrowheads="1"/>
            </p:cNvSpPr>
            <p:nvPr/>
          </p:nvSpPr>
          <p:spPr bwMode="auto">
            <a:xfrm>
              <a:off x="3128963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4" name="Oval 232"/>
            <p:cNvSpPr>
              <a:spLocks noChangeArrowheads="1"/>
            </p:cNvSpPr>
            <p:nvPr/>
          </p:nvSpPr>
          <p:spPr bwMode="auto">
            <a:xfrm>
              <a:off x="2270125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5" name="Oval 233"/>
            <p:cNvSpPr>
              <a:spLocks noChangeArrowheads="1"/>
            </p:cNvSpPr>
            <p:nvPr/>
          </p:nvSpPr>
          <p:spPr bwMode="auto">
            <a:xfrm>
              <a:off x="3128963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6" name="Circle 01"/>
          <p:cNvSpPr>
            <a:spLocks noChangeArrowheads="1"/>
          </p:cNvSpPr>
          <p:nvPr/>
        </p:nvSpPr>
        <p:spPr bwMode="auto">
          <a:xfrm>
            <a:off x="1311744" y="2637659"/>
            <a:ext cx="741363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0" name="Arrow 01"/>
          <p:cNvGrpSpPr/>
          <p:nvPr/>
        </p:nvGrpSpPr>
        <p:grpSpPr>
          <a:xfrm>
            <a:off x="2053104" y="2963097"/>
            <a:ext cx="991119" cy="92075"/>
            <a:chOff x="3089273" y="2347913"/>
            <a:chExt cx="991119" cy="92075"/>
          </a:xfrm>
        </p:grpSpPr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 flipH="1">
              <a:off x="3089273" y="2393950"/>
              <a:ext cx="98464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8" name="Freeform 236"/>
            <p:cNvSpPr>
              <a:spLocks/>
            </p:cNvSpPr>
            <p:nvPr/>
          </p:nvSpPr>
          <p:spPr bwMode="auto">
            <a:xfrm>
              <a:off x="4034354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9" name="01"/>
          <p:cNvSpPr>
            <a:spLocks noChangeArrowheads="1"/>
          </p:cNvSpPr>
          <p:nvPr/>
        </p:nvSpPr>
        <p:spPr bwMode="auto">
          <a:xfrm>
            <a:off x="2484235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0" name="02"/>
          <p:cNvSpPr>
            <a:spLocks noChangeArrowheads="1"/>
          </p:cNvSpPr>
          <p:nvPr/>
        </p:nvSpPr>
        <p:spPr bwMode="auto">
          <a:xfrm>
            <a:off x="4241053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1" name="03"/>
          <p:cNvSpPr>
            <a:spLocks noChangeArrowheads="1"/>
          </p:cNvSpPr>
          <p:nvPr/>
        </p:nvSpPr>
        <p:spPr bwMode="auto">
          <a:xfrm>
            <a:off x="6055422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5" name="PRODUCT RELEASE text"/>
          <p:cNvGrpSpPr/>
          <p:nvPr/>
        </p:nvGrpSpPr>
        <p:grpSpPr>
          <a:xfrm>
            <a:off x="6903050" y="2378975"/>
            <a:ext cx="512961" cy="1261020"/>
            <a:chOff x="6151466" y="1763791"/>
            <a:chExt cx="512961" cy="1261020"/>
          </a:xfrm>
        </p:grpSpPr>
        <p:sp>
          <p:nvSpPr>
            <p:cNvPr id="3315" name="Rectangle 243"/>
            <p:cNvSpPr>
              <a:spLocks noChangeArrowheads="1"/>
            </p:cNvSpPr>
            <p:nvPr/>
          </p:nvSpPr>
          <p:spPr bwMode="auto">
            <a:xfrm>
              <a:off x="6151466" y="1763791"/>
              <a:ext cx="5129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ПРОДУКТ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6" name="Rectangle 244"/>
            <p:cNvSpPr>
              <a:spLocks noChangeArrowheads="1"/>
            </p:cNvSpPr>
            <p:nvPr/>
          </p:nvSpPr>
          <p:spPr bwMode="auto">
            <a:xfrm>
              <a:off x="6235598" y="2870923"/>
              <a:ext cx="34945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РЕЛИЗ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1" name="Name DANIEL"/>
          <p:cNvGrpSpPr/>
          <p:nvPr/>
        </p:nvGrpSpPr>
        <p:grpSpPr>
          <a:xfrm>
            <a:off x="3719496" y="1119512"/>
            <a:ext cx="949266" cy="453959"/>
            <a:chOff x="3992563" y="349316"/>
            <a:chExt cx="949266" cy="453959"/>
          </a:xfrm>
        </p:grpSpPr>
        <p:sp>
          <p:nvSpPr>
            <p:cNvPr id="3325" name="Rectangle 253"/>
            <p:cNvSpPr>
              <a:spLocks noChangeArrowheads="1"/>
            </p:cNvSpPr>
            <p:nvPr/>
          </p:nvSpPr>
          <p:spPr bwMode="auto">
            <a:xfrm>
              <a:off x="4175594" y="349316"/>
              <a:ext cx="76623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Nexa Light" charset="0"/>
                  <a:cs typeface="Arial" pitchFamily="34" charset="0"/>
                </a:rPr>
                <a:t>ПРОГРАММИСТЫ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7" name="Freeform 255"/>
            <p:cNvSpPr>
              <a:spLocks/>
            </p:cNvSpPr>
            <p:nvPr/>
          </p:nvSpPr>
          <p:spPr bwMode="auto">
            <a:xfrm>
              <a:off x="4037013" y="501650"/>
              <a:ext cx="839788" cy="254000"/>
            </a:xfrm>
            <a:custGeom>
              <a:avLst/>
              <a:gdLst/>
              <a:ahLst/>
              <a:cxnLst>
                <a:cxn ang="0">
                  <a:pos x="529" y="0"/>
                </a:cxn>
                <a:cxn ang="0">
                  <a:pos x="105" y="0"/>
                </a:cxn>
                <a:cxn ang="0">
                  <a:pos x="0" y="160"/>
                </a:cxn>
              </a:cxnLst>
              <a:rect l="0" t="0" r="r" b="b"/>
              <a:pathLst>
                <a:path w="529" h="160">
                  <a:moveTo>
                    <a:pt x="529" y="0"/>
                  </a:moveTo>
                  <a:lnTo>
                    <a:pt x="105" y="0"/>
                  </a:lnTo>
                  <a:lnTo>
                    <a:pt x="0" y="160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8" name="Oval 256"/>
            <p:cNvSpPr>
              <a:spLocks noChangeArrowheads="1"/>
            </p:cNvSpPr>
            <p:nvPr/>
          </p:nvSpPr>
          <p:spPr bwMode="auto">
            <a:xfrm>
              <a:off x="3992563" y="7493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0" name="Name JOSEPH"/>
          <p:cNvGrpSpPr/>
          <p:nvPr/>
        </p:nvGrpSpPr>
        <p:grpSpPr>
          <a:xfrm>
            <a:off x="1654644" y="1917160"/>
            <a:ext cx="787400" cy="572862"/>
            <a:chOff x="2690813" y="1301976"/>
            <a:chExt cx="787400" cy="572862"/>
          </a:xfrm>
        </p:grpSpPr>
        <p:sp>
          <p:nvSpPr>
            <p:cNvPr id="3329" name="Rectangle 257"/>
            <p:cNvSpPr>
              <a:spLocks noChangeArrowheads="1"/>
            </p:cNvSpPr>
            <p:nvPr/>
          </p:nvSpPr>
          <p:spPr bwMode="auto">
            <a:xfrm>
              <a:off x="2740028" y="1301976"/>
              <a:ext cx="70211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Nexa Light" charset="0"/>
                  <a:cs typeface="Arial" pitchFamily="34" charset="0"/>
                </a:rPr>
                <a:t>РУКОВОДИТЕЛЬ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1" name="Freeform 259"/>
            <p:cNvSpPr>
              <a:spLocks/>
            </p:cNvSpPr>
            <p:nvPr/>
          </p:nvSpPr>
          <p:spPr bwMode="auto">
            <a:xfrm>
              <a:off x="2717800" y="1446213"/>
              <a:ext cx="760413" cy="374650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2" y="0"/>
                </a:cxn>
                <a:cxn ang="0">
                  <a:pos x="0" y="236"/>
                </a:cxn>
              </a:cxnLst>
              <a:rect l="0" t="0" r="r" b="b"/>
              <a:pathLst>
                <a:path w="479" h="236">
                  <a:moveTo>
                    <a:pt x="479" y="0"/>
                  </a:moveTo>
                  <a:lnTo>
                    <a:pt x="2" y="0"/>
                  </a:lnTo>
                  <a:lnTo>
                    <a:pt x="0" y="236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2" name="Oval 260"/>
            <p:cNvSpPr>
              <a:spLocks noChangeArrowheads="1"/>
            </p:cNvSpPr>
            <p:nvPr/>
          </p:nvSpPr>
          <p:spPr bwMode="auto">
            <a:xfrm>
              <a:off x="2690813" y="1820863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2" name="Name OLIVIA"/>
          <p:cNvGrpSpPr/>
          <p:nvPr/>
        </p:nvGrpSpPr>
        <p:grpSpPr>
          <a:xfrm>
            <a:off x="5531547" y="1400917"/>
            <a:ext cx="914401" cy="474742"/>
            <a:chOff x="5334000" y="785733"/>
            <a:chExt cx="914401" cy="474742"/>
          </a:xfrm>
        </p:grpSpPr>
        <p:sp>
          <p:nvSpPr>
            <p:cNvPr id="3333" name="Rectangle 261"/>
            <p:cNvSpPr>
              <a:spLocks noChangeArrowheads="1"/>
            </p:cNvSpPr>
            <p:nvPr/>
          </p:nvSpPr>
          <p:spPr bwMode="auto">
            <a:xfrm>
              <a:off x="5676232" y="785733"/>
              <a:ext cx="54822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Nexa Light" charset="0"/>
                  <a:cs typeface="Arial" pitchFamily="34" charset="0"/>
                </a:rPr>
                <a:t>АНАЛИТИКИ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5" name="Freeform 263"/>
            <p:cNvSpPr>
              <a:spLocks/>
            </p:cNvSpPr>
            <p:nvPr/>
          </p:nvSpPr>
          <p:spPr bwMode="auto">
            <a:xfrm>
              <a:off x="5380038" y="931863"/>
              <a:ext cx="868363" cy="282575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147" y="0"/>
                </a:cxn>
                <a:cxn ang="0">
                  <a:pos x="0" y="178"/>
                </a:cxn>
              </a:cxnLst>
              <a:rect l="0" t="0" r="r" b="b"/>
              <a:pathLst>
                <a:path w="547" h="178">
                  <a:moveTo>
                    <a:pt x="547" y="0"/>
                  </a:moveTo>
                  <a:lnTo>
                    <a:pt x="147" y="0"/>
                  </a:lnTo>
                  <a:lnTo>
                    <a:pt x="0" y="178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6" name="Oval 264"/>
            <p:cNvSpPr>
              <a:spLocks noChangeArrowheads="1"/>
            </p:cNvSpPr>
            <p:nvPr/>
          </p:nvSpPr>
          <p:spPr bwMode="auto">
            <a:xfrm>
              <a:off x="5334000" y="12065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6" name="Circle connector"/>
          <p:cNvSpPr>
            <a:spLocks noChangeShapeType="1"/>
          </p:cNvSpPr>
          <p:nvPr/>
        </p:nvSpPr>
        <p:spPr bwMode="auto">
          <a:xfrm flipV="1">
            <a:off x="3475734" y="2061395"/>
            <a:ext cx="0" cy="527051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7" name="Circle connector"/>
          <p:cNvSpPr>
            <a:spLocks noChangeShapeType="1"/>
          </p:cNvSpPr>
          <p:nvPr/>
        </p:nvSpPr>
        <p:spPr bwMode="auto">
          <a:xfrm flipV="1">
            <a:off x="5287073" y="2363021"/>
            <a:ext cx="0" cy="225424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92" name="Globe selection"/>
          <p:cNvGrpSpPr/>
          <p:nvPr/>
        </p:nvGrpSpPr>
        <p:grpSpPr>
          <a:xfrm>
            <a:off x="6698360" y="2547172"/>
            <a:ext cx="925512" cy="923925"/>
            <a:chOff x="5946776" y="1931988"/>
            <a:chExt cx="925512" cy="923925"/>
          </a:xfrm>
        </p:grpSpPr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5946776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6818313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5946776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6818313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7" name="Line 170"/>
            <p:cNvSpPr>
              <a:spLocks noChangeShapeType="1"/>
            </p:cNvSpPr>
            <p:nvPr/>
          </p:nvSpPr>
          <p:spPr bwMode="auto">
            <a:xfrm>
              <a:off x="6030913" y="1957386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Line 170"/>
            <p:cNvSpPr>
              <a:spLocks noChangeShapeType="1"/>
            </p:cNvSpPr>
            <p:nvPr/>
          </p:nvSpPr>
          <p:spPr bwMode="auto">
            <a:xfrm>
              <a:off x="6030913" y="2830511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Line 170"/>
            <p:cNvSpPr>
              <a:spLocks noChangeShapeType="1"/>
            </p:cNvSpPr>
            <p:nvPr/>
          </p:nvSpPr>
          <p:spPr bwMode="auto">
            <a:xfrm>
              <a:off x="5976941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Line 170"/>
            <p:cNvSpPr>
              <a:spLocks noChangeShapeType="1"/>
            </p:cNvSpPr>
            <p:nvPr/>
          </p:nvSpPr>
          <p:spPr bwMode="auto">
            <a:xfrm>
              <a:off x="6848478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25" name="DANIEL"/>
          <p:cNvGrpSpPr>
            <a:grpSpLocks noChangeAspect="1"/>
          </p:cNvGrpSpPr>
          <p:nvPr/>
        </p:nvGrpSpPr>
        <p:grpSpPr>
          <a:xfrm>
            <a:off x="3225399" y="2723090"/>
            <a:ext cx="503034" cy="655716"/>
            <a:chOff x="6684963" y="330201"/>
            <a:chExt cx="585788" cy="763588"/>
          </a:xfrm>
        </p:grpSpPr>
        <p:sp>
          <p:nvSpPr>
            <p:cNvPr id="426" name="Freeform 392"/>
            <p:cNvSpPr>
              <a:spLocks/>
            </p:cNvSpPr>
            <p:nvPr/>
          </p:nvSpPr>
          <p:spPr bwMode="auto">
            <a:xfrm>
              <a:off x="6769101" y="922339"/>
              <a:ext cx="415925" cy="171450"/>
            </a:xfrm>
            <a:custGeom>
              <a:avLst/>
              <a:gdLst/>
              <a:ahLst/>
              <a:cxnLst>
                <a:cxn ang="0">
                  <a:pos x="159" y="117"/>
                </a:cxn>
                <a:cxn ang="0">
                  <a:pos x="36" y="0"/>
                </a:cxn>
                <a:cxn ang="0">
                  <a:pos x="0" y="16"/>
                </a:cxn>
                <a:cxn ang="0">
                  <a:pos x="10" y="95"/>
                </a:cxn>
                <a:cxn ang="0">
                  <a:pos x="159" y="131"/>
                </a:cxn>
                <a:cxn ang="0">
                  <a:pos x="308" y="95"/>
                </a:cxn>
                <a:cxn ang="0">
                  <a:pos x="317" y="16"/>
                </a:cxn>
                <a:cxn ang="0">
                  <a:pos x="281" y="0"/>
                </a:cxn>
                <a:cxn ang="0">
                  <a:pos x="159" y="117"/>
                </a:cxn>
              </a:cxnLst>
              <a:rect l="0" t="0" r="r" b="b"/>
              <a:pathLst>
                <a:path w="317" h="131">
                  <a:moveTo>
                    <a:pt x="159" y="117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54" y="118"/>
                    <a:pt x="105" y="131"/>
                    <a:pt x="159" y="131"/>
                  </a:cubicBezTo>
                  <a:cubicBezTo>
                    <a:pt x="212" y="131"/>
                    <a:pt x="263" y="118"/>
                    <a:pt x="308" y="95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281" y="0"/>
                    <a:pt x="281" y="0"/>
                    <a:pt x="281" y="0"/>
                  </a:cubicBezTo>
                  <a:lnTo>
                    <a:pt x="159" y="11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7" name="Freeform 393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  <a:cxn ang="0">
                  <a:pos x="45" y="22"/>
                </a:cxn>
                <a:cxn ang="0">
                  <a:pos x="65" y="3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2" y="36"/>
                    <a:pt x="246" y="38"/>
                    <a:pt x="290" y="21"/>
                  </a:cubicBezTo>
                  <a:cubicBezTo>
                    <a:pt x="273" y="39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  <a:cubicBezTo>
                    <a:pt x="26" y="54"/>
                    <a:pt x="36" y="31"/>
                    <a:pt x="45" y="22"/>
                  </a:cubicBezTo>
                  <a:cubicBezTo>
                    <a:pt x="45" y="46"/>
                    <a:pt x="65" y="36"/>
                    <a:pt x="65" y="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8" name="Freeform 394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  <a:cxn ang="0">
                  <a:pos x="88" y="71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0" y="90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  <a:cubicBezTo>
                    <a:pt x="56" y="34"/>
                    <a:pt x="66" y="54"/>
                    <a:pt x="88" y="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9" name="Freeform 395"/>
            <p:cNvSpPr>
              <a:spLocks/>
            </p:cNvSpPr>
            <p:nvPr/>
          </p:nvSpPr>
          <p:spPr bwMode="auto">
            <a:xfrm>
              <a:off x="6815138" y="546101"/>
              <a:ext cx="323850" cy="34607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3" y="263"/>
                </a:cxn>
                <a:cxn ang="0">
                  <a:pos x="246" y="94"/>
                </a:cxn>
                <a:cxn ang="0">
                  <a:pos x="234" y="0"/>
                </a:cxn>
              </a:cxnLst>
              <a:rect l="0" t="0" r="r" b="b"/>
              <a:pathLst>
                <a:path w="246" h="263">
                  <a:moveTo>
                    <a:pt x="0" y="108"/>
                  </a:moveTo>
                  <a:cubicBezTo>
                    <a:pt x="7" y="195"/>
                    <a:pt x="79" y="257"/>
                    <a:pt x="123" y="263"/>
                  </a:cubicBezTo>
                  <a:cubicBezTo>
                    <a:pt x="169" y="257"/>
                    <a:pt x="246" y="188"/>
                    <a:pt x="246" y="94"/>
                  </a:cubicBezTo>
                  <a:cubicBezTo>
                    <a:pt x="246" y="26"/>
                    <a:pt x="234" y="0"/>
                    <a:pt x="23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0" name="Freeform 396"/>
            <p:cNvSpPr>
              <a:spLocks/>
            </p:cNvSpPr>
            <p:nvPr/>
          </p:nvSpPr>
          <p:spPr bwMode="auto">
            <a:xfrm>
              <a:off x="7069138" y="836614"/>
              <a:ext cx="201613" cy="142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6"/>
                </a:cxn>
                <a:cxn ang="0">
                  <a:pos x="127" y="90"/>
                </a:cxn>
              </a:cxnLst>
              <a:rect l="0" t="0" r="r" b="b"/>
              <a:pathLst>
                <a:path w="127" h="90">
                  <a:moveTo>
                    <a:pt x="0" y="0"/>
                  </a:moveTo>
                  <a:lnTo>
                    <a:pt x="2" y="36"/>
                  </a:lnTo>
                  <a:lnTo>
                    <a:pt x="127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1" name="Freeform 398"/>
            <p:cNvSpPr>
              <a:spLocks/>
            </p:cNvSpPr>
            <p:nvPr/>
          </p:nvSpPr>
          <p:spPr bwMode="auto">
            <a:xfrm>
              <a:off x="6684963" y="836614"/>
              <a:ext cx="198438" cy="14287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4" y="36"/>
                </a:cxn>
                <a:cxn ang="0">
                  <a:pos x="0" y="90"/>
                </a:cxn>
              </a:cxnLst>
              <a:rect l="0" t="0" r="r" b="b"/>
              <a:pathLst>
                <a:path w="125" h="90">
                  <a:moveTo>
                    <a:pt x="125" y="0"/>
                  </a:moveTo>
                  <a:lnTo>
                    <a:pt x="124" y="36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2" name="Freeform 401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3" y="36"/>
                    <a:pt x="246" y="38"/>
                    <a:pt x="290" y="21"/>
                  </a:cubicBezTo>
                  <a:cubicBezTo>
                    <a:pt x="273" y="38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3" name="Freeform 402"/>
            <p:cNvSpPr>
              <a:spLocks/>
            </p:cNvSpPr>
            <p:nvPr/>
          </p:nvSpPr>
          <p:spPr bwMode="auto">
            <a:xfrm>
              <a:off x="6878638" y="330201"/>
              <a:ext cx="46038" cy="8413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4"/>
                </a:cxn>
              </a:cxnLst>
              <a:rect l="0" t="0" r="r" b="b"/>
              <a:pathLst>
                <a:path w="35" h="64">
                  <a:moveTo>
                    <a:pt x="35" y="0"/>
                  </a:moveTo>
                  <a:cubicBezTo>
                    <a:pt x="21" y="14"/>
                    <a:pt x="0" y="36"/>
                    <a:pt x="0" y="6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4" name="Freeform 403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7" y="79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5" name="Freeform 404"/>
            <p:cNvSpPr>
              <a:spLocks/>
            </p:cNvSpPr>
            <p:nvPr/>
          </p:nvSpPr>
          <p:spPr bwMode="auto">
            <a:xfrm>
              <a:off x="7112001" y="469901"/>
              <a:ext cx="25400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0" y="0"/>
                </a:cxn>
              </a:cxnLst>
              <a:rect l="0" t="0" r="r" b="b"/>
              <a:pathLst>
                <a:path w="20" h="36">
                  <a:moveTo>
                    <a:pt x="0" y="36"/>
                  </a:moveTo>
                  <a:cubicBezTo>
                    <a:pt x="8" y="29"/>
                    <a:pt x="20" y="0"/>
                    <a:pt x="2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6" name="Freeform 405"/>
            <p:cNvSpPr>
              <a:spLocks/>
            </p:cNvSpPr>
            <p:nvPr/>
          </p:nvSpPr>
          <p:spPr bwMode="auto">
            <a:xfrm>
              <a:off x="7043738" y="490539"/>
              <a:ext cx="47625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9" y="28"/>
                    <a:pt x="36" y="0"/>
                    <a:pt x="3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7" name="Line 407"/>
            <p:cNvSpPr>
              <a:spLocks noChangeShapeType="1"/>
            </p:cNvSpPr>
            <p:nvPr/>
          </p:nvSpPr>
          <p:spPr bwMode="auto">
            <a:xfrm>
              <a:off x="6931025" y="990601"/>
              <a:ext cx="93663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8" name="Freeform 408"/>
            <p:cNvSpPr>
              <a:spLocks/>
            </p:cNvSpPr>
            <p:nvPr/>
          </p:nvSpPr>
          <p:spPr bwMode="auto">
            <a:xfrm>
              <a:off x="6899275" y="647701"/>
              <a:ext cx="42863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3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9" name="Oval 409"/>
            <p:cNvSpPr>
              <a:spLocks noChangeArrowheads="1"/>
            </p:cNvSpPr>
            <p:nvPr/>
          </p:nvSpPr>
          <p:spPr bwMode="auto">
            <a:xfrm>
              <a:off x="6918325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0" name="Freeform 410"/>
            <p:cNvSpPr>
              <a:spLocks/>
            </p:cNvSpPr>
            <p:nvPr/>
          </p:nvSpPr>
          <p:spPr bwMode="auto">
            <a:xfrm>
              <a:off x="7032625" y="647701"/>
              <a:ext cx="41275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2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1" name="Oval 411"/>
            <p:cNvSpPr>
              <a:spLocks noChangeArrowheads="1"/>
            </p:cNvSpPr>
            <p:nvPr/>
          </p:nvSpPr>
          <p:spPr bwMode="auto">
            <a:xfrm>
              <a:off x="7050088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2" name="Freeform 412"/>
            <p:cNvSpPr>
              <a:spLocks/>
            </p:cNvSpPr>
            <p:nvPr/>
          </p:nvSpPr>
          <p:spPr bwMode="auto">
            <a:xfrm>
              <a:off x="6918325" y="769938"/>
              <a:ext cx="3651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5"/>
                </a:cxn>
              </a:cxnLst>
              <a:rect l="0" t="0" r="r" b="b"/>
              <a:pathLst>
                <a:path w="28" h="25">
                  <a:moveTo>
                    <a:pt x="0" y="0"/>
                  </a:moveTo>
                  <a:cubicBezTo>
                    <a:pt x="0" y="0"/>
                    <a:pt x="16" y="19"/>
                    <a:pt x="28" y="2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3" name="Freeform 413"/>
            <p:cNvSpPr>
              <a:spLocks/>
            </p:cNvSpPr>
            <p:nvPr/>
          </p:nvSpPr>
          <p:spPr bwMode="auto">
            <a:xfrm>
              <a:off x="6961188" y="669926"/>
              <a:ext cx="52388" cy="11747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2" y="76"/>
                </a:cxn>
                <a:cxn ang="0">
                  <a:pos x="27" y="0"/>
                </a:cxn>
              </a:cxnLst>
              <a:rect l="0" t="0" r="r" b="b"/>
              <a:pathLst>
                <a:path w="39" h="89">
                  <a:moveTo>
                    <a:pt x="0" y="71"/>
                  </a:moveTo>
                  <a:cubicBezTo>
                    <a:pt x="9" y="80"/>
                    <a:pt x="26" y="89"/>
                    <a:pt x="32" y="76"/>
                  </a:cubicBezTo>
                  <a:cubicBezTo>
                    <a:pt x="39" y="63"/>
                    <a:pt x="27" y="11"/>
                    <a:pt x="2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8" name="Brain"/>
          <p:cNvGrpSpPr/>
          <p:nvPr/>
        </p:nvGrpSpPr>
        <p:grpSpPr>
          <a:xfrm>
            <a:off x="5129111" y="1887563"/>
            <a:ext cx="322263" cy="363538"/>
            <a:chOff x="4665674" y="3648077"/>
            <a:chExt cx="322263" cy="363538"/>
          </a:xfrm>
        </p:grpSpPr>
        <p:sp>
          <p:nvSpPr>
            <p:cNvPr id="239" name="Freeform 87"/>
            <p:cNvSpPr>
              <a:spLocks/>
            </p:cNvSpPr>
            <p:nvPr/>
          </p:nvSpPr>
          <p:spPr bwMode="auto">
            <a:xfrm>
              <a:off x="4822837" y="3652840"/>
              <a:ext cx="165100" cy="358775"/>
            </a:xfrm>
            <a:custGeom>
              <a:avLst/>
              <a:gdLst/>
              <a:ahLst/>
              <a:cxnLst>
                <a:cxn ang="0">
                  <a:pos x="57" y="29"/>
                </a:cxn>
                <a:cxn ang="0">
                  <a:pos x="27" y="0"/>
                </a:cxn>
                <a:cxn ang="0">
                  <a:pos x="0" y="27"/>
                </a:cxn>
                <a:cxn ang="0">
                  <a:pos x="0" y="277"/>
                </a:cxn>
                <a:cxn ang="0">
                  <a:pos x="69" y="275"/>
                </a:cxn>
                <a:cxn ang="0">
                  <a:pos x="100" y="222"/>
                </a:cxn>
                <a:cxn ang="0">
                  <a:pos x="113" y="156"/>
                </a:cxn>
                <a:cxn ang="0">
                  <a:pos x="98" y="75"/>
                </a:cxn>
                <a:cxn ang="0">
                  <a:pos x="57" y="29"/>
                </a:cxn>
              </a:cxnLst>
              <a:rect l="0" t="0" r="r" b="b"/>
              <a:pathLst>
                <a:path w="147" h="318">
                  <a:moveTo>
                    <a:pt x="57" y="29"/>
                  </a:moveTo>
                  <a:cubicBezTo>
                    <a:pt x="57" y="12"/>
                    <a:pt x="43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12"/>
                    <a:pt x="61" y="318"/>
                    <a:pt x="69" y="275"/>
                  </a:cubicBezTo>
                  <a:cubicBezTo>
                    <a:pt x="98" y="280"/>
                    <a:pt x="120" y="250"/>
                    <a:pt x="100" y="222"/>
                  </a:cubicBezTo>
                  <a:cubicBezTo>
                    <a:pt x="122" y="222"/>
                    <a:pt x="147" y="186"/>
                    <a:pt x="113" y="156"/>
                  </a:cubicBezTo>
                  <a:cubicBezTo>
                    <a:pt x="138" y="139"/>
                    <a:pt x="146" y="91"/>
                    <a:pt x="98" y="75"/>
                  </a:cubicBezTo>
                  <a:cubicBezTo>
                    <a:pt x="105" y="49"/>
                    <a:pt x="92" y="26"/>
                    <a:pt x="57" y="2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Freeform 88"/>
            <p:cNvSpPr>
              <a:spLocks noEditPoints="1"/>
            </p:cNvSpPr>
            <p:nvPr/>
          </p:nvSpPr>
          <p:spPr bwMode="auto">
            <a:xfrm>
              <a:off x="4818075" y="3722690"/>
              <a:ext cx="125413" cy="238125"/>
            </a:xfrm>
            <a:custGeom>
              <a:avLst/>
              <a:gdLst/>
              <a:ahLst/>
              <a:cxnLst>
                <a:cxn ang="0">
                  <a:pos x="110" y="55"/>
                </a:cxn>
                <a:cxn ang="0">
                  <a:pos x="104" y="53"/>
                </a:cxn>
                <a:cxn ang="0">
                  <a:pos x="71" y="51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74" y="8"/>
                </a:cxn>
                <a:cxn ang="0">
                  <a:pos x="73" y="2"/>
                </a:cxn>
                <a:cxn ang="0">
                  <a:pos x="68" y="3"/>
                </a:cxn>
                <a:cxn ang="0">
                  <a:pos x="61" y="16"/>
                </a:cxn>
                <a:cxn ang="0">
                  <a:pos x="37" y="2"/>
                </a:cxn>
                <a:cxn ang="0">
                  <a:pos x="31" y="2"/>
                </a:cxn>
                <a:cxn ang="0">
                  <a:pos x="31" y="8"/>
                </a:cxn>
                <a:cxn ang="0">
                  <a:pos x="58" y="24"/>
                </a:cxn>
                <a:cxn ang="0">
                  <a:pos x="65" y="56"/>
                </a:cxn>
                <a:cxn ang="0">
                  <a:pos x="69" y="60"/>
                </a:cxn>
                <a:cxn ang="0">
                  <a:pos x="58" y="97"/>
                </a:cxn>
                <a:cxn ang="0">
                  <a:pos x="30" y="97"/>
                </a:cxn>
                <a:cxn ang="0">
                  <a:pos x="26" y="101"/>
                </a:cxn>
                <a:cxn ang="0">
                  <a:pos x="30" y="105"/>
                </a:cxn>
                <a:cxn ang="0">
                  <a:pos x="59" y="105"/>
                </a:cxn>
                <a:cxn ang="0">
                  <a:pos x="71" y="132"/>
                </a:cxn>
                <a:cxn ang="0">
                  <a:pos x="52" y="163"/>
                </a:cxn>
                <a:cxn ang="0">
                  <a:pos x="54" y="171"/>
                </a:cxn>
                <a:cxn ang="0">
                  <a:pos x="34" y="207"/>
                </a:cxn>
                <a:cxn ang="0">
                  <a:pos x="37" y="211"/>
                </a:cxn>
                <a:cxn ang="0">
                  <a:pos x="42" y="208"/>
                </a:cxn>
                <a:cxn ang="0">
                  <a:pos x="58" y="178"/>
                </a:cxn>
                <a:cxn ang="0">
                  <a:pos x="76" y="191"/>
                </a:cxn>
                <a:cxn ang="0">
                  <a:pos x="81" y="188"/>
                </a:cxn>
                <a:cxn ang="0">
                  <a:pos x="78" y="184"/>
                </a:cxn>
                <a:cxn ang="0">
                  <a:pos x="60" y="163"/>
                </a:cxn>
                <a:cxn ang="0">
                  <a:pos x="91" y="131"/>
                </a:cxn>
                <a:cxn ang="0">
                  <a:pos x="93" y="126"/>
                </a:cxn>
                <a:cxn ang="0">
                  <a:pos x="88" y="124"/>
                </a:cxn>
                <a:cxn ang="0">
                  <a:pos x="78" y="128"/>
                </a:cxn>
                <a:cxn ang="0">
                  <a:pos x="76" y="64"/>
                </a:cxn>
                <a:cxn ang="0">
                  <a:pos x="108" y="60"/>
                </a:cxn>
                <a:cxn ang="0">
                  <a:pos x="110" y="55"/>
                </a:cxn>
                <a:cxn ang="0">
                  <a:pos x="4" y="65"/>
                </a:cxn>
                <a:cxn ang="0">
                  <a:pos x="40" y="65"/>
                </a:cxn>
                <a:cxn ang="0">
                  <a:pos x="44" y="61"/>
                </a:cxn>
                <a:cxn ang="0">
                  <a:pos x="40" y="57"/>
                </a:cxn>
                <a:cxn ang="0">
                  <a:pos x="4" y="57"/>
                </a:cxn>
                <a:cxn ang="0">
                  <a:pos x="0" y="61"/>
                </a:cxn>
                <a:cxn ang="0">
                  <a:pos x="4" y="65"/>
                </a:cxn>
                <a:cxn ang="0">
                  <a:pos x="39" y="137"/>
                </a:cxn>
                <a:cxn ang="0">
                  <a:pos x="35" y="133"/>
                </a:cxn>
                <a:cxn ang="0">
                  <a:pos x="4" y="133"/>
                </a:cxn>
                <a:cxn ang="0">
                  <a:pos x="0" y="137"/>
                </a:cxn>
                <a:cxn ang="0">
                  <a:pos x="4" y="141"/>
                </a:cxn>
                <a:cxn ang="0">
                  <a:pos x="35" y="141"/>
                </a:cxn>
                <a:cxn ang="0">
                  <a:pos x="39" y="137"/>
                </a:cxn>
              </a:cxnLst>
              <a:rect l="0" t="0" r="r" b="b"/>
              <a:pathLst>
                <a:path w="111" h="211">
                  <a:moveTo>
                    <a:pt x="110" y="55"/>
                  </a:moveTo>
                  <a:cubicBezTo>
                    <a:pt x="108" y="53"/>
                    <a:pt x="106" y="52"/>
                    <a:pt x="104" y="53"/>
                  </a:cubicBezTo>
                  <a:cubicBezTo>
                    <a:pt x="91" y="60"/>
                    <a:pt x="79" y="59"/>
                    <a:pt x="71" y="51"/>
                  </a:cubicBezTo>
                  <a:cubicBezTo>
                    <a:pt x="66" y="45"/>
                    <a:pt x="64" y="34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17"/>
                    <a:pt x="71" y="12"/>
                    <a:pt x="74" y="8"/>
                  </a:cubicBezTo>
                  <a:cubicBezTo>
                    <a:pt x="76" y="6"/>
                    <a:pt x="75" y="4"/>
                    <a:pt x="73" y="2"/>
                  </a:cubicBezTo>
                  <a:cubicBezTo>
                    <a:pt x="72" y="1"/>
                    <a:pt x="69" y="1"/>
                    <a:pt x="68" y="3"/>
                  </a:cubicBezTo>
                  <a:cubicBezTo>
                    <a:pt x="65" y="7"/>
                    <a:pt x="62" y="12"/>
                    <a:pt x="61" y="16"/>
                  </a:cubicBezTo>
                  <a:cubicBezTo>
                    <a:pt x="50" y="14"/>
                    <a:pt x="46" y="11"/>
                    <a:pt x="37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9" y="4"/>
                    <a:pt x="29" y="6"/>
                    <a:pt x="31" y="8"/>
                  </a:cubicBezTo>
                  <a:cubicBezTo>
                    <a:pt x="41" y="18"/>
                    <a:pt x="47" y="21"/>
                    <a:pt x="58" y="24"/>
                  </a:cubicBezTo>
                  <a:cubicBezTo>
                    <a:pt x="56" y="36"/>
                    <a:pt x="58" y="48"/>
                    <a:pt x="65" y="56"/>
                  </a:cubicBezTo>
                  <a:cubicBezTo>
                    <a:pt x="66" y="57"/>
                    <a:pt x="68" y="59"/>
                    <a:pt x="69" y="60"/>
                  </a:cubicBezTo>
                  <a:cubicBezTo>
                    <a:pt x="61" y="75"/>
                    <a:pt x="58" y="87"/>
                    <a:pt x="58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97"/>
                    <a:pt x="26" y="99"/>
                    <a:pt x="26" y="101"/>
                  </a:cubicBezTo>
                  <a:cubicBezTo>
                    <a:pt x="26" y="103"/>
                    <a:pt x="28" y="105"/>
                    <a:pt x="3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17"/>
                    <a:pt x="67" y="126"/>
                    <a:pt x="71" y="132"/>
                  </a:cubicBezTo>
                  <a:cubicBezTo>
                    <a:pt x="55" y="143"/>
                    <a:pt x="52" y="155"/>
                    <a:pt x="52" y="163"/>
                  </a:cubicBezTo>
                  <a:cubicBezTo>
                    <a:pt x="52" y="166"/>
                    <a:pt x="53" y="168"/>
                    <a:pt x="54" y="171"/>
                  </a:cubicBezTo>
                  <a:cubicBezTo>
                    <a:pt x="44" y="178"/>
                    <a:pt x="36" y="187"/>
                    <a:pt x="34" y="207"/>
                  </a:cubicBezTo>
                  <a:cubicBezTo>
                    <a:pt x="34" y="209"/>
                    <a:pt x="35" y="211"/>
                    <a:pt x="37" y="211"/>
                  </a:cubicBezTo>
                  <a:cubicBezTo>
                    <a:pt x="40" y="211"/>
                    <a:pt x="42" y="210"/>
                    <a:pt x="42" y="208"/>
                  </a:cubicBezTo>
                  <a:cubicBezTo>
                    <a:pt x="43" y="191"/>
                    <a:pt x="49" y="184"/>
                    <a:pt x="58" y="178"/>
                  </a:cubicBezTo>
                  <a:cubicBezTo>
                    <a:pt x="63" y="185"/>
                    <a:pt x="70" y="190"/>
                    <a:pt x="76" y="191"/>
                  </a:cubicBezTo>
                  <a:cubicBezTo>
                    <a:pt x="78" y="192"/>
                    <a:pt x="81" y="190"/>
                    <a:pt x="81" y="188"/>
                  </a:cubicBezTo>
                  <a:cubicBezTo>
                    <a:pt x="82" y="186"/>
                    <a:pt x="80" y="184"/>
                    <a:pt x="78" y="184"/>
                  </a:cubicBezTo>
                  <a:cubicBezTo>
                    <a:pt x="71" y="182"/>
                    <a:pt x="61" y="173"/>
                    <a:pt x="60" y="163"/>
                  </a:cubicBezTo>
                  <a:cubicBezTo>
                    <a:pt x="59" y="151"/>
                    <a:pt x="70" y="140"/>
                    <a:pt x="91" y="131"/>
                  </a:cubicBezTo>
                  <a:cubicBezTo>
                    <a:pt x="93" y="130"/>
                    <a:pt x="94" y="128"/>
                    <a:pt x="93" y="126"/>
                  </a:cubicBezTo>
                  <a:cubicBezTo>
                    <a:pt x="93" y="124"/>
                    <a:pt x="90" y="123"/>
                    <a:pt x="88" y="124"/>
                  </a:cubicBezTo>
                  <a:cubicBezTo>
                    <a:pt x="85" y="125"/>
                    <a:pt x="81" y="127"/>
                    <a:pt x="78" y="128"/>
                  </a:cubicBezTo>
                  <a:cubicBezTo>
                    <a:pt x="69" y="116"/>
                    <a:pt x="57" y="100"/>
                    <a:pt x="76" y="64"/>
                  </a:cubicBezTo>
                  <a:cubicBezTo>
                    <a:pt x="85" y="68"/>
                    <a:pt x="96" y="66"/>
                    <a:pt x="108" y="60"/>
                  </a:cubicBezTo>
                  <a:cubicBezTo>
                    <a:pt x="110" y="59"/>
                    <a:pt x="111" y="57"/>
                    <a:pt x="110" y="55"/>
                  </a:cubicBezTo>
                  <a:close/>
                  <a:moveTo>
                    <a:pt x="4" y="65"/>
                  </a:moveTo>
                  <a:cubicBezTo>
                    <a:pt x="40" y="65"/>
                    <a:pt x="40" y="65"/>
                    <a:pt x="40" y="65"/>
                  </a:cubicBezTo>
                  <a:cubicBezTo>
                    <a:pt x="43" y="65"/>
                    <a:pt x="44" y="63"/>
                    <a:pt x="44" y="61"/>
                  </a:cubicBezTo>
                  <a:cubicBezTo>
                    <a:pt x="44" y="59"/>
                    <a:pt x="43" y="57"/>
                    <a:pt x="4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9"/>
                    <a:pt x="0" y="61"/>
                  </a:cubicBezTo>
                  <a:cubicBezTo>
                    <a:pt x="0" y="63"/>
                    <a:pt x="2" y="65"/>
                    <a:pt x="4" y="65"/>
                  </a:cubicBezTo>
                  <a:close/>
                  <a:moveTo>
                    <a:pt x="39" y="137"/>
                  </a:moveTo>
                  <a:cubicBezTo>
                    <a:pt x="39" y="134"/>
                    <a:pt x="38" y="133"/>
                    <a:pt x="35" y="133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2" y="133"/>
                    <a:pt x="0" y="134"/>
                    <a:pt x="0" y="137"/>
                  </a:cubicBezTo>
                  <a:cubicBezTo>
                    <a:pt x="0" y="139"/>
                    <a:pt x="2" y="141"/>
                    <a:pt x="4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8" y="141"/>
                    <a:pt x="39" y="139"/>
                    <a:pt x="39" y="13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1" name="Freeform 89"/>
            <p:cNvSpPr>
              <a:spLocks noEditPoints="1"/>
            </p:cNvSpPr>
            <p:nvPr/>
          </p:nvSpPr>
          <p:spPr bwMode="auto">
            <a:xfrm>
              <a:off x="4665674" y="3648077"/>
              <a:ext cx="161925" cy="355600"/>
            </a:xfrm>
            <a:custGeom>
              <a:avLst/>
              <a:gdLst/>
              <a:ahLst/>
              <a:cxnLst>
                <a:cxn ang="0">
                  <a:pos x="79" y="29"/>
                </a:cxn>
                <a:cxn ang="0">
                  <a:pos x="37" y="77"/>
                </a:cxn>
                <a:cxn ang="0">
                  <a:pos x="20" y="161"/>
                </a:cxn>
                <a:cxn ang="0">
                  <a:pos x="33" y="229"/>
                </a:cxn>
                <a:cxn ang="0">
                  <a:pos x="67" y="283"/>
                </a:cxn>
                <a:cxn ang="0">
                  <a:pos x="143" y="281"/>
                </a:cxn>
                <a:cxn ang="0">
                  <a:pos x="112" y="0"/>
                </a:cxn>
                <a:cxn ang="0">
                  <a:pos x="103" y="103"/>
                </a:cxn>
                <a:cxn ang="0">
                  <a:pos x="103" y="111"/>
                </a:cxn>
                <a:cxn ang="0">
                  <a:pos x="135" y="216"/>
                </a:cxn>
                <a:cxn ang="0">
                  <a:pos x="104" y="220"/>
                </a:cxn>
                <a:cxn ang="0">
                  <a:pos x="135" y="224"/>
                </a:cxn>
                <a:cxn ang="0">
                  <a:pos x="109" y="305"/>
                </a:cxn>
                <a:cxn ang="0">
                  <a:pos x="72" y="275"/>
                </a:cxn>
                <a:cxn ang="0">
                  <a:pos x="40" y="263"/>
                </a:cxn>
                <a:cxn ang="0">
                  <a:pos x="43" y="224"/>
                </a:cxn>
                <a:cxn ang="0">
                  <a:pos x="16" y="203"/>
                </a:cxn>
                <a:cxn ang="0">
                  <a:pos x="30" y="160"/>
                </a:cxn>
                <a:cxn ang="0">
                  <a:pos x="11" y="116"/>
                </a:cxn>
                <a:cxn ang="0">
                  <a:pos x="45" y="78"/>
                </a:cxn>
                <a:cxn ang="0">
                  <a:pos x="82" y="37"/>
                </a:cxn>
                <a:cxn ang="0">
                  <a:pos x="86" y="33"/>
                </a:cxn>
                <a:cxn ang="0">
                  <a:pos x="135" y="31"/>
                </a:cxn>
                <a:cxn ang="0">
                  <a:pos x="107" y="68"/>
                </a:cxn>
                <a:cxn ang="0">
                  <a:pos x="75" y="69"/>
                </a:cxn>
                <a:cxn ang="0">
                  <a:pos x="69" y="74"/>
                </a:cxn>
                <a:cxn ang="0">
                  <a:pos x="76" y="88"/>
                </a:cxn>
                <a:cxn ang="0">
                  <a:pos x="72" y="117"/>
                </a:cxn>
                <a:cxn ang="0">
                  <a:pos x="34" y="121"/>
                </a:cxn>
                <a:cxn ang="0">
                  <a:pos x="68" y="130"/>
                </a:cxn>
                <a:cxn ang="0">
                  <a:pos x="55" y="190"/>
                </a:cxn>
                <a:cxn ang="0">
                  <a:pos x="52" y="197"/>
                </a:cxn>
                <a:cxn ang="0">
                  <a:pos x="65" y="250"/>
                </a:cxn>
                <a:cxn ang="0">
                  <a:pos x="67" y="257"/>
                </a:cxn>
                <a:cxn ang="0">
                  <a:pos x="102" y="274"/>
                </a:cxn>
                <a:cxn ang="0">
                  <a:pos x="109" y="273"/>
                </a:cxn>
                <a:cxn ang="0">
                  <a:pos x="91" y="229"/>
                </a:cxn>
                <a:cxn ang="0">
                  <a:pos x="85" y="171"/>
                </a:cxn>
                <a:cxn ang="0">
                  <a:pos x="117" y="167"/>
                </a:cxn>
                <a:cxn ang="0">
                  <a:pos x="85" y="163"/>
                </a:cxn>
                <a:cxn ang="0">
                  <a:pos x="78" y="122"/>
                </a:cxn>
                <a:cxn ang="0">
                  <a:pos x="112" y="74"/>
                </a:cxn>
                <a:cxn ang="0">
                  <a:pos x="107" y="68"/>
                </a:cxn>
              </a:cxnLst>
              <a:rect l="0" t="0" r="r" b="b"/>
              <a:pathLst>
                <a:path w="143" h="315">
                  <a:moveTo>
                    <a:pt x="112" y="0"/>
                  </a:moveTo>
                  <a:cubicBezTo>
                    <a:pt x="95" y="0"/>
                    <a:pt x="81" y="12"/>
                    <a:pt x="79" y="29"/>
                  </a:cubicBezTo>
                  <a:cubicBezTo>
                    <a:pt x="59" y="28"/>
                    <a:pt x="49" y="35"/>
                    <a:pt x="43" y="42"/>
                  </a:cubicBezTo>
                  <a:cubicBezTo>
                    <a:pt x="36" y="51"/>
                    <a:pt x="34" y="63"/>
                    <a:pt x="37" y="77"/>
                  </a:cubicBezTo>
                  <a:cubicBezTo>
                    <a:pt x="11" y="87"/>
                    <a:pt x="4" y="105"/>
                    <a:pt x="3" y="115"/>
                  </a:cubicBezTo>
                  <a:cubicBezTo>
                    <a:pt x="0" y="132"/>
                    <a:pt x="7" y="150"/>
                    <a:pt x="20" y="161"/>
                  </a:cubicBezTo>
                  <a:cubicBezTo>
                    <a:pt x="7" y="174"/>
                    <a:pt x="2" y="191"/>
                    <a:pt x="8" y="206"/>
                  </a:cubicBezTo>
                  <a:cubicBezTo>
                    <a:pt x="12" y="218"/>
                    <a:pt x="22" y="227"/>
                    <a:pt x="33" y="229"/>
                  </a:cubicBezTo>
                  <a:cubicBezTo>
                    <a:pt x="26" y="242"/>
                    <a:pt x="26" y="256"/>
                    <a:pt x="33" y="268"/>
                  </a:cubicBezTo>
                  <a:cubicBezTo>
                    <a:pt x="41" y="279"/>
                    <a:pt x="53" y="284"/>
                    <a:pt x="67" y="283"/>
                  </a:cubicBezTo>
                  <a:cubicBezTo>
                    <a:pt x="73" y="306"/>
                    <a:pt x="93" y="315"/>
                    <a:pt x="110" y="313"/>
                  </a:cubicBezTo>
                  <a:cubicBezTo>
                    <a:pt x="126" y="312"/>
                    <a:pt x="143" y="301"/>
                    <a:pt x="143" y="28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3" y="14"/>
                    <a:pt x="129" y="0"/>
                    <a:pt x="112" y="0"/>
                  </a:cubicBezTo>
                  <a:close/>
                  <a:moveTo>
                    <a:pt x="135" y="103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1" y="103"/>
                    <a:pt x="99" y="105"/>
                    <a:pt x="99" y="107"/>
                  </a:cubicBezTo>
                  <a:cubicBezTo>
                    <a:pt x="99" y="109"/>
                    <a:pt x="101" y="111"/>
                    <a:pt x="103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6" y="216"/>
                    <a:pt x="104" y="218"/>
                    <a:pt x="104" y="220"/>
                  </a:cubicBezTo>
                  <a:cubicBezTo>
                    <a:pt x="104" y="222"/>
                    <a:pt x="106" y="224"/>
                    <a:pt x="108" y="224"/>
                  </a:cubicBezTo>
                  <a:cubicBezTo>
                    <a:pt x="135" y="224"/>
                    <a:pt x="135" y="224"/>
                    <a:pt x="135" y="224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135" y="296"/>
                    <a:pt x="122" y="304"/>
                    <a:pt x="109" y="305"/>
                  </a:cubicBezTo>
                  <a:cubicBezTo>
                    <a:pt x="95" y="306"/>
                    <a:pt x="78" y="299"/>
                    <a:pt x="74" y="278"/>
                  </a:cubicBezTo>
                  <a:cubicBezTo>
                    <a:pt x="74" y="277"/>
                    <a:pt x="73" y="276"/>
                    <a:pt x="72" y="275"/>
                  </a:cubicBezTo>
                  <a:cubicBezTo>
                    <a:pt x="72" y="275"/>
                    <a:pt x="71" y="275"/>
                    <a:pt x="69" y="275"/>
                  </a:cubicBezTo>
                  <a:cubicBezTo>
                    <a:pt x="58" y="277"/>
                    <a:pt x="46" y="273"/>
                    <a:pt x="40" y="263"/>
                  </a:cubicBezTo>
                  <a:cubicBezTo>
                    <a:pt x="33" y="253"/>
                    <a:pt x="34" y="240"/>
                    <a:pt x="42" y="229"/>
                  </a:cubicBezTo>
                  <a:cubicBezTo>
                    <a:pt x="43" y="227"/>
                    <a:pt x="43" y="226"/>
                    <a:pt x="43" y="224"/>
                  </a:cubicBezTo>
                  <a:cubicBezTo>
                    <a:pt x="42" y="223"/>
                    <a:pt x="41" y="222"/>
                    <a:pt x="39" y="222"/>
                  </a:cubicBezTo>
                  <a:cubicBezTo>
                    <a:pt x="30" y="222"/>
                    <a:pt x="20" y="214"/>
                    <a:pt x="16" y="203"/>
                  </a:cubicBezTo>
                  <a:cubicBezTo>
                    <a:pt x="10" y="190"/>
                    <a:pt x="15" y="175"/>
                    <a:pt x="29" y="163"/>
                  </a:cubicBezTo>
                  <a:cubicBezTo>
                    <a:pt x="30" y="163"/>
                    <a:pt x="30" y="161"/>
                    <a:pt x="30" y="160"/>
                  </a:cubicBezTo>
                  <a:cubicBezTo>
                    <a:pt x="30" y="159"/>
                    <a:pt x="29" y="158"/>
                    <a:pt x="28" y="157"/>
                  </a:cubicBezTo>
                  <a:cubicBezTo>
                    <a:pt x="16" y="148"/>
                    <a:pt x="9" y="132"/>
                    <a:pt x="11" y="116"/>
                  </a:cubicBezTo>
                  <a:cubicBezTo>
                    <a:pt x="13" y="101"/>
                    <a:pt x="24" y="89"/>
                    <a:pt x="43" y="83"/>
                  </a:cubicBezTo>
                  <a:cubicBezTo>
                    <a:pt x="45" y="82"/>
                    <a:pt x="46" y="80"/>
                    <a:pt x="45" y="78"/>
                  </a:cubicBezTo>
                  <a:cubicBezTo>
                    <a:pt x="42" y="66"/>
                    <a:pt x="43" y="55"/>
                    <a:pt x="50" y="47"/>
                  </a:cubicBezTo>
                  <a:cubicBezTo>
                    <a:pt x="56" y="39"/>
                    <a:pt x="67" y="35"/>
                    <a:pt x="82" y="37"/>
                  </a:cubicBezTo>
                  <a:cubicBezTo>
                    <a:pt x="83" y="37"/>
                    <a:pt x="84" y="37"/>
                    <a:pt x="85" y="36"/>
                  </a:cubicBezTo>
                  <a:cubicBezTo>
                    <a:pt x="86" y="35"/>
                    <a:pt x="86" y="34"/>
                    <a:pt x="86" y="33"/>
                  </a:cubicBezTo>
                  <a:cubicBezTo>
                    <a:pt x="86" y="18"/>
                    <a:pt x="100" y="8"/>
                    <a:pt x="112" y="8"/>
                  </a:cubicBezTo>
                  <a:cubicBezTo>
                    <a:pt x="125" y="8"/>
                    <a:pt x="135" y="18"/>
                    <a:pt x="135" y="31"/>
                  </a:cubicBezTo>
                  <a:lnTo>
                    <a:pt x="135" y="103"/>
                  </a:lnTo>
                  <a:close/>
                  <a:moveTo>
                    <a:pt x="107" y="68"/>
                  </a:moveTo>
                  <a:cubicBezTo>
                    <a:pt x="98" y="77"/>
                    <a:pt x="93" y="80"/>
                    <a:pt x="83" y="82"/>
                  </a:cubicBezTo>
                  <a:cubicBezTo>
                    <a:pt x="81" y="78"/>
                    <a:pt x="79" y="73"/>
                    <a:pt x="75" y="69"/>
                  </a:cubicBezTo>
                  <a:cubicBezTo>
                    <a:pt x="74" y="67"/>
                    <a:pt x="72" y="67"/>
                    <a:pt x="70" y="68"/>
                  </a:cubicBezTo>
                  <a:cubicBezTo>
                    <a:pt x="68" y="70"/>
                    <a:pt x="68" y="72"/>
                    <a:pt x="69" y="74"/>
                  </a:cubicBezTo>
                  <a:cubicBezTo>
                    <a:pt x="72" y="78"/>
                    <a:pt x="75" y="83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80" y="100"/>
                    <a:pt x="77" y="111"/>
                    <a:pt x="72" y="117"/>
                  </a:cubicBezTo>
                  <a:cubicBezTo>
                    <a:pt x="64" y="125"/>
                    <a:pt x="53" y="126"/>
                    <a:pt x="39" y="119"/>
                  </a:cubicBezTo>
                  <a:cubicBezTo>
                    <a:pt x="37" y="118"/>
                    <a:pt x="35" y="119"/>
                    <a:pt x="34" y="121"/>
                  </a:cubicBezTo>
                  <a:cubicBezTo>
                    <a:pt x="33" y="123"/>
                    <a:pt x="33" y="125"/>
                    <a:pt x="35" y="126"/>
                  </a:cubicBezTo>
                  <a:cubicBezTo>
                    <a:pt x="47" y="132"/>
                    <a:pt x="58" y="134"/>
                    <a:pt x="68" y="130"/>
                  </a:cubicBezTo>
                  <a:cubicBezTo>
                    <a:pt x="86" y="166"/>
                    <a:pt x="74" y="182"/>
                    <a:pt x="65" y="194"/>
                  </a:cubicBezTo>
                  <a:cubicBezTo>
                    <a:pt x="62" y="193"/>
                    <a:pt x="59" y="191"/>
                    <a:pt x="55" y="190"/>
                  </a:cubicBezTo>
                  <a:cubicBezTo>
                    <a:pt x="53" y="189"/>
                    <a:pt x="51" y="190"/>
                    <a:pt x="50" y="192"/>
                  </a:cubicBezTo>
                  <a:cubicBezTo>
                    <a:pt x="49" y="194"/>
                    <a:pt x="50" y="196"/>
                    <a:pt x="52" y="197"/>
                  </a:cubicBezTo>
                  <a:cubicBezTo>
                    <a:pt x="73" y="206"/>
                    <a:pt x="84" y="217"/>
                    <a:pt x="83" y="229"/>
                  </a:cubicBezTo>
                  <a:cubicBezTo>
                    <a:pt x="82" y="239"/>
                    <a:pt x="72" y="248"/>
                    <a:pt x="65" y="250"/>
                  </a:cubicBezTo>
                  <a:cubicBezTo>
                    <a:pt x="63" y="250"/>
                    <a:pt x="62" y="252"/>
                    <a:pt x="62" y="254"/>
                  </a:cubicBezTo>
                  <a:cubicBezTo>
                    <a:pt x="63" y="256"/>
                    <a:pt x="65" y="258"/>
                    <a:pt x="67" y="257"/>
                  </a:cubicBezTo>
                  <a:cubicBezTo>
                    <a:pt x="74" y="256"/>
                    <a:pt x="81" y="251"/>
                    <a:pt x="85" y="244"/>
                  </a:cubicBezTo>
                  <a:cubicBezTo>
                    <a:pt x="94" y="250"/>
                    <a:pt x="100" y="257"/>
                    <a:pt x="102" y="274"/>
                  </a:cubicBezTo>
                  <a:cubicBezTo>
                    <a:pt x="102" y="276"/>
                    <a:pt x="104" y="277"/>
                    <a:pt x="106" y="277"/>
                  </a:cubicBezTo>
                  <a:cubicBezTo>
                    <a:pt x="108" y="277"/>
                    <a:pt x="110" y="275"/>
                    <a:pt x="109" y="273"/>
                  </a:cubicBezTo>
                  <a:cubicBezTo>
                    <a:pt x="108" y="253"/>
                    <a:pt x="99" y="244"/>
                    <a:pt x="89" y="237"/>
                  </a:cubicBezTo>
                  <a:cubicBezTo>
                    <a:pt x="90" y="234"/>
                    <a:pt x="91" y="232"/>
                    <a:pt x="91" y="229"/>
                  </a:cubicBezTo>
                  <a:cubicBezTo>
                    <a:pt x="92" y="221"/>
                    <a:pt x="88" y="209"/>
                    <a:pt x="72" y="198"/>
                  </a:cubicBezTo>
                  <a:cubicBezTo>
                    <a:pt x="77" y="192"/>
                    <a:pt x="83" y="183"/>
                    <a:pt x="85" y="171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5" y="171"/>
                    <a:pt x="117" y="169"/>
                    <a:pt x="117" y="167"/>
                  </a:cubicBezTo>
                  <a:cubicBezTo>
                    <a:pt x="117" y="165"/>
                    <a:pt x="115" y="163"/>
                    <a:pt x="113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53"/>
                    <a:pt x="82" y="141"/>
                    <a:pt x="74" y="126"/>
                  </a:cubicBezTo>
                  <a:cubicBezTo>
                    <a:pt x="76" y="125"/>
                    <a:pt x="77" y="123"/>
                    <a:pt x="78" y="122"/>
                  </a:cubicBezTo>
                  <a:cubicBezTo>
                    <a:pt x="85" y="114"/>
                    <a:pt x="87" y="102"/>
                    <a:pt x="85" y="90"/>
                  </a:cubicBezTo>
                  <a:cubicBezTo>
                    <a:pt x="96" y="87"/>
                    <a:pt x="102" y="84"/>
                    <a:pt x="112" y="74"/>
                  </a:cubicBezTo>
                  <a:cubicBezTo>
                    <a:pt x="114" y="72"/>
                    <a:pt x="114" y="70"/>
                    <a:pt x="112" y="68"/>
                  </a:cubicBezTo>
                  <a:cubicBezTo>
                    <a:pt x="111" y="66"/>
                    <a:pt x="108" y="66"/>
                    <a:pt x="107" y="6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2" name="Gears"/>
          <p:cNvGrpSpPr/>
          <p:nvPr/>
        </p:nvGrpSpPr>
        <p:grpSpPr>
          <a:xfrm>
            <a:off x="3313505" y="1595466"/>
            <a:ext cx="347663" cy="347662"/>
            <a:chOff x="2141544" y="4651378"/>
            <a:chExt cx="347663" cy="347662"/>
          </a:xfrm>
        </p:grpSpPr>
        <p:sp>
          <p:nvSpPr>
            <p:cNvPr id="243" name="Freeform 36"/>
            <p:cNvSpPr>
              <a:spLocks noEditPoints="1"/>
            </p:cNvSpPr>
            <p:nvPr/>
          </p:nvSpPr>
          <p:spPr bwMode="auto">
            <a:xfrm>
              <a:off x="2206631" y="4811715"/>
              <a:ext cx="187325" cy="187325"/>
            </a:xfrm>
            <a:custGeom>
              <a:avLst/>
              <a:gdLst/>
              <a:ahLst/>
              <a:cxnLst>
                <a:cxn ang="0">
                  <a:pos x="166" y="92"/>
                </a:cxn>
                <a:cxn ang="0">
                  <a:pos x="166" y="74"/>
                </a:cxn>
                <a:cxn ang="0">
                  <a:pos x="141" y="63"/>
                </a:cxn>
                <a:cxn ang="0">
                  <a:pos x="141" y="63"/>
                </a:cxn>
                <a:cxn ang="0">
                  <a:pos x="138" y="56"/>
                </a:cxn>
                <a:cxn ang="0">
                  <a:pos x="138" y="56"/>
                </a:cxn>
                <a:cxn ang="0">
                  <a:pos x="148" y="31"/>
                </a:cxn>
                <a:cxn ang="0">
                  <a:pos x="135" y="18"/>
                </a:cxn>
                <a:cxn ang="0">
                  <a:pos x="111" y="28"/>
                </a:cxn>
                <a:cxn ang="0">
                  <a:pos x="111" y="28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92" y="0"/>
                </a:cxn>
                <a:cxn ang="0">
                  <a:pos x="74" y="0"/>
                </a:cxn>
                <a:cxn ang="0">
                  <a:pos x="63" y="25"/>
                </a:cxn>
                <a:cxn ang="0">
                  <a:pos x="63" y="25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31" y="18"/>
                </a:cxn>
                <a:cxn ang="0">
                  <a:pos x="18" y="31"/>
                </a:cxn>
                <a:cxn ang="0">
                  <a:pos x="28" y="56"/>
                </a:cxn>
                <a:cxn ang="0">
                  <a:pos x="25" y="63"/>
                </a:cxn>
                <a:cxn ang="0">
                  <a:pos x="25" y="63"/>
                </a:cxn>
                <a:cxn ang="0">
                  <a:pos x="0" y="74"/>
                </a:cxn>
                <a:cxn ang="0">
                  <a:pos x="0" y="92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8" y="110"/>
                </a:cxn>
                <a:cxn ang="0">
                  <a:pos x="28" y="110"/>
                </a:cxn>
                <a:cxn ang="0">
                  <a:pos x="18" y="135"/>
                </a:cxn>
                <a:cxn ang="0">
                  <a:pos x="31" y="148"/>
                </a:cxn>
                <a:cxn ang="0">
                  <a:pos x="56" y="138"/>
                </a:cxn>
                <a:cxn ang="0">
                  <a:pos x="56" y="138"/>
                </a:cxn>
                <a:cxn ang="0">
                  <a:pos x="63" y="141"/>
                </a:cxn>
                <a:cxn ang="0">
                  <a:pos x="63" y="141"/>
                </a:cxn>
                <a:cxn ang="0">
                  <a:pos x="74" y="166"/>
                </a:cxn>
                <a:cxn ang="0">
                  <a:pos x="92" y="166"/>
                </a:cxn>
                <a:cxn ang="0">
                  <a:pos x="103" y="141"/>
                </a:cxn>
                <a:cxn ang="0">
                  <a:pos x="103" y="141"/>
                </a:cxn>
                <a:cxn ang="0">
                  <a:pos x="111" y="138"/>
                </a:cxn>
                <a:cxn ang="0">
                  <a:pos x="111" y="138"/>
                </a:cxn>
                <a:cxn ang="0">
                  <a:pos x="135" y="148"/>
                </a:cxn>
                <a:cxn ang="0">
                  <a:pos x="148" y="135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1" y="103"/>
                </a:cxn>
                <a:cxn ang="0">
                  <a:pos x="141" y="103"/>
                </a:cxn>
                <a:cxn ang="0">
                  <a:pos x="166" y="92"/>
                </a:cxn>
                <a:cxn ang="0">
                  <a:pos x="83" y="119"/>
                </a:cxn>
                <a:cxn ang="0">
                  <a:pos x="47" y="83"/>
                </a:cxn>
                <a:cxn ang="0">
                  <a:pos x="83" y="47"/>
                </a:cxn>
                <a:cxn ang="0">
                  <a:pos x="119" y="83"/>
                </a:cxn>
                <a:cxn ang="0">
                  <a:pos x="83" y="119"/>
                </a:cxn>
              </a:cxnLst>
              <a:rect l="0" t="0" r="r" b="b"/>
              <a:pathLst>
                <a:path w="166" h="166">
                  <a:moveTo>
                    <a:pt x="166" y="92"/>
                  </a:moveTo>
                  <a:cubicBezTo>
                    <a:pt x="166" y="74"/>
                    <a:pt x="166" y="74"/>
                    <a:pt x="166" y="74"/>
                  </a:cubicBezTo>
                  <a:cubicBezTo>
                    <a:pt x="160" y="74"/>
                    <a:pt x="144" y="72"/>
                    <a:pt x="141" y="63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41" y="61"/>
                    <a:pt x="140" y="58"/>
                    <a:pt x="138" y="56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34" y="48"/>
                    <a:pt x="144" y="36"/>
                    <a:pt x="148" y="31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1" y="22"/>
                    <a:pt x="118" y="32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8" y="27"/>
                    <a:pt x="105" y="26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94" y="22"/>
                    <a:pt x="92" y="6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6"/>
                    <a:pt x="72" y="22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8" y="2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8" y="32"/>
                    <a:pt x="36" y="22"/>
                    <a:pt x="31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36"/>
                    <a:pt x="32" y="48"/>
                    <a:pt x="28" y="56"/>
                  </a:cubicBezTo>
                  <a:cubicBezTo>
                    <a:pt x="27" y="58"/>
                    <a:pt x="26" y="61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2" y="72"/>
                    <a:pt x="6" y="74"/>
                    <a:pt x="0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2"/>
                    <a:pt x="22" y="94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05"/>
                    <a:pt x="27" y="108"/>
                    <a:pt x="28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2" y="118"/>
                    <a:pt x="22" y="131"/>
                    <a:pt x="18" y="13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6" y="144"/>
                    <a:pt x="48" y="134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8" y="139"/>
                    <a:pt x="61" y="141"/>
                    <a:pt x="63" y="141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72" y="144"/>
                    <a:pt x="74" y="160"/>
                    <a:pt x="74" y="166"/>
                  </a:cubicBezTo>
                  <a:cubicBezTo>
                    <a:pt x="92" y="166"/>
                    <a:pt x="92" y="166"/>
                    <a:pt x="92" y="166"/>
                  </a:cubicBezTo>
                  <a:cubicBezTo>
                    <a:pt x="92" y="160"/>
                    <a:pt x="94" y="144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5" y="141"/>
                    <a:pt x="108" y="139"/>
                    <a:pt x="111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8" y="134"/>
                    <a:pt x="131" y="144"/>
                    <a:pt x="135" y="148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4" y="131"/>
                    <a:pt x="134" y="118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40" y="108"/>
                    <a:pt x="141" y="105"/>
                    <a:pt x="141" y="103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4" y="94"/>
                    <a:pt x="160" y="92"/>
                    <a:pt x="166" y="92"/>
                  </a:cubicBezTo>
                  <a:close/>
                  <a:moveTo>
                    <a:pt x="83" y="119"/>
                  </a:moveTo>
                  <a:cubicBezTo>
                    <a:pt x="63" y="119"/>
                    <a:pt x="47" y="103"/>
                    <a:pt x="47" y="83"/>
                  </a:cubicBezTo>
                  <a:cubicBezTo>
                    <a:pt x="47" y="63"/>
                    <a:pt x="63" y="47"/>
                    <a:pt x="83" y="47"/>
                  </a:cubicBezTo>
                  <a:cubicBezTo>
                    <a:pt x="103" y="47"/>
                    <a:pt x="119" y="63"/>
                    <a:pt x="119" y="83"/>
                  </a:cubicBezTo>
                  <a:cubicBezTo>
                    <a:pt x="119" y="103"/>
                    <a:pt x="103" y="119"/>
                    <a:pt x="83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Freeform 37"/>
            <p:cNvSpPr>
              <a:spLocks noEditPoints="1"/>
            </p:cNvSpPr>
            <p:nvPr/>
          </p:nvSpPr>
          <p:spPr bwMode="auto">
            <a:xfrm>
              <a:off x="2290769" y="4727578"/>
              <a:ext cx="198438" cy="198438"/>
            </a:xfrm>
            <a:custGeom>
              <a:avLst/>
              <a:gdLst/>
              <a:ahLst/>
              <a:cxnLst>
                <a:cxn ang="0">
                  <a:pos x="158" y="83"/>
                </a:cxn>
                <a:cxn ang="0">
                  <a:pos x="174" y="68"/>
                </a:cxn>
                <a:cxn ang="0">
                  <a:pos x="152" y="59"/>
                </a:cxn>
                <a:cxn ang="0">
                  <a:pos x="162" y="40"/>
                </a:cxn>
                <a:cxn ang="0">
                  <a:pos x="138" y="39"/>
                </a:cxn>
                <a:cxn ang="0">
                  <a:pos x="141" y="18"/>
                </a:cxn>
                <a:cxn ang="0">
                  <a:pos x="118" y="25"/>
                </a:cxn>
                <a:cxn ang="0">
                  <a:pos x="113" y="4"/>
                </a:cxn>
                <a:cxn ang="0">
                  <a:pos x="94" y="18"/>
                </a:cxn>
                <a:cxn ang="0">
                  <a:pos x="83" y="0"/>
                </a:cxn>
                <a:cxn ang="0">
                  <a:pos x="70" y="20"/>
                </a:cxn>
                <a:cxn ang="0">
                  <a:pos x="53" y="7"/>
                </a:cxn>
                <a:cxn ang="0">
                  <a:pos x="48" y="31"/>
                </a:cxn>
                <a:cxn ang="0">
                  <a:pos x="27" y="24"/>
                </a:cxn>
                <a:cxn ang="0">
                  <a:pos x="30" y="48"/>
                </a:cxn>
                <a:cxn ang="0">
                  <a:pos x="8" y="49"/>
                </a:cxn>
                <a:cxn ang="0">
                  <a:pos x="20" y="70"/>
                </a:cxn>
                <a:cxn ang="0">
                  <a:pos x="0" y="78"/>
                </a:cxn>
                <a:cxn ang="0">
                  <a:pos x="17" y="89"/>
                </a:cxn>
                <a:cxn ang="0">
                  <a:pos x="0" y="99"/>
                </a:cxn>
                <a:cxn ang="0">
                  <a:pos x="20" y="108"/>
                </a:cxn>
                <a:cxn ang="0">
                  <a:pos x="8" y="129"/>
                </a:cxn>
                <a:cxn ang="0">
                  <a:pos x="30" y="130"/>
                </a:cxn>
                <a:cxn ang="0">
                  <a:pos x="27" y="154"/>
                </a:cxn>
                <a:cxn ang="0">
                  <a:pos x="48" y="147"/>
                </a:cxn>
                <a:cxn ang="0">
                  <a:pos x="53" y="170"/>
                </a:cxn>
                <a:cxn ang="0">
                  <a:pos x="70" y="157"/>
                </a:cxn>
                <a:cxn ang="0">
                  <a:pos x="83" y="177"/>
                </a:cxn>
                <a:cxn ang="0">
                  <a:pos x="94" y="159"/>
                </a:cxn>
                <a:cxn ang="0">
                  <a:pos x="113" y="174"/>
                </a:cxn>
                <a:cxn ang="0">
                  <a:pos x="118" y="153"/>
                </a:cxn>
                <a:cxn ang="0">
                  <a:pos x="141" y="160"/>
                </a:cxn>
                <a:cxn ang="0">
                  <a:pos x="138" y="138"/>
                </a:cxn>
                <a:cxn ang="0">
                  <a:pos x="162" y="137"/>
                </a:cxn>
                <a:cxn ang="0">
                  <a:pos x="152" y="118"/>
                </a:cxn>
                <a:cxn ang="0">
                  <a:pos x="174" y="109"/>
                </a:cxn>
                <a:cxn ang="0">
                  <a:pos x="158" y="94"/>
                </a:cxn>
                <a:cxn ang="0">
                  <a:pos x="88" y="106"/>
                </a:cxn>
                <a:cxn ang="0">
                  <a:pos x="88" y="71"/>
                </a:cxn>
                <a:cxn ang="0">
                  <a:pos x="88" y="106"/>
                </a:cxn>
              </a:cxnLst>
              <a:rect l="0" t="0" r="r" b="b"/>
              <a:pathLst>
                <a:path w="176" h="177">
                  <a:moveTo>
                    <a:pt x="159" y="89"/>
                  </a:moveTo>
                  <a:cubicBezTo>
                    <a:pt x="159" y="87"/>
                    <a:pt x="158" y="85"/>
                    <a:pt x="158" y="83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155" y="66"/>
                    <a:pt x="154" y="63"/>
                    <a:pt x="152" y="5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3" y="45"/>
                    <a:pt x="141" y="42"/>
                    <a:pt x="138" y="39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5" y="28"/>
                    <a:pt x="122" y="26"/>
                    <a:pt x="118" y="25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2" y="19"/>
                    <a:pt x="98" y="19"/>
                    <a:pt x="94" y="1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77" y="19"/>
                    <a:pt x="74" y="19"/>
                    <a:pt x="70" y="2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6"/>
                    <a:pt x="51" y="28"/>
                    <a:pt x="48" y="3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5" y="42"/>
                    <a:pt x="32" y="45"/>
                    <a:pt x="30" y="4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63"/>
                    <a:pt x="21" y="66"/>
                    <a:pt x="20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7" y="85"/>
                    <a:pt x="17" y="87"/>
                    <a:pt x="17" y="89"/>
                  </a:cubicBezTo>
                  <a:cubicBezTo>
                    <a:pt x="17" y="91"/>
                    <a:pt x="17" y="92"/>
                    <a:pt x="17" y="9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11"/>
                    <a:pt x="22" y="115"/>
                    <a:pt x="23" y="118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2" y="133"/>
                    <a:pt x="35" y="136"/>
                    <a:pt x="37" y="138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51" y="149"/>
                    <a:pt x="54" y="151"/>
                    <a:pt x="57" y="153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74" y="158"/>
                    <a:pt x="77" y="159"/>
                    <a:pt x="81" y="159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8" y="159"/>
                    <a:pt x="102" y="158"/>
                    <a:pt x="106" y="157"/>
                  </a:cubicBezTo>
                  <a:cubicBezTo>
                    <a:pt x="113" y="174"/>
                    <a:pt x="113" y="174"/>
                    <a:pt x="113" y="174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2" y="151"/>
                    <a:pt x="125" y="149"/>
                    <a:pt x="128" y="147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49" y="154"/>
                    <a:pt x="149" y="154"/>
                    <a:pt x="149" y="154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41" y="136"/>
                    <a:pt x="143" y="133"/>
                    <a:pt x="145" y="13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4" y="115"/>
                    <a:pt x="155" y="111"/>
                    <a:pt x="156" y="108"/>
                  </a:cubicBezTo>
                  <a:cubicBezTo>
                    <a:pt x="174" y="109"/>
                    <a:pt x="174" y="109"/>
                    <a:pt x="174" y="109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8" y="92"/>
                    <a:pt x="159" y="91"/>
                    <a:pt x="159" y="89"/>
                  </a:cubicBezTo>
                  <a:close/>
                  <a:moveTo>
                    <a:pt x="88" y="106"/>
                  </a:moveTo>
                  <a:cubicBezTo>
                    <a:pt x="78" y="106"/>
                    <a:pt x="70" y="99"/>
                    <a:pt x="70" y="89"/>
                  </a:cubicBezTo>
                  <a:cubicBezTo>
                    <a:pt x="70" y="79"/>
                    <a:pt x="78" y="71"/>
                    <a:pt x="88" y="71"/>
                  </a:cubicBezTo>
                  <a:cubicBezTo>
                    <a:pt x="98" y="71"/>
                    <a:pt x="106" y="79"/>
                    <a:pt x="106" y="89"/>
                  </a:cubicBezTo>
                  <a:cubicBezTo>
                    <a:pt x="106" y="99"/>
                    <a:pt x="98" y="106"/>
                    <a:pt x="88" y="10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Freeform 38"/>
            <p:cNvSpPr>
              <a:spLocks noEditPoints="1"/>
            </p:cNvSpPr>
            <p:nvPr/>
          </p:nvSpPr>
          <p:spPr bwMode="auto">
            <a:xfrm>
              <a:off x="2141544" y="4651378"/>
              <a:ext cx="231776" cy="231775"/>
            </a:xfrm>
            <a:custGeom>
              <a:avLst/>
              <a:gdLst/>
              <a:ahLst/>
              <a:cxnLst>
                <a:cxn ang="0">
                  <a:pos x="128" y="128"/>
                </a:cxn>
                <a:cxn ang="0">
                  <a:pos x="103" y="131"/>
                </a:cxn>
                <a:cxn ang="0">
                  <a:pos x="123" y="123"/>
                </a:cxn>
                <a:cxn ang="0">
                  <a:pos x="176" y="78"/>
                </a:cxn>
                <a:cxn ang="0">
                  <a:pos x="184" y="44"/>
                </a:cxn>
                <a:cxn ang="0">
                  <a:pos x="138" y="34"/>
                </a:cxn>
                <a:cxn ang="0">
                  <a:pos x="118" y="4"/>
                </a:cxn>
                <a:cxn ang="0">
                  <a:pos x="78" y="29"/>
                </a:cxn>
                <a:cxn ang="0">
                  <a:pos x="44" y="22"/>
                </a:cxn>
                <a:cxn ang="0">
                  <a:pos x="21" y="41"/>
                </a:cxn>
                <a:cxn ang="0">
                  <a:pos x="30" y="78"/>
                </a:cxn>
                <a:cxn ang="0">
                  <a:pos x="0" y="114"/>
                </a:cxn>
                <a:cxn ang="0">
                  <a:pos x="33" y="137"/>
                </a:cxn>
                <a:cxn ang="0">
                  <a:pos x="22" y="168"/>
                </a:cxn>
                <a:cxn ang="0">
                  <a:pos x="68" y="172"/>
                </a:cxn>
                <a:cxn ang="0">
                  <a:pos x="78" y="176"/>
                </a:cxn>
                <a:cxn ang="0">
                  <a:pos x="114" y="206"/>
                </a:cxn>
                <a:cxn ang="0">
                  <a:pos x="127" y="176"/>
                </a:cxn>
                <a:cxn ang="0">
                  <a:pos x="162" y="183"/>
                </a:cxn>
                <a:cxn ang="0">
                  <a:pos x="184" y="162"/>
                </a:cxn>
                <a:cxn ang="0">
                  <a:pos x="172" y="137"/>
                </a:cxn>
                <a:cxn ang="0">
                  <a:pos x="176" y="127"/>
                </a:cxn>
                <a:cxn ang="0">
                  <a:pos x="202" y="88"/>
                </a:cxn>
                <a:cxn ang="0">
                  <a:pos x="173" y="83"/>
                </a:cxn>
                <a:cxn ang="0">
                  <a:pos x="172" y="76"/>
                </a:cxn>
                <a:cxn ang="0">
                  <a:pos x="130" y="34"/>
                </a:cxn>
                <a:cxn ang="0">
                  <a:pos x="122" y="33"/>
                </a:cxn>
                <a:cxn ang="0">
                  <a:pos x="83" y="33"/>
                </a:cxn>
                <a:cxn ang="0">
                  <a:pos x="76" y="34"/>
                </a:cxn>
                <a:cxn ang="0">
                  <a:pos x="34" y="76"/>
                </a:cxn>
                <a:cxn ang="0">
                  <a:pos x="33" y="83"/>
                </a:cxn>
                <a:cxn ang="0">
                  <a:pos x="34" y="133"/>
                </a:cxn>
                <a:cxn ang="0">
                  <a:pos x="67" y="166"/>
                </a:cxn>
                <a:cxn ang="0">
                  <a:pos x="73" y="171"/>
                </a:cxn>
                <a:cxn ang="0">
                  <a:pos x="76" y="172"/>
                </a:cxn>
                <a:cxn ang="0">
                  <a:pos x="83" y="173"/>
                </a:cxn>
                <a:cxn ang="0">
                  <a:pos x="122" y="173"/>
                </a:cxn>
                <a:cxn ang="0">
                  <a:pos x="130" y="172"/>
                </a:cxn>
                <a:cxn ang="0">
                  <a:pos x="132" y="171"/>
                </a:cxn>
                <a:cxn ang="0">
                  <a:pos x="139" y="166"/>
                </a:cxn>
                <a:cxn ang="0">
                  <a:pos x="172" y="130"/>
                </a:cxn>
                <a:cxn ang="0">
                  <a:pos x="173" y="122"/>
                </a:cxn>
                <a:cxn ang="0">
                  <a:pos x="165" y="134"/>
                </a:cxn>
                <a:cxn ang="0">
                  <a:pos x="134" y="165"/>
                </a:cxn>
                <a:cxn ang="0">
                  <a:pos x="110" y="198"/>
                </a:cxn>
                <a:cxn ang="0">
                  <a:pos x="72" y="165"/>
                </a:cxn>
                <a:cxn ang="0">
                  <a:pos x="41" y="134"/>
                </a:cxn>
                <a:cxn ang="0">
                  <a:pos x="8" y="95"/>
                </a:cxn>
                <a:cxn ang="0">
                  <a:pos x="31" y="41"/>
                </a:cxn>
                <a:cxn ang="0">
                  <a:pos x="81" y="37"/>
                </a:cxn>
                <a:cxn ang="0">
                  <a:pos x="125" y="37"/>
                </a:cxn>
                <a:cxn ang="0">
                  <a:pos x="165" y="72"/>
                </a:cxn>
                <a:cxn ang="0">
                  <a:pos x="198" y="95"/>
                </a:cxn>
                <a:cxn ang="0">
                  <a:pos x="170" y="132"/>
                </a:cxn>
                <a:cxn ang="0">
                  <a:pos x="166" y="139"/>
                </a:cxn>
                <a:cxn ang="0">
                  <a:pos x="165" y="134"/>
                </a:cxn>
                <a:cxn ang="0">
                  <a:pos x="41" y="137"/>
                </a:cxn>
                <a:cxn ang="0">
                  <a:pos x="170" y="74"/>
                </a:cxn>
                <a:cxn ang="0">
                  <a:pos x="167" y="66"/>
                </a:cxn>
                <a:cxn ang="0">
                  <a:pos x="92" y="52"/>
                </a:cxn>
                <a:cxn ang="0">
                  <a:pos x="71" y="145"/>
                </a:cxn>
                <a:cxn ang="0">
                  <a:pos x="120" y="58"/>
                </a:cxn>
                <a:cxn ang="0">
                  <a:pos x="106" y="51"/>
                </a:cxn>
              </a:cxnLst>
              <a:rect l="0" t="0" r="r" b="b"/>
              <a:pathLst>
                <a:path w="206" h="206">
                  <a:moveTo>
                    <a:pt x="103" y="67"/>
                  </a:moveTo>
                  <a:cubicBezTo>
                    <a:pt x="83" y="67"/>
                    <a:pt x="67" y="83"/>
                    <a:pt x="67" y="103"/>
                  </a:cubicBezTo>
                  <a:cubicBezTo>
                    <a:pt x="67" y="123"/>
                    <a:pt x="83" y="139"/>
                    <a:pt x="103" y="139"/>
                  </a:cubicBezTo>
                  <a:cubicBezTo>
                    <a:pt x="113" y="139"/>
                    <a:pt x="122" y="135"/>
                    <a:pt x="128" y="128"/>
                  </a:cubicBezTo>
                  <a:cubicBezTo>
                    <a:pt x="135" y="122"/>
                    <a:pt x="139" y="112"/>
                    <a:pt x="139" y="103"/>
                  </a:cubicBezTo>
                  <a:cubicBezTo>
                    <a:pt x="139" y="83"/>
                    <a:pt x="123" y="67"/>
                    <a:pt x="103" y="67"/>
                  </a:cubicBezTo>
                  <a:close/>
                  <a:moveTo>
                    <a:pt x="123" y="123"/>
                  </a:moveTo>
                  <a:cubicBezTo>
                    <a:pt x="117" y="128"/>
                    <a:pt x="110" y="131"/>
                    <a:pt x="103" y="131"/>
                  </a:cubicBezTo>
                  <a:cubicBezTo>
                    <a:pt x="87" y="131"/>
                    <a:pt x="75" y="118"/>
                    <a:pt x="75" y="103"/>
                  </a:cubicBezTo>
                  <a:cubicBezTo>
                    <a:pt x="75" y="87"/>
                    <a:pt x="87" y="75"/>
                    <a:pt x="103" y="75"/>
                  </a:cubicBezTo>
                  <a:cubicBezTo>
                    <a:pt x="118" y="75"/>
                    <a:pt x="131" y="87"/>
                    <a:pt x="131" y="103"/>
                  </a:cubicBezTo>
                  <a:cubicBezTo>
                    <a:pt x="131" y="110"/>
                    <a:pt x="128" y="117"/>
                    <a:pt x="123" y="123"/>
                  </a:cubicBezTo>
                  <a:close/>
                  <a:moveTo>
                    <a:pt x="202" y="88"/>
                  </a:moveTo>
                  <a:cubicBezTo>
                    <a:pt x="192" y="88"/>
                    <a:pt x="178" y="85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5" y="75"/>
                    <a:pt x="174" y="72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69" y="63"/>
                    <a:pt x="177" y="50"/>
                    <a:pt x="184" y="44"/>
                  </a:cubicBezTo>
                  <a:cubicBezTo>
                    <a:pt x="185" y="42"/>
                    <a:pt x="185" y="40"/>
                    <a:pt x="184" y="38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6" y="21"/>
                    <a:pt x="164" y="21"/>
                    <a:pt x="162" y="22"/>
                  </a:cubicBezTo>
                  <a:cubicBezTo>
                    <a:pt x="155" y="29"/>
                    <a:pt x="143" y="37"/>
                    <a:pt x="138" y="34"/>
                  </a:cubicBezTo>
                  <a:cubicBezTo>
                    <a:pt x="134" y="32"/>
                    <a:pt x="131" y="31"/>
                    <a:pt x="127" y="29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30"/>
                    <a:pt x="128" y="29"/>
                    <a:pt x="127" y="29"/>
                  </a:cubicBezTo>
                  <a:cubicBezTo>
                    <a:pt x="121" y="28"/>
                    <a:pt x="118" y="14"/>
                    <a:pt x="118" y="4"/>
                  </a:cubicBezTo>
                  <a:cubicBezTo>
                    <a:pt x="118" y="2"/>
                    <a:pt x="116" y="0"/>
                    <a:pt x="11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8" y="2"/>
                    <a:pt x="88" y="4"/>
                  </a:cubicBezTo>
                  <a:cubicBezTo>
                    <a:pt x="88" y="14"/>
                    <a:pt x="85" y="28"/>
                    <a:pt x="78" y="29"/>
                  </a:cubicBezTo>
                  <a:cubicBezTo>
                    <a:pt x="78" y="29"/>
                    <a:pt x="78" y="30"/>
                    <a:pt x="78" y="30"/>
                  </a:cubicBezTo>
                  <a:cubicBezTo>
                    <a:pt x="78" y="30"/>
                    <a:pt x="78" y="30"/>
                    <a:pt x="78" y="29"/>
                  </a:cubicBezTo>
                  <a:cubicBezTo>
                    <a:pt x="75" y="31"/>
                    <a:pt x="72" y="32"/>
                    <a:pt x="68" y="34"/>
                  </a:cubicBezTo>
                  <a:cubicBezTo>
                    <a:pt x="63" y="37"/>
                    <a:pt x="50" y="29"/>
                    <a:pt x="44" y="22"/>
                  </a:cubicBezTo>
                  <a:cubicBezTo>
                    <a:pt x="43" y="21"/>
                    <a:pt x="42" y="21"/>
                    <a:pt x="41" y="21"/>
                  </a:cubicBezTo>
                  <a:cubicBezTo>
                    <a:pt x="40" y="21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21" y="40"/>
                    <a:pt x="21" y="41"/>
                  </a:cubicBezTo>
                  <a:cubicBezTo>
                    <a:pt x="21" y="42"/>
                    <a:pt x="21" y="43"/>
                    <a:pt x="22" y="44"/>
                  </a:cubicBezTo>
                  <a:cubicBezTo>
                    <a:pt x="29" y="50"/>
                    <a:pt x="37" y="63"/>
                    <a:pt x="34" y="68"/>
                  </a:cubicBezTo>
                  <a:cubicBezTo>
                    <a:pt x="32" y="72"/>
                    <a:pt x="31" y="75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29" y="78"/>
                  </a:cubicBezTo>
                  <a:cubicBezTo>
                    <a:pt x="28" y="85"/>
                    <a:pt x="14" y="88"/>
                    <a:pt x="4" y="88"/>
                  </a:cubicBezTo>
                  <a:cubicBezTo>
                    <a:pt x="2" y="88"/>
                    <a:pt x="0" y="89"/>
                    <a:pt x="0" y="9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4" y="118"/>
                    <a:pt x="28" y="121"/>
                    <a:pt x="29" y="127"/>
                  </a:cubicBezTo>
                  <a:cubicBezTo>
                    <a:pt x="31" y="131"/>
                    <a:pt x="32" y="134"/>
                    <a:pt x="34" y="137"/>
                  </a:cubicBezTo>
                  <a:cubicBezTo>
                    <a:pt x="34" y="137"/>
                    <a:pt x="33" y="137"/>
                    <a:pt x="33" y="137"/>
                  </a:cubicBezTo>
                  <a:cubicBezTo>
                    <a:pt x="34" y="137"/>
                    <a:pt x="34" y="137"/>
                    <a:pt x="34" y="138"/>
                  </a:cubicBezTo>
                  <a:cubicBezTo>
                    <a:pt x="37" y="143"/>
                    <a:pt x="29" y="155"/>
                    <a:pt x="22" y="162"/>
                  </a:cubicBezTo>
                  <a:cubicBezTo>
                    <a:pt x="21" y="163"/>
                    <a:pt x="21" y="164"/>
                    <a:pt x="21" y="165"/>
                  </a:cubicBezTo>
                  <a:cubicBezTo>
                    <a:pt x="21" y="166"/>
                    <a:pt x="21" y="167"/>
                    <a:pt x="22" y="168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40" y="185"/>
                    <a:pt x="41" y="185"/>
                  </a:cubicBezTo>
                  <a:cubicBezTo>
                    <a:pt x="42" y="185"/>
                    <a:pt x="43" y="184"/>
                    <a:pt x="44" y="183"/>
                  </a:cubicBezTo>
                  <a:cubicBezTo>
                    <a:pt x="50" y="177"/>
                    <a:pt x="63" y="169"/>
                    <a:pt x="68" y="172"/>
                  </a:cubicBezTo>
                  <a:cubicBezTo>
                    <a:pt x="68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8" y="172"/>
                  </a:cubicBezTo>
                  <a:cubicBezTo>
                    <a:pt x="72" y="174"/>
                    <a:pt x="75" y="175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5" y="178"/>
                    <a:pt x="88" y="192"/>
                    <a:pt x="88" y="202"/>
                  </a:cubicBezTo>
                  <a:cubicBezTo>
                    <a:pt x="88" y="204"/>
                    <a:pt x="89" y="206"/>
                    <a:pt x="92" y="206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6" y="206"/>
                    <a:pt x="118" y="204"/>
                    <a:pt x="118" y="202"/>
                  </a:cubicBezTo>
                  <a:cubicBezTo>
                    <a:pt x="118" y="192"/>
                    <a:pt x="121" y="178"/>
                    <a:pt x="127" y="176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8" y="176"/>
                    <a:pt x="128" y="176"/>
                    <a:pt x="127" y="176"/>
                  </a:cubicBezTo>
                  <a:cubicBezTo>
                    <a:pt x="131" y="175"/>
                    <a:pt x="134" y="174"/>
                    <a:pt x="137" y="17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2"/>
                    <a:pt x="137" y="172"/>
                    <a:pt x="138" y="172"/>
                  </a:cubicBezTo>
                  <a:cubicBezTo>
                    <a:pt x="143" y="169"/>
                    <a:pt x="155" y="177"/>
                    <a:pt x="162" y="183"/>
                  </a:cubicBezTo>
                  <a:cubicBezTo>
                    <a:pt x="163" y="184"/>
                    <a:pt x="164" y="185"/>
                    <a:pt x="165" y="185"/>
                  </a:cubicBezTo>
                  <a:cubicBezTo>
                    <a:pt x="166" y="185"/>
                    <a:pt x="167" y="184"/>
                    <a:pt x="168" y="183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5" y="166"/>
                    <a:pt x="185" y="164"/>
                    <a:pt x="184" y="162"/>
                  </a:cubicBezTo>
                  <a:cubicBezTo>
                    <a:pt x="177" y="155"/>
                    <a:pt x="169" y="143"/>
                    <a:pt x="172" y="138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8"/>
                    <a:pt x="172" y="138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4"/>
                    <a:pt x="175" y="131"/>
                    <a:pt x="176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7"/>
                    <a:pt x="176" y="127"/>
                  </a:cubicBezTo>
                  <a:cubicBezTo>
                    <a:pt x="178" y="121"/>
                    <a:pt x="192" y="118"/>
                    <a:pt x="202" y="118"/>
                  </a:cubicBezTo>
                  <a:cubicBezTo>
                    <a:pt x="204" y="118"/>
                    <a:pt x="206" y="116"/>
                    <a:pt x="206" y="114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206" y="89"/>
                    <a:pt x="204" y="88"/>
                    <a:pt x="202" y="88"/>
                  </a:cubicBezTo>
                  <a:close/>
                  <a:moveTo>
                    <a:pt x="173" y="83"/>
                  </a:moveTo>
                  <a:cubicBezTo>
                    <a:pt x="173" y="83"/>
                    <a:pt x="173" y="83"/>
                    <a:pt x="173" y="83"/>
                  </a:cubicBezTo>
                  <a:cubicBezTo>
                    <a:pt x="173" y="83"/>
                    <a:pt x="173" y="83"/>
                    <a:pt x="172" y="83"/>
                  </a:cubicBezTo>
                  <a:cubicBezTo>
                    <a:pt x="173" y="83"/>
                    <a:pt x="173" y="83"/>
                    <a:pt x="173" y="83"/>
                  </a:cubicBezTo>
                  <a:close/>
                  <a:moveTo>
                    <a:pt x="172" y="76"/>
                  </a:move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1" y="76"/>
                    <a:pt x="171" y="76"/>
                  </a:cubicBezTo>
                  <a:cubicBezTo>
                    <a:pt x="171" y="76"/>
                    <a:pt x="172" y="76"/>
                    <a:pt x="172" y="76"/>
                  </a:cubicBezTo>
                  <a:close/>
                  <a:moveTo>
                    <a:pt x="130" y="34"/>
                  </a:moveTo>
                  <a:cubicBezTo>
                    <a:pt x="130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lose/>
                  <a:moveTo>
                    <a:pt x="122" y="33"/>
                  </a:move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lose/>
                  <a:moveTo>
                    <a:pt x="83" y="33"/>
                  </a:move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lose/>
                  <a:moveTo>
                    <a:pt x="34" y="76"/>
                  </a:moveTo>
                  <a:cubicBezTo>
                    <a:pt x="34" y="76"/>
                    <a:pt x="34" y="76"/>
                    <a:pt x="3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lose/>
                  <a:moveTo>
                    <a:pt x="33" y="83"/>
                  </a:move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lose/>
                  <a:moveTo>
                    <a:pt x="34" y="133"/>
                  </a:move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lose/>
                  <a:moveTo>
                    <a:pt x="67" y="166"/>
                  </a:move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lose/>
                  <a:moveTo>
                    <a:pt x="73" y="171"/>
                  </a:moveTo>
                  <a:cubicBezTo>
                    <a:pt x="73" y="171"/>
                    <a:pt x="73" y="171"/>
                    <a:pt x="73" y="171"/>
                  </a:cubicBezTo>
                  <a:cubicBezTo>
                    <a:pt x="74" y="171"/>
                    <a:pt x="74" y="170"/>
                    <a:pt x="74" y="170"/>
                  </a:cubicBezTo>
                  <a:cubicBezTo>
                    <a:pt x="74" y="170"/>
                    <a:pt x="74" y="171"/>
                    <a:pt x="73" y="171"/>
                  </a:cubicBezTo>
                  <a:close/>
                  <a:moveTo>
                    <a:pt x="76" y="172"/>
                  </a:move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1"/>
                    <a:pt x="76" y="171"/>
                  </a:cubicBezTo>
                  <a:cubicBezTo>
                    <a:pt x="76" y="171"/>
                    <a:pt x="76" y="172"/>
                    <a:pt x="76" y="172"/>
                  </a:cubicBezTo>
                  <a:close/>
                  <a:moveTo>
                    <a:pt x="83" y="173"/>
                  </a:moveTo>
                  <a:cubicBezTo>
                    <a:pt x="83" y="173"/>
                    <a:pt x="83" y="173"/>
                    <a:pt x="83" y="172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3" y="173"/>
                    <a:pt x="83" y="173"/>
                    <a:pt x="83" y="173"/>
                  </a:cubicBezTo>
                  <a:close/>
                  <a:moveTo>
                    <a:pt x="122" y="173"/>
                  </a:move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2"/>
                  </a:cubicBezTo>
                  <a:cubicBezTo>
                    <a:pt x="122" y="173"/>
                    <a:pt x="122" y="173"/>
                    <a:pt x="122" y="173"/>
                  </a:cubicBezTo>
                  <a:close/>
                  <a:moveTo>
                    <a:pt x="130" y="172"/>
                  </a:moveTo>
                  <a:cubicBezTo>
                    <a:pt x="130" y="172"/>
                    <a:pt x="130" y="171"/>
                    <a:pt x="130" y="171"/>
                  </a:cubicBezTo>
                  <a:cubicBezTo>
                    <a:pt x="130" y="171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lose/>
                  <a:moveTo>
                    <a:pt x="132" y="171"/>
                  </a:moveTo>
                  <a:cubicBezTo>
                    <a:pt x="132" y="170"/>
                    <a:pt x="132" y="170"/>
                    <a:pt x="132" y="170"/>
                  </a:cubicBezTo>
                  <a:cubicBezTo>
                    <a:pt x="132" y="170"/>
                    <a:pt x="132" y="171"/>
                    <a:pt x="132" y="171"/>
                  </a:cubicBezTo>
                  <a:cubicBezTo>
                    <a:pt x="132" y="171"/>
                    <a:pt x="132" y="171"/>
                    <a:pt x="132" y="171"/>
                  </a:cubicBezTo>
                  <a:close/>
                  <a:moveTo>
                    <a:pt x="139" y="166"/>
                  </a:move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lose/>
                  <a:moveTo>
                    <a:pt x="172" y="130"/>
                  </a:moveTo>
                  <a:cubicBezTo>
                    <a:pt x="172" y="130"/>
                    <a:pt x="171" y="130"/>
                    <a:pt x="171" y="130"/>
                  </a:cubicBezTo>
                  <a:cubicBezTo>
                    <a:pt x="171" y="130"/>
                    <a:pt x="172" y="130"/>
                    <a:pt x="172" y="130"/>
                  </a:cubicBezTo>
                  <a:cubicBezTo>
                    <a:pt x="172" y="130"/>
                    <a:pt x="172" y="130"/>
                    <a:pt x="172" y="130"/>
                  </a:cubicBezTo>
                  <a:close/>
                  <a:moveTo>
                    <a:pt x="173" y="122"/>
                  </a:move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lose/>
                  <a:moveTo>
                    <a:pt x="198" y="110"/>
                  </a:moveTo>
                  <a:cubicBezTo>
                    <a:pt x="190" y="111"/>
                    <a:pt x="172" y="113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8" y="128"/>
                    <a:pt x="166" y="131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59" y="144"/>
                    <a:pt x="170" y="158"/>
                    <a:pt x="175" y="16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59" y="170"/>
                    <a:pt x="144" y="159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1" y="166"/>
                    <a:pt x="128" y="168"/>
                    <a:pt x="125" y="169"/>
                  </a:cubicBezTo>
                  <a:cubicBezTo>
                    <a:pt x="125" y="169"/>
                    <a:pt x="125" y="169"/>
                    <a:pt x="125" y="169"/>
                  </a:cubicBezTo>
                  <a:cubicBezTo>
                    <a:pt x="113" y="172"/>
                    <a:pt x="111" y="189"/>
                    <a:pt x="11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189"/>
                    <a:pt x="92" y="172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78" y="168"/>
                    <a:pt x="75" y="166"/>
                    <a:pt x="72" y="165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1" y="159"/>
                    <a:pt x="47" y="170"/>
                    <a:pt x="41" y="17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36" y="159"/>
                    <a:pt x="46" y="14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31"/>
                    <a:pt x="38" y="128"/>
                    <a:pt x="37" y="125"/>
                  </a:cubicBezTo>
                  <a:cubicBezTo>
                    <a:pt x="34" y="113"/>
                    <a:pt x="16" y="111"/>
                    <a:pt x="8" y="11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6" y="95"/>
                    <a:pt x="34" y="9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78"/>
                    <a:pt x="39" y="75"/>
                    <a:pt x="41" y="72"/>
                  </a:cubicBezTo>
                  <a:cubicBezTo>
                    <a:pt x="47" y="62"/>
                    <a:pt x="36" y="47"/>
                    <a:pt x="31" y="4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7" y="36"/>
                    <a:pt x="62" y="47"/>
                    <a:pt x="72" y="41"/>
                  </a:cubicBezTo>
                  <a:cubicBezTo>
                    <a:pt x="75" y="39"/>
                    <a:pt x="78" y="38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92" y="34"/>
                    <a:pt x="95" y="16"/>
                    <a:pt x="95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1" y="16"/>
                    <a:pt x="113" y="34"/>
                    <a:pt x="125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8" y="38"/>
                    <a:pt x="131" y="39"/>
                    <a:pt x="134" y="41"/>
                  </a:cubicBezTo>
                  <a:cubicBezTo>
                    <a:pt x="144" y="47"/>
                    <a:pt x="158" y="36"/>
                    <a:pt x="165" y="3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0" y="47"/>
                    <a:pt x="159" y="61"/>
                    <a:pt x="165" y="72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6" y="75"/>
                    <a:pt x="168" y="78"/>
                    <a:pt x="169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72" y="92"/>
                    <a:pt x="190" y="95"/>
                    <a:pt x="198" y="95"/>
                  </a:cubicBezTo>
                  <a:lnTo>
                    <a:pt x="198" y="110"/>
                  </a:lnTo>
                  <a:close/>
                  <a:moveTo>
                    <a:pt x="170" y="132"/>
                  </a:move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lose/>
                  <a:moveTo>
                    <a:pt x="167" y="139"/>
                  </a:moveTo>
                  <a:cubicBezTo>
                    <a:pt x="167" y="139"/>
                    <a:pt x="167" y="139"/>
                    <a:pt x="167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lose/>
                  <a:moveTo>
                    <a:pt x="165" y="134"/>
                  </a:move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lose/>
                  <a:moveTo>
                    <a:pt x="41" y="138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8"/>
                    <a:pt x="41" y="138"/>
                  </a:cubicBezTo>
                  <a:close/>
                  <a:moveTo>
                    <a:pt x="170" y="74"/>
                  </a:move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lose/>
                  <a:moveTo>
                    <a:pt x="166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67"/>
                    <a:pt x="167" y="67"/>
                    <a:pt x="167" y="66"/>
                  </a:cubicBezTo>
                  <a:cubicBezTo>
                    <a:pt x="167" y="67"/>
                    <a:pt x="167" y="67"/>
                    <a:pt x="166" y="67"/>
                  </a:cubicBezTo>
                  <a:close/>
                  <a:moveTo>
                    <a:pt x="55" y="103"/>
                  </a:moveTo>
                  <a:cubicBezTo>
                    <a:pt x="55" y="82"/>
                    <a:pt x="69" y="63"/>
                    <a:pt x="89" y="57"/>
                  </a:cubicBezTo>
                  <a:cubicBezTo>
                    <a:pt x="91" y="56"/>
                    <a:pt x="92" y="54"/>
                    <a:pt x="92" y="52"/>
                  </a:cubicBezTo>
                  <a:cubicBezTo>
                    <a:pt x="91" y="50"/>
                    <a:pt x="89" y="48"/>
                    <a:pt x="87" y="49"/>
                  </a:cubicBezTo>
                  <a:cubicBezTo>
                    <a:pt x="63" y="56"/>
                    <a:pt x="47" y="78"/>
                    <a:pt x="47" y="103"/>
                  </a:cubicBezTo>
                  <a:cubicBezTo>
                    <a:pt x="47" y="119"/>
                    <a:pt x="54" y="134"/>
                    <a:pt x="66" y="145"/>
                  </a:cubicBezTo>
                  <a:cubicBezTo>
                    <a:pt x="67" y="146"/>
                    <a:pt x="70" y="146"/>
                    <a:pt x="71" y="145"/>
                  </a:cubicBezTo>
                  <a:cubicBezTo>
                    <a:pt x="73" y="143"/>
                    <a:pt x="73" y="140"/>
                    <a:pt x="71" y="139"/>
                  </a:cubicBezTo>
                  <a:cubicBezTo>
                    <a:pt x="61" y="130"/>
                    <a:pt x="55" y="117"/>
                    <a:pt x="55" y="103"/>
                  </a:cubicBezTo>
                  <a:close/>
                  <a:moveTo>
                    <a:pt x="110" y="55"/>
                  </a:moveTo>
                  <a:cubicBezTo>
                    <a:pt x="113" y="56"/>
                    <a:pt x="117" y="57"/>
                    <a:pt x="120" y="58"/>
                  </a:cubicBezTo>
                  <a:cubicBezTo>
                    <a:pt x="123" y="59"/>
                    <a:pt x="125" y="58"/>
                    <a:pt x="126" y="56"/>
                  </a:cubicBezTo>
                  <a:cubicBezTo>
                    <a:pt x="126" y="54"/>
                    <a:pt x="125" y="51"/>
                    <a:pt x="123" y="51"/>
                  </a:cubicBezTo>
                  <a:cubicBezTo>
                    <a:pt x="119" y="49"/>
                    <a:pt x="115" y="48"/>
                    <a:pt x="111" y="47"/>
                  </a:cubicBezTo>
                  <a:cubicBezTo>
                    <a:pt x="109" y="47"/>
                    <a:pt x="107" y="48"/>
                    <a:pt x="106" y="51"/>
                  </a:cubicBezTo>
                  <a:cubicBezTo>
                    <a:pt x="106" y="53"/>
                    <a:pt x="108" y="55"/>
                    <a:pt x="110" y="5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5D86F70-AB67-4A02-8955-7BC287ACCD81}"/>
              </a:ext>
            </a:extLst>
          </p:cNvPr>
          <p:cNvGrpSpPr/>
          <p:nvPr/>
        </p:nvGrpSpPr>
        <p:grpSpPr>
          <a:xfrm>
            <a:off x="3728433" y="3795501"/>
            <a:ext cx="1352550" cy="276999"/>
            <a:chOff x="9610885" y="6089086"/>
            <a:chExt cx="1444914" cy="29024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334D592-4091-4AF0-8FC5-5A31064154E1}"/>
                </a:ext>
              </a:extLst>
            </p:cNvPr>
            <p:cNvSpPr txBox="1"/>
            <p:nvPr/>
          </p:nvSpPr>
          <p:spPr>
            <a:xfrm>
              <a:off x="9624453" y="6089086"/>
              <a:ext cx="1431346" cy="29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1287C3"/>
                  </a:solidFill>
                </a:rPr>
                <a:t>www.progtb.ru</a:t>
              </a:r>
              <a:endParaRPr lang="ru-RU" sz="1200" b="1" dirty="0">
                <a:solidFill>
                  <a:srgbClr val="1287C3"/>
                </a:solidFill>
              </a:endParaRPr>
            </a:p>
          </p:txBody>
        </p:sp>
        <p:pic>
          <p:nvPicPr>
            <p:cNvPr id="251" name="Объект 6">
              <a:extLst>
                <a:ext uri="{FF2B5EF4-FFF2-40B4-BE49-F238E27FC236}">
                  <a16:creationId xmlns:a16="http://schemas.microsoft.com/office/drawing/2014/main" id="{69BC51A3-B55F-448A-9B2D-D134EAA2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885" y="6127086"/>
              <a:ext cx="301036" cy="214243"/>
            </a:xfrm>
            <a:prstGeom prst="rect">
              <a:avLst/>
            </a:prstGeom>
          </p:spPr>
        </p:pic>
      </p:grpSp>
      <p:sp>
        <p:nvSpPr>
          <p:cNvPr id="252" name="Presentation">
            <a:extLst>
              <a:ext uri="{FF2B5EF4-FFF2-40B4-BE49-F238E27FC236}">
                <a16:creationId xmlns:a16="http://schemas.microsoft.com/office/drawing/2014/main" id="{D3F6AF2D-9169-4616-AF54-E266AA6C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Познакомимся?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191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011B4A-3BF7-4598-A5F2-7EE8725D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038540"/>
            <a:ext cx="4446588" cy="324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Символ &quot;Запрещено&quot; 2">
            <a:extLst>
              <a:ext uri="{FF2B5EF4-FFF2-40B4-BE49-F238E27FC236}">
                <a16:creationId xmlns:a16="http://schemas.microsoft.com/office/drawing/2014/main" id="{7292DF64-8C1E-4F16-A238-ACD926E8F960}"/>
              </a:ext>
            </a:extLst>
          </p:cNvPr>
          <p:cNvSpPr/>
          <p:nvPr/>
        </p:nvSpPr>
        <p:spPr>
          <a:xfrm>
            <a:off x="1539875" y="1831547"/>
            <a:ext cx="1657350" cy="165735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C8F2EC-B3B9-4EFC-93E9-610B000A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949023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esentation">
            <a:extLst>
              <a:ext uri="{FF2B5EF4-FFF2-40B4-BE49-F238E27FC236}">
                <a16:creationId xmlns:a16="http://schemas.microsoft.com/office/drawing/2014/main" id="{7D4EEB7D-78A6-426E-ACD2-CB40543D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Стоять нельзя меняться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72639E5D-EE6B-40D1-853E-2448DA00A133}"/>
              </a:ext>
            </a:extLst>
          </p:cNvPr>
          <p:cNvGrpSpPr/>
          <p:nvPr/>
        </p:nvGrpSpPr>
        <p:grpSpPr>
          <a:xfrm>
            <a:off x="1157448" y="1830603"/>
            <a:ext cx="739775" cy="748179"/>
            <a:chOff x="1157448" y="1830603"/>
            <a:chExt cx="739775" cy="748179"/>
          </a:xfrm>
        </p:grpSpPr>
        <p:sp>
          <p:nvSpPr>
            <p:cNvPr id="8" name="Circle 02">
              <a:extLst>
                <a:ext uri="{FF2B5EF4-FFF2-40B4-BE49-F238E27FC236}">
                  <a16:creationId xmlns:a16="http://schemas.microsoft.com/office/drawing/2014/main" id="{65597AD0-975B-469A-9CC5-9235CD17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448" y="1830603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DANIEL">
              <a:extLst>
                <a:ext uri="{FF2B5EF4-FFF2-40B4-BE49-F238E27FC236}">
                  <a16:creationId xmlns:a16="http://schemas.microsoft.com/office/drawing/2014/main" id="{5A8F9971-B3C3-4C1E-ADCC-FFEBE524E9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3490" y="1923066"/>
              <a:ext cx="503034" cy="655716"/>
              <a:chOff x="6684963" y="330201"/>
              <a:chExt cx="585788" cy="763588"/>
            </a:xfrm>
          </p:grpSpPr>
          <p:sp>
            <p:nvSpPr>
              <p:cNvPr id="10" name="Freeform 392">
                <a:extLst>
                  <a:ext uri="{FF2B5EF4-FFF2-40B4-BE49-F238E27FC236}">
                    <a16:creationId xmlns:a16="http://schemas.microsoft.com/office/drawing/2014/main" id="{ED7EBFF6-8FA4-4D25-9BE5-A07927ED1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1" y="922339"/>
                <a:ext cx="415925" cy="171450"/>
              </a:xfrm>
              <a:custGeom>
                <a:avLst/>
                <a:gdLst/>
                <a:ahLst/>
                <a:cxnLst>
                  <a:cxn ang="0">
                    <a:pos x="159" y="117"/>
                  </a:cxn>
                  <a:cxn ang="0">
                    <a:pos x="36" y="0"/>
                  </a:cxn>
                  <a:cxn ang="0">
                    <a:pos x="0" y="16"/>
                  </a:cxn>
                  <a:cxn ang="0">
                    <a:pos x="10" y="95"/>
                  </a:cxn>
                  <a:cxn ang="0">
                    <a:pos x="159" y="131"/>
                  </a:cxn>
                  <a:cxn ang="0">
                    <a:pos x="308" y="95"/>
                  </a:cxn>
                  <a:cxn ang="0">
                    <a:pos x="317" y="16"/>
                  </a:cxn>
                  <a:cxn ang="0">
                    <a:pos x="281" y="0"/>
                  </a:cxn>
                  <a:cxn ang="0">
                    <a:pos x="159" y="117"/>
                  </a:cxn>
                </a:cxnLst>
                <a:rect l="0" t="0" r="r" b="b"/>
                <a:pathLst>
                  <a:path w="317" h="131">
                    <a:moveTo>
                      <a:pt x="159" y="117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54" y="118"/>
                      <a:pt x="105" y="131"/>
                      <a:pt x="159" y="131"/>
                    </a:cubicBezTo>
                    <a:cubicBezTo>
                      <a:pt x="212" y="131"/>
                      <a:pt x="263" y="118"/>
                      <a:pt x="308" y="95"/>
                    </a:cubicBezTo>
                    <a:cubicBezTo>
                      <a:pt x="317" y="16"/>
                      <a:pt x="317" y="16"/>
                      <a:pt x="317" y="16"/>
                    </a:cubicBezTo>
                    <a:cubicBezTo>
                      <a:pt x="281" y="0"/>
                      <a:pt x="281" y="0"/>
                      <a:pt x="281" y="0"/>
                    </a:cubicBezTo>
                    <a:lnTo>
                      <a:pt x="159" y="117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393">
                <a:extLst>
                  <a:ext uri="{FF2B5EF4-FFF2-40B4-BE49-F238E27FC236}">
                    <a16:creationId xmlns:a16="http://schemas.microsoft.com/office/drawing/2014/main" id="{C95C55D0-7D84-47BE-B040-3FAEC6E4C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  <a:cxn ang="0">
                    <a:pos x="45" y="22"/>
                  </a:cxn>
                  <a:cxn ang="0">
                    <a:pos x="65" y="3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2" y="36"/>
                      <a:pt x="246" y="38"/>
                      <a:pt x="290" y="21"/>
                    </a:cubicBezTo>
                    <a:cubicBezTo>
                      <a:pt x="273" y="39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  <a:cubicBezTo>
                      <a:pt x="26" y="54"/>
                      <a:pt x="36" y="31"/>
                      <a:pt x="45" y="22"/>
                    </a:cubicBezTo>
                    <a:cubicBezTo>
                      <a:pt x="45" y="46"/>
                      <a:pt x="65" y="36"/>
                      <a:pt x="65" y="3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Freeform 394">
                <a:extLst>
                  <a:ext uri="{FF2B5EF4-FFF2-40B4-BE49-F238E27FC236}">
                    <a16:creationId xmlns:a16="http://schemas.microsoft.com/office/drawing/2014/main" id="{B7B48EBC-92EA-4EAB-8A6B-CC6C56C6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  <a:cxn ang="0">
                    <a:pos x="88" y="71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0" y="90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  <a:cubicBezTo>
                      <a:pt x="56" y="34"/>
                      <a:pt x="66" y="54"/>
                      <a:pt x="88" y="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395">
                <a:extLst>
                  <a:ext uri="{FF2B5EF4-FFF2-40B4-BE49-F238E27FC236}">
                    <a16:creationId xmlns:a16="http://schemas.microsoft.com/office/drawing/2014/main" id="{F57BDC06-FD47-4653-83A1-88C3F36DB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138" y="546101"/>
                <a:ext cx="323850" cy="346075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123" y="263"/>
                  </a:cxn>
                  <a:cxn ang="0">
                    <a:pos x="246" y="94"/>
                  </a:cxn>
                  <a:cxn ang="0">
                    <a:pos x="234" y="0"/>
                  </a:cxn>
                </a:cxnLst>
                <a:rect l="0" t="0" r="r" b="b"/>
                <a:pathLst>
                  <a:path w="246" h="263">
                    <a:moveTo>
                      <a:pt x="0" y="108"/>
                    </a:moveTo>
                    <a:cubicBezTo>
                      <a:pt x="7" y="195"/>
                      <a:pt x="79" y="257"/>
                      <a:pt x="123" y="263"/>
                    </a:cubicBezTo>
                    <a:cubicBezTo>
                      <a:pt x="169" y="257"/>
                      <a:pt x="246" y="188"/>
                      <a:pt x="246" y="94"/>
                    </a:cubicBezTo>
                    <a:cubicBezTo>
                      <a:pt x="246" y="26"/>
                      <a:pt x="234" y="0"/>
                      <a:pt x="234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Freeform 396">
                <a:extLst>
                  <a:ext uri="{FF2B5EF4-FFF2-40B4-BE49-F238E27FC236}">
                    <a16:creationId xmlns:a16="http://schemas.microsoft.com/office/drawing/2014/main" id="{6447F5FE-1E82-4B81-AA0F-55B52602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836614"/>
                <a:ext cx="201613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6"/>
                  </a:cxn>
                  <a:cxn ang="0">
                    <a:pos x="127" y="90"/>
                  </a:cxn>
                </a:cxnLst>
                <a:rect l="0" t="0" r="r" b="b"/>
                <a:pathLst>
                  <a:path w="127" h="90">
                    <a:moveTo>
                      <a:pt x="0" y="0"/>
                    </a:moveTo>
                    <a:lnTo>
                      <a:pt x="2" y="36"/>
                    </a:lnTo>
                    <a:lnTo>
                      <a:pt x="127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Freeform 398">
                <a:extLst>
                  <a:ext uri="{FF2B5EF4-FFF2-40B4-BE49-F238E27FC236}">
                    <a16:creationId xmlns:a16="http://schemas.microsoft.com/office/drawing/2014/main" id="{AD298B1A-F1E7-493F-8ED6-F3F48DA0D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836614"/>
                <a:ext cx="198438" cy="142875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24" y="36"/>
                  </a:cxn>
                  <a:cxn ang="0">
                    <a:pos x="0" y="90"/>
                  </a:cxn>
                </a:cxnLst>
                <a:rect l="0" t="0" r="r" b="b"/>
                <a:pathLst>
                  <a:path w="125" h="90">
                    <a:moveTo>
                      <a:pt x="125" y="0"/>
                    </a:moveTo>
                    <a:lnTo>
                      <a:pt x="124" y="36"/>
                    </a:lnTo>
                    <a:lnTo>
                      <a:pt x="0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Freeform 401">
                <a:extLst>
                  <a:ext uri="{FF2B5EF4-FFF2-40B4-BE49-F238E27FC236}">
                    <a16:creationId xmlns:a16="http://schemas.microsoft.com/office/drawing/2014/main" id="{6DB591B0-2BAF-4CDB-9C60-8F330A415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3" y="36"/>
                      <a:pt x="246" y="38"/>
                      <a:pt x="290" y="21"/>
                    </a:cubicBezTo>
                    <a:cubicBezTo>
                      <a:pt x="273" y="38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Freeform 402">
                <a:extLst>
                  <a:ext uri="{FF2B5EF4-FFF2-40B4-BE49-F238E27FC236}">
                    <a16:creationId xmlns:a16="http://schemas.microsoft.com/office/drawing/2014/main" id="{01B8EACD-660E-4C4C-93A3-89B39ED9B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638" y="330201"/>
                <a:ext cx="46038" cy="84138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4"/>
                  </a:cxn>
                </a:cxnLst>
                <a:rect l="0" t="0" r="r" b="b"/>
                <a:pathLst>
                  <a:path w="35" h="64">
                    <a:moveTo>
                      <a:pt x="35" y="0"/>
                    </a:moveTo>
                    <a:cubicBezTo>
                      <a:pt x="21" y="14"/>
                      <a:pt x="0" y="36"/>
                      <a:pt x="0" y="64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Freeform 403">
                <a:extLst>
                  <a:ext uri="{FF2B5EF4-FFF2-40B4-BE49-F238E27FC236}">
                    <a16:creationId xmlns:a16="http://schemas.microsoft.com/office/drawing/2014/main" id="{ED68FDF5-D8A7-4F7C-8959-20496A55D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7" y="79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Freeform 404">
                <a:extLst>
                  <a:ext uri="{FF2B5EF4-FFF2-40B4-BE49-F238E27FC236}">
                    <a16:creationId xmlns:a16="http://schemas.microsoft.com/office/drawing/2014/main" id="{22AE4536-52DA-4E0F-82E3-5223637B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001" y="469901"/>
                <a:ext cx="25400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0" y="0"/>
                  </a:cxn>
                </a:cxnLst>
                <a:rect l="0" t="0" r="r" b="b"/>
                <a:pathLst>
                  <a:path w="20" h="36">
                    <a:moveTo>
                      <a:pt x="0" y="36"/>
                    </a:moveTo>
                    <a:cubicBezTo>
                      <a:pt x="8" y="29"/>
                      <a:pt x="20" y="0"/>
                      <a:pt x="20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Freeform 405">
                <a:extLst>
                  <a:ext uri="{FF2B5EF4-FFF2-40B4-BE49-F238E27FC236}">
                    <a16:creationId xmlns:a16="http://schemas.microsoft.com/office/drawing/2014/main" id="{25228D36-024B-4DE1-85D3-4EC8BC6EC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490539"/>
                <a:ext cx="47625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36">
                    <a:moveTo>
                      <a:pt x="0" y="36"/>
                    </a:moveTo>
                    <a:cubicBezTo>
                      <a:pt x="19" y="28"/>
                      <a:pt x="36" y="0"/>
                      <a:pt x="3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Line 407">
                <a:extLst>
                  <a:ext uri="{FF2B5EF4-FFF2-40B4-BE49-F238E27FC236}">
                    <a16:creationId xmlns:a16="http://schemas.microsoft.com/office/drawing/2014/main" id="{CA469F17-D60F-40AC-A0D5-D528AB769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1025" y="990601"/>
                <a:ext cx="93663" cy="1588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Freeform 408">
                <a:extLst>
                  <a:ext uri="{FF2B5EF4-FFF2-40B4-BE49-F238E27FC236}">
                    <a16:creationId xmlns:a16="http://schemas.microsoft.com/office/drawing/2014/main" id="{DDE25C94-EC85-481D-97AF-D807D40AC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275" y="647701"/>
                <a:ext cx="42863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3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409">
                <a:extLst>
                  <a:ext uri="{FF2B5EF4-FFF2-40B4-BE49-F238E27FC236}">
                    <a16:creationId xmlns:a16="http://schemas.microsoft.com/office/drawing/2014/main" id="{7954A53B-8A11-4B48-8C00-DD003C796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325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410">
                <a:extLst>
                  <a:ext uri="{FF2B5EF4-FFF2-40B4-BE49-F238E27FC236}">
                    <a16:creationId xmlns:a16="http://schemas.microsoft.com/office/drawing/2014/main" id="{99F53566-9EEB-47A2-B861-24C1A18D8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2625" y="647701"/>
                <a:ext cx="41275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2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Oval 411">
                <a:extLst>
                  <a:ext uri="{FF2B5EF4-FFF2-40B4-BE49-F238E27FC236}">
                    <a16:creationId xmlns:a16="http://schemas.microsoft.com/office/drawing/2014/main" id="{C44D5A91-30D1-4473-B6C1-FD71EE01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0088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412">
                <a:extLst>
                  <a:ext uri="{FF2B5EF4-FFF2-40B4-BE49-F238E27FC236}">
                    <a16:creationId xmlns:a16="http://schemas.microsoft.com/office/drawing/2014/main" id="{5FA7C40E-81C5-4FB7-A063-859753638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8325" y="769938"/>
                <a:ext cx="3651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25"/>
                  </a:cxn>
                </a:cxnLst>
                <a:rect l="0" t="0" r="r" b="b"/>
                <a:pathLst>
                  <a:path w="28" h="25">
                    <a:moveTo>
                      <a:pt x="0" y="0"/>
                    </a:moveTo>
                    <a:cubicBezTo>
                      <a:pt x="0" y="0"/>
                      <a:pt x="16" y="19"/>
                      <a:pt x="28" y="2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413">
                <a:extLst>
                  <a:ext uri="{FF2B5EF4-FFF2-40B4-BE49-F238E27FC236}">
                    <a16:creationId xmlns:a16="http://schemas.microsoft.com/office/drawing/2014/main" id="{B6BEB61A-FAEF-4BEF-9754-F8D9877E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1188" y="669926"/>
                <a:ext cx="52388" cy="117475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2" y="76"/>
                  </a:cxn>
                  <a:cxn ang="0">
                    <a:pos x="27" y="0"/>
                  </a:cxn>
                </a:cxnLst>
                <a:rect l="0" t="0" r="r" b="b"/>
                <a:pathLst>
                  <a:path w="39" h="89">
                    <a:moveTo>
                      <a:pt x="0" y="71"/>
                    </a:moveTo>
                    <a:cubicBezTo>
                      <a:pt x="9" y="80"/>
                      <a:pt x="26" y="89"/>
                      <a:pt x="32" y="76"/>
                    </a:cubicBezTo>
                    <a:cubicBezTo>
                      <a:pt x="39" y="63"/>
                      <a:pt x="27" y="11"/>
                      <a:pt x="27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7883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7E762DA2-E978-43BA-8A0E-38511A48B378}"/>
              </a:ext>
            </a:extLst>
          </p:cNvPr>
          <p:cNvCxnSpPr>
            <a:cxnSpLocks/>
          </p:cNvCxnSpPr>
          <p:nvPr/>
        </p:nvCxnSpPr>
        <p:spPr>
          <a:xfrm>
            <a:off x="215788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CC0382A9-FE5C-47B9-B6A7-34A8D98ABC0C}"/>
              </a:ext>
            </a:extLst>
          </p:cNvPr>
          <p:cNvCxnSpPr>
            <a:cxnSpLocks/>
          </p:cNvCxnSpPr>
          <p:nvPr/>
        </p:nvCxnSpPr>
        <p:spPr>
          <a:xfrm>
            <a:off x="367982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2C53195-09B0-42AA-818D-1CCD8308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85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53D95210-5E37-4589-8C93-94D8376F74D7}"/>
              </a:ext>
            </a:extLst>
          </p:cNvPr>
          <p:cNvCxnSpPr>
            <a:cxnSpLocks/>
          </p:cNvCxnSpPr>
          <p:nvPr/>
        </p:nvCxnSpPr>
        <p:spPr>
          <a:xfrm>
            <a:off x="368152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9C17428C-B8B1-4576-8AE5-10281F517896}"/>
              </a:ext>
            </a:extLst>
          </p:cNvPr>
          <p:cNvCxnSpPr>
            <a:cxnSpLocks/>
          </p:cNvCxnSpPr>
          <p:nvPr/>
        </p:nvCxnSpPr>
        <p:spPr>
          <a:xfrm>
            <a:off x="520346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Oval 89">
            <a:extLst>
              <a:ext uri="{FF2B5EF4-FFF2-40B4-BE49-F238E27FC236}">
                <a16:creationId xmlns:a16="http://schemas.microsoft.com/office/drawing/2014/main" id="{0328643F-28DC-40B5-971D-5B9728E8D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74" y="2677906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95" name="Stopwatch">
            <a:extLst>
              <a:ext uri="{FF2B5EF4-FFF2-40B4-BE49-F238E27FC236}">
                <a16:creationId xmlns:a16="http://schemas.microsoft.com/office/drawing/2014/main" id="{0D3BA23E-D104-4409-8CF0-82F901A8C865}"/>
              </a:ext>
            </a:extLst>
          </p:cNvPr>
          <p:cNvGrpSpPr/>
          <p:nvPr/>
        </p:nvGrpSpPr>
        <p:grpSpPr>
          <a:xfrm>
            <a:off x="4374490" y="1855988"/>
            <a:ext cx="249238" cy="352425"/>
            <a:chOff x="2192338" y="139700"/>
            <a:chExt cx="249238" cy="352425"/>
          </a:xfrm>
        </p:grpSpPr>
        <p:sp>
          <p:nvSpPr>
            <p:cNvPr id="96" name="Freeform 377">
              <a:extLst>
                <a:ext uri="{FF2B5EF4-FFF2-40B4-BE49-F238E27FC236}">
                  <a16:creationId xmlns:a16="http://schemas.microsoft.com/office/drawing/2014/main" id="{42C7FDAC-AD17-4BFB-8A89-28BDC7F25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247650"/>
              <a:ext cx="109538" cy="120650"/>
            </a:xfrm>
            <a:custGeom>
              <a:avLst/>
              <a:gdLst/>
              <a:ahLst/>
              <a:cxnLst>
                <a:cxn ang="0">
                  <a:pos x="98" y="65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98" y="65"/>
                </a:cxn>
              </a:cxnLst>
              <a:rect l="0" t="0" r="r" b="b"/>
              <a:pathLst>
                <a:path w="98" h="107">
                  <a:moveTo>
                    <a:pt x="98" y="65"/>
                  </a:moveTo>
                  <a:cubicBezTo>
                    <a:pt x="81" y="27"/>
                    <a:pt x="44" y="0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98" y="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Freeform 378">
              <a:extLst>
                <a:ext uri="{FF2B5EF4-FFF2-40B4-BE49-F238E27FC236}">
                  <a16:creationId xmlns:a16="http://schemas.microsoft.com/office/drawing/2014/main" id="{6A601B57-6835-4199-9514-61380072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01" y="273050"/>
              <a:ext cx="214313" cy="214313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72" y="66"/>
                </a:cxn>
                <a:cxn ang="0">
                  <a:pos x="66" y="172"/>
                </a:cxn>
                <a:cxn ang="0">
                  <a:pos x="0" y="149"/>
                </a:cxn>
                <a:cxn ang="0">
                  <a:pos x="84" y="190"/>
                </a:cxn>
                <a:cxn ang="0">
                  <a:pos x="190" y="84"/>
                </a:cxn>
                <a:cxn ang="0">
                  <a:pos x="149" y="0"/>
                </a:cxn>
              </a:cxnLst>
              <a:rect l="0" t="0" r="r" b="b"/>
              <a:pathLst>
                <a:path w="190" h="190">
                  <a:moveTo>
                    <a:pt x="149" y="0"/>
                  </a:moveTo>
                  <a:cubicBezTo>
                    <a:pt x="163" y="18"/>
                    <a:pt x="172" y="41"/>
                    <a:pt x="172" y="66"/>
                  </a:cubicBezTo>
                  <a:cubicBezTo>
                    <a:pt x="172" y="124"/>
                    <a:pt x="124" y="172"/>
                    <a:pt x="66" y="172"/>
                  </a:cubicBezTo>
                  <a:cubicBezTo>
                    <a:pt x="41" y="172"/>
                    <a:pt x="18" y="164"/>
                    <a:pt x="0" y="149"/>
                  </a:cubicBezTo>
                  <a:cubicBezTo>
                    <a:pt x="19" y="174"/>
                    <a:pt x="50" y="190"/>
                    <a:pt x="84" y="190"/>
                  </a:cubicBezTo>
                  <a:cubicBezTo>
                    <a:pt x="142" y="190"/>
                    <a:pt x="190" y="142"/>
                    <a:pt x="190" y="84"/>
                  </a:cubicBezTo>
                  <a:cubicBezTo>
                    <a:pt x="190" y="50"/>
                    <a:pt x="174" y="19"/>
                    <a:pt x="14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Freeform 379">
              <a:extLst>
                <a:ext uri="{FF2B5EF4-FFF2-40B4-BE49-F238E27FC236}">
                  <a16:creationId xmlns:a16="http://schemas.microsoft.com/office/drawing/2014/main" id="{6150B3AD-C494-4348-812E-C3883576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2338" y="139700"/>
              <a:ext cx="249238" cy="352425"/>
            </a:xfrm>
            <a:custGeom>
              <a:avLst/>
              <a:gdLst/>
              <a:ahLst/>
              <a:cxnLst>
                <a:cxn ang="0">
                  <a:pos x="214" y="129"/>
                </a:cxn>
                <a:cxn ang="0">
                  <a:pos x="214" y="124"/>
                </a:cxn>
                <a:cxn ang="0">
                  <a:pos x="191" y="106"/>
                </a:cxn>
                <a:cxn ang="0">
                  <a:pos x="115" y="92"/>
                </a:cxn>
                <a:cxn ang="0">
                  <a:pos x="127" y="82"/>
                </a:cxn>
                <a:cxn ang="0">
                  <a:pos x="131" y="64"/>
                </a:cxn>
                <a:cxn ang="0">
                  <a:pos x="111" y="0"/>
                </a:cxn>
                <a:cxn ang="0">
                  <a:pos x="90" y="64"/>
                </a:cxn>
                <a:cxn ang="0">
                  <a:pos x="94" y="82"/>
                </a:cxn>
                <a:cxn ang="0">
                  <a:pos x="107" y="92"/>
                </a:cxn>
                <a:cxn ang="0">
                  <a:pos x="30" y="106"/>
                </a:cxn>
                <a:cxn ang="0">
                  <a:pos x="7" y="124"/>
                </a:cxn>
                <a:cxn ang="0">
                  <a:pos x="7" y="129"/>
                </a:cxn>
                <a:cxn ang="0">
                  <a:pos x="0" y="203"/>
                </a:cxn>
                <a:cxn ang="0">
                  <a:pos x="221" y="203"/>
                </a:cxn>
                <a:cxn ang="0">
                  <a:pos x="194" y="115"/>
                </a:cxn>
                <a:cxn ang="0">
                  <a:pos x="198" y="135"/>
                </a:cxn>
                <a:cxn ang="0">
                  <a:pos x="186" y="122"/>
                </a:cxn>
                <a:cxn ang="0">
                  <a:pos x="90" y="45"/>
                </a:cxn>
                <a:cxn ang="0">
                  <a:pos x="83" y="35"/>
                </a:cxn>
                <a:cxn ang="0">
                  <a:pos x="138" y="35"/>
                </a:cxn>
                <a:cxn ang="0">
                  <a:pos x="131" y="45"/>
                </a:cxn>
                <a:cxn ang="0">
                  <a:pos x="94" y="41"/>
                </a:cxn>
                <a:cxn ang="0">
                  <a:pos x="98" y="74"/>
                </a:cxn>
                <a:cxn ang="0">
                  <a:pos x="123" y="49"/>
                </a:cxn>
                <a:cxn ang="0">
                  <a:pos x="98" y="74"/>
                </a:cxn>
                <a:cxn ang="0">
                  <a:pos x="27" y="115"/>
                </a:cxn>
                <a:cxn ang="0">
                  <a:pos x="32" y="125"/>
                </a:cxn>
                <a:cxn ang="0">
                  <a:pos x="15" y="127"/>
                </a:cxn>
                <a:cxn ang="0">
                  <a:pos x="8" y="203"/>
                </a:cxn>
                <a:cxn ang="0">
                  <a:pos x="111" y="100"/>
                </a:cxn>
                <a:cxn ang="0">
                  <a:pos x="213" y="203"/>
                </a:cxn>
                <a:cxn ang="0">
                  <a:pos x="159" y="178"/>
                </a:cxn>
                <a:cxn ang="0">
                  <a:pos x="115" y="124"/>
                </a:cxn>
                <a:cxn ang="0">
                  <a:pos x="107" y="124"/>
                </a:cxn>
                <a:cxn ang="0">
                  <a:pos x="108" y="206"/>
                </a:cxn>
                <a:cxn ang="0">
                  <a:pos x="162" y="185"/>
                </a:cxn>
                <a:cxn ang="0">
                  <a:pos x="159" y="178"/>
                </a:cxn>
              </a:cxnLst>
              <a:rect l="0" t="0" r="r" b="b"/>
              <a:pathLst>
                <a:path w="221" h="313">
                  <a:moveTo>
                    <a:pt x="202" y="141"/>
                  </a:moveTo>
                  <a:cubicBezTo>
                    <a:pt x="214" y="129"/>
                    <a:pt x="214" y="129"/>
                    <a:pt x="214" y="129"/>
                  </a:cubicBezTo>
                  <a:cubicBezTo>
                    <a:pt x="215" y="129"/>
                    <a:pt x="215" y="128"/>
                    <a:pt x="215" y="127"/>
                  </a:cubicBezTo>
                  <a:cubicBezTo>
                    <a:pt x="215" y="126"/>
                    <a:pt x="215" y="125"/>
                    <a:pt x="214" y="124"/>
                  </a:cubicBezTo>
                  <a:cubicBezTo>
                    <a:pt x="197" y="106"/>
                    <a:pt x="197" y="106"/>
                    <a:pt x="197" y="106"/>
                  </a:cubicBezTo>
                  <a:cubicBezTo>
                    <a:pt x="195" y="105"/>
                    <a:pt x="193" y="105"/>
                    <a:pt x="191" y="10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62" y="102"/>
                    <a:pt x="139" y="93"/>
                    <a:pt x="115" y="9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9" y="82"/>
                    <a:pt x="131" y="80"/>
                    <a:pt x="131" y="78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40" y="57"/>
                    <a:pt x="146" y="47"/>
                    <a:pt x="146" y="35"/>
                  </a:cubicBezTo>
                  <a:cubicBezTo>
                    <a:pt x="146" y="16"/>
                    <a:pt x="130" y="0"/>
                    <a:pt x="111" y="0"/>
                  </a:cubicBezTo>
                  <a:cubicBezTo>
                    <a:pt x="91" y="0"/>
                    <a:pt x="75" y="16"/>
                    <a:pt x="75" y="35"/>
                  </a:cubicBezTo>
                  <a:cubicBezTo>
                    <a:pt x="75" y="47"/>
                    <a:pt x="81" y="57"/>
                    <a:pt x="90" y="6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80"/>
                    <a:pt x="92" y="82"/>
                    <a:pt x="94" y="82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82" y="93"/>
                    <a:pt x="59" y="102"/>
                    <a:pt x="41" y="117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8" y="105"/>
                    <a:pt x="26" y="105"/>
                    <a:pt x="24" y="106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5"/>
                    <a:pt x="6" y="126"/>
                    <a:pt x="6" y="127"/>
                  </a:cubicBezTo>
                  <a:cubicBezTo>
                    <a:pt x="6" y="128"/>
                    <a:pt x="6" y="129"/>
                    <a:pt x="7" y="129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7" y="159"/>
                    <a:pt x="0" y="180"/>
                    <a:pt x="0" y="203"/>
                  </a:cubicBezTo>
                  <a:cubicBezTo>
                    <a:pt x="0" y="264"/>
                    <a:pt x="50" y="313"/>
                    <a:pt x="111" y="313"/>
                  </a:cubicBezTo>
                  <a:cubicBezTo>
                    <a:pt x="171" y="313"/>
                    <a:pt x="221" y="264"/>
                    <a:pt x="221" y="203"/>
                  </a:cubicBezTo>
                  <a:cubicBezTo>
                    <a:pt x="221" y="180"/>
                    <a:pt x="214" y="159"/>
                    <a:pt x="202" y="141"/>
                  </a:cubicBezTo>
                  <a:close/>
                  <a:moveTo>
                    <a:pt x="194" y="115"/>
                  </a:moveTo>
                  <a:cubicBezTo>
                    <a:pt x="206" y="127"/>
                    <a:pt x="206" y="127"/>
                    <a:pt x="206" y="127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5" y="131"/>
                    <a:pt x="192" y="128"/>
                    <a:pt x="189" y="125"/>
                  </a:cubicBezTo>
                  <a:cubicBezTo>
                    <a:pt x="188" y="124"/>
                    <a:pt x="187" y="123"/>
                    <a:pt x="186" y="122"/>
                  </a:cubicBezTo>
                  <a:lnTo>
                    <a:pt x="194" y="115"/>
                  </a:lnTo>
                  <a:close/>
                  <a:moveTo>
                    <a:pt x="90" y="45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86" y="48"/>
                    <a:pt x="83" y="42"/>
                    <a:pt x="83" y="35"/>
                  </a:cubicBezTo>
                  <a:cubicBezTo>
                    <a:pt x="83" y="20"/>
                    <a:pt x="95" y="8"/>
                    <a:pt x="111" y="8"/>
                  </a:cubicBezTo>
                  <a:cubicBezTo>
                    <a:pt x="126" y="8"/>
                    <a:pt x="138" y="20"/>
                    <a:pt x="138" y="35"/>
                  </a:cubicBezTo>
                  <a:cubicBezTo>
                    <a:pt x="138" y="42"/>
                    <a:pt x="135" y="48"/>
                    <a:pt x="131" y="5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3"/>
                    <a:pt x="129" y="41"/>
                    <a:pt x="127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0" y="43"/>
                    <a:pt x="90" y="45"/>
                  </a:cubicBezTo>
                  <a:close/>
                  <a:moveTo>
                    <a:pt x="98" y="74"/>
                  </a:moveTo>
                  <a:cubicBezTo>
                    <a:pt x="98" y="49"/>
                    <a:pt x="98" y="49"/>
                    <a:pt x="98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74"/>
                    <a:pt x="123" y="74"/>
                    <a:pt x="123" y="74"/>
                  </a:cubicBezTo>
                  <a:lnTo>
                    <a:pt x="98" y="74"/>
                  </a:lnTo>
                  <a:close/>
                  <a:moveTo>
                    <a:pt x="15" y="127"/>
                  </a:moveTo>
                  <a:cubicBezTo>
                    <a:pt x="27" y="115"/>
                    <a:pt x="27" y="115"/>
                    <a:pt x="27" y="115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3"/>
                    <a:pt x="33" y="124"/>
                    <a:pt x="32" y="125"/>
                  </a:cubicBezTo>
                  <a:cubicBezTo>
                    <a:pt x="29" y="128"/>
                    <a:pt x="26" y="131"/>
                    <a:pt x="23" y="135"/>
                  </a:cubicBezTo>
                  <a:lnTo>
                    <a:pt x="15" y="127"/>
                  </a:lnTo>
                  <a:close/>
                  <a:moveTo>
                    <a:pt x="111" y="305"/>
                  </a:moveTo>
                  <a:cubicBezTo>
                    <a:pt x="54" y="305"/>
                    <a:pt x="8" y="259"/>
                    <a:pt x="8" y="203"/>
                  </a:cubicBezTo>
                  <a:cubicBezTo>
                    <a:pt x="8" y="175"/>
                    <a:pt x="19" y="150"/>
                    <a:pt x="38" y="130"/>
                  </a:cubicBezTo>
                  <a:cubicBezTo>
                    <a:pt x="57" y="111"/>
                    <a:pt x="83" y="100"/>
                    <a:pt x="111" y="100"/>
                  </a:cubicBezTo>
                  <a:cubicBezTo>
                    <a:pt x="138" y="100"/>
                    <a:pt x="164" y="111"/>
                    <a:pt x="183" y="130"/>
                  </a:cubicBezTo>
                  <a:cubicBezTo>
                    <a:pt x="202" y="150"/>
                    <a:pt x="213" y="175"/>
                    <a:pt x="213" y="203"/>
                  </a:cubicBezTo>
                  <a:cubicBezTo>
                    <a:pt x="213" y="259"/>
                    <a:pt x="167" y="305"/>
                    <a:pt x="111" y="305"/>
                  </a:cubicBezTo>
                  <a:close/>
                  <a:moveTo>
                    <a:pt x="159" y="178"/>
                  </a:moveTo>
                  <a:cubicBezTo>
                    <a:pt x="115" y="197"/>
                    <a:pt x="115" y="197"/>
                    <a:pt x="115" y="197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5" y="121"/>
                    <a:pt x="113" y="120"/>
                    <a:pt x="111" y="120"/>
                  </a:cubicBezTo>
                  <a:cubicBezTo>
                    <a:pt x="108" y="120"/>
                    <a:pt x="107" y="121"/>
                    <a:pt x="107" y="124"/>
                  </a:cubicBezTo>
                  <a:cubicBezTo>
                    <a:pt x="107" y="203"/>
                    <a:pt x="107" y="203"/>
                    <a:pt x="107" y="203"/>
                  </a:cubicBezTo>
                  <a:cubicBezTo>
                    <a:pt x="107" y="204"/>
                    <a:pt x="107" y="205"/>
                    <a:pt x="108" y="206"/>
                  </a:cubicBezTo>
                  <a:cubicBezTo>
                    <a:pt x="109" y="207"/>
                    <a:pt x="111" y="207"/>
                    <a:pt x="112" y="206"/>
                  </a:cubicBezTo>
                  <a:cubicBezTo>
                    <a:pt x="162" y="185"/>
                    <a:pt x="162" y="185"/>
                    <a:pt x="162" y="185"/>
                  </a:cubicBezTo>
                  <a:cubicBezTo>
                    <a:pt x="164" y="184"/>
                    <a:pt x="165" y="182"/>
                    <a:pt x="164" y="180"/>
                  </a:cubicBezTo>
                  <a:cubicBezTo>
                    <a:pt x="163" y="178"/>
                    <a:pt x="161" y="177"/>
                    <a:pt x="159" y="17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01" name="Alexis">
            <a:extLst>
              <a:ext uri="{FF2B5EF4-FFF2-40B4-BE49-F238E27FC236}">
                <a16:creationId xmlns:a16="http://schemas.microsoft.com/office/drawing/2014/main" id="{96FCC2CC-8A49-4027-AC5F-E54B9F05D047}"/>
              </a:ext>
            </a:extLst>
          </p:cNvPr>
          <p:cNvGrpSpPr/>
          <p:nvPr/>
        </p:nvGrpSpPr>
        <p:grpSpPr>
          <a:xfrm>
            <a:off x="1155802" y="2896264"/>
            <a:ext cx="737041" cy="734342"/>
            <a:chOff x="3128963" y="3856038"/>
            <a:chExt cx="866775" cy="863601"/>
          </a:xfrm>
        </p:grpSpPr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B48DCF19-D5BF-4939-9DFA-491BECBB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3B39DE55-9853-4850-A377-90DA66E7AB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D10C358C-24E0-49A2-9761-9DE115972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59B3E3D9-BD82-4432-9A78-E828E4FF8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3A00BCC8-BD85-47E1-8529-DACFDD35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08207C6A-E38C-428D-BAB1-97FD1D06E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342D607A-4648-467C-B85B-3FB252740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7F3D2A06-4BB6-48B7-B817-510781366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52F97A70-D5D8-418C-AD71-AB3DB299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A0DCF32B-D66A-4F88-A09B-9BDAF917B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A8F83B0B-59F3-477B-8014-0956EF99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432C6CC9-D8C2-44A1-A834-AB20A3E4B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Freeform 125">
              <a:extLst>
                <a:ext uri="{FF2B5EF4-FFF2-40B4-BE49-F238E27FC236}">
                  <a16:creationId xmlns:a16="http://schemas.microsoft.com/office/drawing/2014/main" id="{CB80ABC0-B65F-4967-AD93-31C6AB149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26">
              <a:extLst>
                <a:ext uri="{FF2B5EF4-FFF2-40B4-BE49-F238E27FC236}">
                  <a16:creationId xmlns:a16="http://schemas.microsoft.com/office/drawing/2014/main" id="{96254957-1582-4968-981D-7CEC737C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Freeform 127">
              <a:extLst>
                <a:ext uri="{FF2B5EF4-FFF2-40B4-BE49-F238E27FC236}">
                  <a16:creationId xmlns:a16="http://schemas.microsoft.com/office/drawing/2014/main" id="{0CC37421-CD66-48ED-8615-8D881812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Line 128">
              <a:extLst>
                <a:ext uri="{FF2B5EF4-FFF2-40B4-BE49-F238E27FC236}">
                  <a16:creationId xmlns:a16="http://schemas.microsoft.com/office/drawing/2014/main" id="{4FE3431D-8CE8-4B98-8549-E6E89762D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Line 129">
              <a:extLst>
                <a:ext uri="{FF2B5EF4-FFF2-40B4-BE49-F238E27FC236}">
                  <a16:creationId xmlns:a16="http://schemas.microsoft.com/office/drawing/2014/main" id="{748D7902-FCCF-4DDC-B846-766266BE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Line 130">
              <a:extLst>
                <a:ext uri="{FF2B5EF4-FFF2-40B4-BE49-F238E27FC236}">
                  <a16:creationId xmlns:a16="http://schemas.microsoft.com/office/drawing/2014/main" id="{0D2C7F9B-568A-49D8-B337-992FC19EF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Line 131">
              <a:extLst>
                <a:ext uri="{FF2B5EF4-FFF2-40B4-BE49-F238E27FC236}">
                  <a16:creationId xmlns:a16="http://schemas.microsoft.com/office/drawing/2014/main" id="{A1D8F6E0-1F15-4A19-B040-661C311F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Oval 132">
              <a:extLst>
                <a:ext uri="{FF2B5EF4-FFF2-40B4-BE49-F238E27FC236}">
                  <a16:creationId xmlns:a16="http://schemas.microsoft.com/office/drawing/2014/main" id="{60575871-D38B-4B76-85B6-0C598AF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90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9E86E45-33D7-417C-91A2-9AC677EA0BA4}"/>
              </a:ext>
            </a:extLst>
          </p:cNvPr>
          <p:cNvCxnSpPr>
            <a:cxnSpLocks/>
          </p:cNvCxnSpPr>
          <p:nvPr/>
        </p:nvCxnSpPr>
        <p:spPr>
          <a:xfrm>
            <a:off x="4099718" y="2332952"/>
            <a:ext cx="193913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142F4C5-B0DB-455C-82D9-93906620B23A}"/>
              </a:ext>
            </a:extLst>
          </p:cNvPr>
          <p:cNvCxnSpPr>
            <a:cxnSpLocks/>
          </p:cNvCxnSpPr>
          <p:nvPr/>
        </p:nvCxnSpPr>
        <p:spPr>
          <a:xfrm flipV="1">
            <a:off x="3987082" y="2557596"/>
            <a:ext cx="102977" cy="184344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5502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D2FF53A-9C6C-41AC-B825-5E2F29A007FF}"/>
              </a:ext>
            </a:extLst>
          </p:cNvPr>
          <p:cNvCxnSpPr>
            <a:cxnSpLocks/>
          </p:cNvCxnSpPr>
          <p:nvPr/>
        </p:nvCxnSpPr>
        <p:spPr>
          <a:xfrm>
            <a:off x="3154363" y="3131587"/>
            <a:ext cx="176946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CAED8E9-30F9-4ED3-B89B-05622E106F05}"/>
              </a:ext>
            </a:extLst>
          </p:cNvPr>
          <p:cNvCxnSpPr>
            <a:cxnSpLocks/>
          </p:cNvCxnSpPr>
          <p:nvPr/>
        </p:nvCxnSpPr>
        <p:spPr>
          <a:xfrm flipV="1">
            <a:off x="4919063" y="2762757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Oval 89">
            <a:extLst>
              <a:ext uri="{FF2B5EF4-FFF2-40B4-BE49-F238E27FC236}">
                <a16:creationId xmlns:a16="http://schemas.microsoft.com/office/drawing/2014/main" id="{017D8BE6-255A-4A3F-AC52-291EF860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783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65CE1AA5-E6F3-441D-B345-9F658793041C}"/>
              </a:ext>
            </a:extLst>
          </p:cNvPr>
          <p:cNvCxnSpPr>
            <a:cxnSpLocks/>
          </p:cNvCxnSpPr>
          <p:nvPr/>
        </p:nvCxnSpPr>
        <p:spPr>
          <a:xfrm>
            <a:off x="2153121" y="2329552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Oval 10">
            <a:extLst>
              <a:ext uri="{FF2B5EF4-FFF2-40B4-BE49-F238E27FC236}">
                <a16:creationId xmlns:a16="http://schemas.microsoft.com/office/drawing/2014/main" id="{C6B70A29-E9FC-4B3A-A9DF-1053FCF7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13" y="2136327"/>
            <a:ext cx="400050" cy="400050"/>
          </a:xfrm>
          <a:prstGeom prst="ellipse">
            <a:avLst/>
          </a:prstGeom>
          <a:solidFill>
            <a:schemeClr val="bg1"/>
          </a:solidFill>
          <a:ln w="12700" cap="rnd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2BFC934D-8A51-453D-A496-C8EAB02EA125}"/>
              </a:ext>
            </a:extLst>
          </p:cNvPr>
          <p:cNvSpPr>
            <a:spLocks noEditPoints="1"/>
          </p:cNvSpPr>
          <p:nvPr/>
        </p:nvSpPr>
        <p:spPr bwMode="auto">
          <a:xfrm>
            <a:off x="3814388" y="2183952"/>
            <a:ext cx="165100" cy="298450"/>
          </a:xfrm>
          <a:custGeom>
            <a:avLst/>
            <a:gdLst/>
            <a:ahLst/>
            <a:cxnLst>
              <a:cxn ang="0">
                <a:pos x="58" y="152"/>
              </a:cxn>
              <a:cxn ang="0">
                <a:pos x="51" y="152"/>
              </a:cxn>
              <a:cxn ang="0">
                <a:pos x="53" y="126"/>
              </a:cxn>
              <a:cxn ang="0">
                <a:pos x="64" y="101"/>
              </a:cxn>
              <a:cxn ang="0">
                <a:pos x="75" y="76"/>
              </a:cxn>
              <a:cxn ang="0">
                <a:pos x="78" y="53"/>
              </a:cxn>
              <a:cxn ang="0">
                <a:pos x="69" y="21"/>
              </a:cxn>
              <a:cxn ang="0">
                <a:pos x="49" y="11"/>
              </a:cxn>
              <a:cxn ang="0">
                <a:pos x="34" y="16"/>
              </a:cxn>
              <a:cxn ang="0">
                <a:pos x="30" y="23"/>
              </a:cxn>
              <a:cxn ang="0">
                <a:pos x="33" y="31"/>
              </a:cxn>
              <a:cxn ang="0">
                <a:pos x="40" y="52"/>
              </a:cxn>
              <a:cxn ang="0">
                <a:pos x="35" y="65"/>
              </a:cxn>
              <a:cxn ang="0">
                <a:pos x="21" y="71"/>
              </a:cxn>
              <a:cxn ang="0">
                <a:pos x="6" y="64"/>
              </a:cxn>
              <a:cxn ang="0">
                <a:pos x="0" y="48"/>
              </a:cxn>
              <a:cxn ang="0">
                <a:pos x="16" y="14"/>
              </a:cxn>
              <a:cxn ang="0">
                <a:pos x="62" y="0"/>
              </a:cxn>
              <a:cxn ang="0">
                <a:pos x="110" y="15"/>
              </a:cxn>
              <a:cxn ang="0">
                <a:pos x="126" y="51"/>
              </a:cxn>
              <a:cxn ang="0">
                <a:pos x="118" y="79"/>
              </a:cxn>
              <a:cxn ang="0">
                <a:pos x="85" y="108"/>
              </a:cxn>
              <a:cxn ang="0">
                <a:pos x="64" y="127"/>
              </a:cxn>
              <a:cxn ang="0">
                <a:pos x="58" y="152"/>
              </a:cxn>
              <a:cxn ang="0">
                <a:pos x="56" y="176"/>
              </a:cxn>
              <a:cxn ang="0">
                <a:pos x="75" y="183"/>
              </a:cxn>
              <a:cxn ang="0">
                <a:pos x="82" y="202"/>
              </a:cxn>
              <a:cxn ang="0">
                <a:pos x="75" y="220"/>
              </a:cxn>
              <a:cxn ang="0">
                <a:pos x="56" y="228"/>
              </a:cxn>
              <a:cxn ang="0">
                <a:pos x="38" y="220"/>
              </a:cxn>
              <a:cxn ang="0">
                <a:pos x="30" y="202"/>
              </a:cxn>
              <a:cxn ang="0">
                <a:pos x="38" y="183"/>
              </a:cxn>
              <a:cxn ang="0">
                <a:pos x="56" y="176"/>
              </a:cxn>
            </a:cxnLst>
            <a:rect l="0" t="0" r="r" b="b"/>
            <a:pathLst>
              <a:path w="126" h="228">
                <a:moveTo>
                  <a:pt x="58" y="152"/>
                </a:moveTo>
                <a:cubicBezTo>
                  <a:pt x="51" y="152"/>
                  <a:pt x="51" y="152"/>
                  <a:pt x="51" y="152"/>
                </a:cubicBezTo>
                <a:cubicBezTo>
                  <a:pt x="51" y="140"/>
                  <a:pt x="52" y="132"/>
                  <a:pt x="53" y="126"/>
                </a:cubicBezTo>
                <a:cubicBezTo>
                  <a:pt x="54" y="120"/>
                  <a:pt x="58" y="112"/>
                  <a:pt x="64" y="101"/>
                </a:cubicBezTo>
                <a:cubicBezTo>
                  <a:pt x="69" y="91"/>
                  <a:pt x="73" y="82"/>
                  <a:pt x="75" y="76"/>
                </a:cubicBezTo>
                <a:cubicBezTo>
                  <a:pt x="77" y="70"/>
                  <a:pt x="78" y="62"/>
                  <a:pt x="78" y="53"/>
                </a:cubicBezTo>
                <a:cubicBezTo>
                  <a:pt x="78" y="39"/>
                  <a:pt x="75" y="28"/>
                  <a:pt x="69" y="21"/>
                </a:cubicBezTo>
                <a:cubicBezTo>
                  <a:pt x="64" y="15"/>
                  <a:pt x="57" y="11"/>
                  <a:pt x="49" y="11"/>
                </a:cubicBezTo>
                <a:cubicBezTo>
                  <a:pt x="43" y="11"/>
                  <a:pt x="38" y="13"/>
                  <a:pt x="34" y="16"/>
                </a:cubicBezTo>
                <a:cubicBezTo>
                  <a:pt x="31" y="18"/>
                  <a:pt x="30" y="21"/>
                  <a:pt x="30" y="23"/>
                </a:cubicBezTo>
                <a:cubicBezTo>
                  <a:pt x="30" y="25"/>
                  <a:pt x="31" y="28"/>
                  <a:pt x="33" y="31"/>
                </a:cubicBezTo>
                <a:cubicBezTo>
                  <a:pt x="38" y="39"/>
                  <a:pt x="40" y="46"/>
                  <a:pt x="40" y="52"/>
                </a:cubicBezTo>
                <a:cubicBezTo>
                  <a:pt x="40" y="58"/>
                  <a:pt x="38" y="62"/>
                  <a:pt x="35" y="65"/>
                </a:cubicBezTo>
                <a:cubicBezTo>
                  <a:pt x="31" y="69"/>
                  <a:pt x="26" y="71"/>
                  <a:pt x="21" y="71"/>
                </a:cubicBezTo>
                <a:cubicBezTo>
                  <a:pt x="15" y="71"/>
                  <a:pt x="10" y="69"/>
                  <a:pt x="6" y="64"/>
                </a:cubicBezTo>
                <a:cubicBezTo>
                  <a:pt x="2" y="60"/>
                  <a:pt x="0" y="55"/>
                  <a:pt x="0" y="48"/>
                </a:cubicBezTo>
                <a:cubicBezTo>
                  <a:pt x="0" y="35"/>
                  <a:pt x="5" y="24"/>
                  <a:pt x="16" y="14"/>
                </a:cubicBezTo>
                <a:cubicBezTo>
                  <a:pt x="27" y="5"/>
                  <a:pt x="43" y="0"/>
                  <a:pt x="62" y="0"/>
                </a:cubicBezTo>
                <a:cubicBezTo>
                  <a:pt x="83" y="0"/>
                  <a:pt x="99" y="5"/>
                  <a:pt x="110" y="15"/>
                </a:cubicBezTo>
                <a:cubicBezTo>
                  <a:pt x="121" y="25"/>
                  <a:pt x="126" y="37"/>
                  <a:pt x="126" y="51"/>
                </a:cubicBezTo>
                <a:cubicBezTo>
                  <a:pt x="126" y="61"/>
                  <a:pt x="124" y="71"/>
                  <a:pt x="118" y="79"/>
                </a:cubicBezTo>
                <a:cubicBezTo>
                  <a:pt x="112" y="88"/>
                  <a:pt x="101" y="97"/>
                  <a:pt x="85" y="108"/>
                </a:cubicBezTo>
                <a:cubicBezTo>
                  <a:pt x="74" y="115"/>
                  <a:pt x="67" y="121"/>
                  <a:pt x="64" y="127"/>
                </a:cubicBezTo>
                <a:cubicBezTo>
                  <a:pt x="60" y="132"/>
                  <a:pt x="58" y="141"/>
                  <a:pt x="58" y="152"/>
                </a:cubicBezTo>
                <a:close/>
                <a:moveTo>
                  <a:pt x="56" y="176"/>
                </a:moveTo>
                <a:cubicBezTo>
                  <a:pt x="64" y="176"/>
                  <a:pt x="70" y="178"/>
                  <a:pt x="75" y="183"/>
                </a:cubicBezTo>
                <a:cubicBezTo>
                  <a:pt x="80" y="188"/>
                  <a:pt x="82" y="194"/>
                  <a:pt x="82" y="202"/>
                </a:cubicBezTo>
                <a:cubicBezTo>
                  <a:pt x="82" y="209"/>
                  <a:pt x="80" y="215"/>
                  <a:pt x="75" y="220"/>
                </a:cubicBezTo>
                <a:cubicBezTo>
                  <a:pt x="70" y="225"/>
                  <a:pt x="64" y="228"/>
                  <a:pt x="56" y="228"/>
                </a:cubicBezTo>
                <a:cubicBezTo>
                  <a:pt x="49" y="228"/>
                  <a:pt x="43" y="225"/>
                  <a:pt x="38" y="220"/>
                </a:cubicBezTo>
                <a:cubicBezTo>
                  <a:pt x="33" y="215"/>
                  <a:pt x="30" y="209"/>
                  <a:pt x="30" y="202"/>
                </a:cubicBezTo>
                <a:cubicBezTo>
                  <a:pt x="30" y="194"/>
                  <a:pt x="33" y="188"/>
                  <a:pt x="38" y="183"/>
                </a:cubicBezTo>
                <a:cubicBezTo>
                  <a:pt x="43" y="178"/>
                  <a:pt x="49" y="176"/>
                  <a:pt x="56" y="17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90CCA2A-F5C9-4348-A3AA-BCB958B6B1C5}"/>
              </a:ext>
            </a:extLst>
          </p:cNvPr>
          <p:cNvCxnSpPr>
            <a:cxnSpLocks/>
          </p:cNvCxnSpPr>
          <p:nvPr/>
        </p:nvCxnSpPr>
        <p:spPr>
          <a:xfrm>
            <a:off x="4083280" y="2562785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FA7BBF2-A598-4178-AD98-670F29F9BBD5}"/>
              </a:ext>
            </a:extLst>
          </p:cNvPr>
          <p:cNvCxnSpPr>
            <a:cxnSpLocks/>
          </p:cNvCxnSpPr>
          <p:nvPr/>
        </p:nvCxnSpPr>
        <p:spPr>
          <a:xfrm>
            <a:off x="5619929" y="2565442"/>
            <a:ext cx="93747" cy="144736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Oval 89">
            <a:extLst>
              <a:ext uri="{FF2B5EF4-FFF2-40B4-BE49-F238E27FC236}">
                <a16:creationId xmlns:a16="http://schemas.microsoft.com/office/drawing/2014/main" id="{3C1C6911-78B6-450C-8DA7-036D3B2A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45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9DF15178-AE83-499C-A713-479680195F7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6031362" y="2329309"/>
            <a:ext cx="228517" cy="36997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Oval 89">
            <a:extLst>
              <a:ext uri="{FF2B5EF4-FFF2-40B4-BE49-F238E27FC236}">
                <a16:creationId xmlns:a16="http://schemas.microsoft.com/office/drawing/2014/main" id="{3BCA0E59-7EA5-4D74-944F-C317CAE9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75" y="268161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8" name="Alexis">
            <a:extLst>
              <a:ext uri="{FF2B5EF4-FFF2-40B4-BE49-F238E27FC236}">
                <a16:creationId xmlns:a16="http://schemas.microsoft.com/office/drawing/2014/main" id="{7925A48A-2AB5-478E-AD16-5270B2CCC0AE}"/>
              </a:ext>
            </a:extLst>
          </p:cNvPr>
          <p:cNvGrpSpPr/>
          <p:nvPr/>
        </p:nvGrpSpPr>
        <p:grpSpPr>
          <a:xfrm>
            <a:off x="1155802" y="2901939"/>
            <a:ext cx="737041" cy="734342"/>
            <a:chOff x="3128963" y="3856038"/>
            <a:chExt cx="866775" cy="863601"/>
          </a:xfrm>
        </p:grpSpPr>
        <p:sp>
          <p:nvSpPr>
            <p:cNvPr id="93" name="Freeform 113">
              <a:extLst>
                <a:ext uri="{FF2B5EF4-FFF2-40B4-BE49-F238E27FC236}">
                  <a16:creationId xmlns:a16="http://schemas.microsoft.com/office/drawing/2014/main" id="{ED06F848-4EC1-4425-869E-FAD085F9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114">
              <a:extLst>
                <a:ext uri="{FF2B5EF4-FFF2-40B4-BE49-F238E27FC236}">
                  <a16:creationId xmlns:a16="http://schemas.microsoft.com/office/drawing/2014/main" id="{A09134D1-5AA4-4412-BD30-8E81BD043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115">
              <a:extLst>
                <a:ext uri="{FF2B5EF4-FFF2-40B4-BE49-F238E27FC236}">
                  <a16:creationId xmlns:a16="http://schemas.microsoft.com/office/drawing/2014/main" id="{AB7A1156-D8F1-4487-B885-1E65DEDB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116">
              <a:extLst>
                <a:ext uri="{FF2B5EF4-FFF2-40B4-BE49-F238E27FC236}">
                  <a16:creationId xmlns:a16="http://schemas.microsoft.com/office/drawing/2014/main" id="{6FB02876-6AD2-4FD5-9C95-1C5645073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117">
              <a:extLst>
                <a:ext uri="{FF2B5EF4-FFF2-40B4-BE49-F238E27FC236}">
                  <a16:creationId xmlns:a16="http://schemas.microsoft.com/office/drawing/2014/main" id="{20F53ED8-E9ED-4D5A-A1F9-FACC3820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8">
              <a:extLst>
                <a:ext uri="{FF2B5EF4-FFF2-40B4-BE49-F238E27FC236}">
                  <a16:creationId xmlns:a16="http://schemas.microsoft.com/office/drawing/2014/main" id="{7567D17B-BB8A-4FD9-A7A0-23962A032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9">
              <a:extLst>
                <a:ext uri="{FF2B5EF4-FFF2-40B4-BE49-F238E27FC236}">
                  <a16:creationId xmlns:a16="http://schemas.microsoft.com/office/drawing/2014/main" id="{315B48C3-D8E7-4639-8B05-A965685B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BAB5CF72-C6DF-41CC-9E8F-93009A16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5681E42B-3EDE-41E4-9DA4-AF6E961B3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22">
              <a:extLst>
                <a:ext uri="{FF2B5EF4-FFF2-40B4-BE49-F238E27FC236}">
                  <a16:creationId xmlns:a16="http://schemas.microsoft.com/office/drawing/2014/main" id="{E6FF2019-3A20-40FE-B358-490ECEAE5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23">
              <a:extLst>
                <a:ext uri="{FF2B5EF4-FFF2-40B4-BE49-F238E27FC236}">
                  <a16:creationId xmlns:a16="http://schemas.microsoft.com/office/drawing/2014/main" id="{3BB6573B-EF5B-4DF8-8EBB-7B5908A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4">
              <a:extLst>
                <a:ext uri="{FF2B5EF4-FFF2-40B4-BE49-F238E27FC236}">
                  <a16:creationId xmlns:a16="http://schemas.microsoft.com/office/drawing/2014/main" id="{D3A34D90-7DD6-4B81-BF6C-A6E8F9901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5">
              <a:extLst>
                <a:ext uri="{FF2B5EF4-FFF2-40B4-BE49-F238E27FC236}">
                  <a16:creationId xmlns:a16="http://schemas.microsoft.com/office/drawing/2014/main" id="{B026DDE1-5827-4376-86AA-D0320B984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6">
              <a:extLst>
                <a:ext uri="{FF2B5EF4-FFF2-40B4-BE49-F238E27FC236}">
                  <a16:creationId xmlns:a16="http://schemas.microsoft.com/office/drawing/2014/main" id="{6BE98802-F57B-47BD-86AA-25D7C543E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7">
              <a:extLst>
                <a:ext uri="{FF2B5EF4-FFF2-40B4-BE49-F238E27FC236}">
                  <a16:creationId xmlns:a16="http://schemas.microsoft.com/office/drawing/2014/main" id="{7903F106-2D51-49FE-8663-3EDA80CF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Line 128">
              <a:extLst>
                <a:ext uri="{FF2B5EF4-FFF2-40B4-BE49-F238E27FC236}">
                  <a16:creationId xmlns:a16="http://schemas.microsoft.com/office/drawing/2014/main" id="{6E0ED1A5-C6D5-4B88-B4CE-60F08A06A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Line 129">
              <a:extLst>
                <a:ext uri="{FF2B5EF4-FFF2-40B4-BE49-F238E27FC236}">
                  <a16:creationId xmlns:a16="http://schemas.microsoft.com/office/drawing/2014/main" id="{DA79F7E8-0E8B-40A4-B327-AB40FACB9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Line 130">
              <a:extLst>
                <a:ext uri="{FF2B5EF4-FFF2-40B4-BE49-F238E27FC236}">
                  <a16:creationId xmlns:a16="http://schemas.microsoft.com/office/drawing/2014/main" id="{4FB1BC36-EE8C-4D69-9854-CC845DFA9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Line 131">
              <a:extLst>
                <a:ext uri="{FF2B5EF4-FFF2-40B4-BE49-F238E27FC236}">
                  <a16:creationId xmlns:a16="http://schemas.microsoft.com/office/drawing/2014/main" id="{31198C8A-666C-4529-A25B-528085152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Oval 132">
              <a:extLst>
                <a:ext uri="{FF2B5EF4-FFF2-40B4-BE49-F238E27FC236}">
                  <a16:creationId xmlns:a16="http://schemas.microsoft.com/office/drawing/2014/main" id="{65BEF5DF-45DF-40F6-BDF7-1F72A516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21" name="Ryan">
            <a:extLst>
              <a:ext uri="{FF2B5EF4-FFF2-40B4-BE49-F238E27FC236}">
                <a16:creationId xmlns:a16="http://schemas.microsoft.com/office/drawing/2014/main" id="{2EC1F5D4-1255-4F7B-BF03-A47F153C460E}"/>
              </a:ext>
            </a:extLst>
          </p:cNvPr>
          <p:cNvGrpSpPr/>
          <p:nvPr/>
        </p:nvGrpSpPr>
        <p:grpSpPr>
          <a:xfrm>
            <a:off x="1151565" y="1824866"/>
            <a:ext cx="745658" cy="744293"/>
            <a:chOff x="5405438" y="2646363"/>
            <a:chExt cx="866775" cy="865188"/>
          </a:xfrm>
        </p:grpSpPr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D0A73404-24F9-4031-B1D5-E1FF3685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13101"/>
              <a:ext cx="663575" cy="298450"/>
            </a:xfrm>
            <a:custGeom>
              <a:avLst/>
              <a:gdLst/>
              <a:ahLst/>
              <a:cxnLst>
                <a:cxn ang="0">
                  <a:pos x="354" y="0"/>
                </a:cxn>
                <a:cxn ang="0">
                  <a:pos x="252" y="36"/>
                </a:cxn>
                <a:cxn ang="0">
                  <a:pos x="151" y="0"/>
                </a:cxn>
                <a:cxn ang="0">
                  <a:pos x="137" y="38"/>
                </a:cxn>
                <a:cxn ang="0">
                  <a:pos x="0" y="109"/>
                </a:cxn>
                <a:cxn ang="0">
                  <a:pos x="252" y="227"/>
                </a:cxn>
                <a:cxn ang="0">
                  <a:pos x="505" y="109"/>
                </a:cxn>
                <a:cxn ang="0">
                  <a:pos x="368" y="38"/>
                </a:cxn>
                <a:cxn ang="0">
                  <a:pos x="354" y="0"/>
                </a:cxn>
              </a:cxnLst>
              <a:rect l="0" t="0" r="r" b="b"/>
              <a:pathLst>
                <a:path w="505" h="227">
                  <a:moveTo>
                    <a:pt x="354" y="0"/>
                  </a:moveTo>
                  <a:cubicBezTo>
                    <a:pt x="333" y="21"/>
                    <a:pt x="293" y="36"/>
                    <a:pt x="252" y="36"/>
                  </a:cubicBezTo>
                  <a:cubicBezTo>
                    <a:pt x="212" y="36"/>
                    <a:pt x="182" y="22"/>
                    <a:pt x="151" y="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0" y="181"/>
                    <a:pt x="151" y="227"/>
                    <a:pt x="252" y="227"/>
                  </a:cubicBezTo>
                  <a:cubicBezTo>
                    <a:pt x="354" y="227"/>
                    <a:pt x="444" y="181"/>
                    <a:pt x="505" y="109"/>
                  </a:cubicBezTo>
                  <a:cubicBezTo>
                    <a:pt x="460" y="85"/>
                    <a:pt x="368" y="38"/>
                    <a:pt x="368" y="38"/>
                  </a:cubicBezTo>
                  <a:cubicBezTo>
                    <a:pt x="368" y="38"/>
                    <a:pt x="357" y="8"/>
                    <a:pt x="3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65D846F9-DD93-4EAA-9F49-9E27E96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759076"/>
              <a:ext cx="422275" cy="312738"/>
            </a:xfrm>
            <a:custGeom>
              <a:avLst/>
              <a:gdLst/>
              <a:ahLst/>
              <a:cxnLst>
                <a:cxn ang="0">
                  <a:pos x="306" y="237"/>
                </a:cxn>
                <a:cxn ang="0">
                  <a:pos x="225" y="118"/>
                </a:cxn>
                <a:cxn ang="0">
                  <a:pos x="56" y="98"/>
                </a:cxn>
                <a:cxn ang="0">
                  <a:pos x="0" y="151"/>
                </a:cxn>
                <a:cxn ang="0">
                  <a:pos x="152" y="5"/>
                </a:cxn>
                <a:cxn ang="0">
                  <a:pos x="306" y="237"/>
                </a:cxn>
              </a:cxnLst>
              <a:rect l="0" t="0" r="r" b="b"/>
              <a:pathLst>
                <a:path w="321" h="237">
                  <a:moveTo>
                    <a:pt x="306" y="237"/>
                  </a:moveTo>
                  <a:cubicBezTo>
                    <a:pt x="261" y="223"/>
                    <a:pt x="225" y="150"/>
                    <a:pt x="225" y="118"/>
                  </a:cubicBezTo>
                  <a:cubicBezTo>
                    <a:pt x="205" y="138"/>
                    <a:pt x="119" y="183"/>
                    <a:pt x="56" y="98"/>
                  </a:cubicBezTo>
                  <a:cubicBezTo>
                    <a:pt x="33" y="112"/>
                    <a:pt x="11" y="124"/>
                    <a:pt x="0" y="151"/>
                  </a:cubicBezTo>
                  <a:cubicBezTo>
                    <a:pt x="5" y="108"/>
                    <a:pt x="34" y="10"/>
                    <a:pt x="152" y="5"/>
                  </a:cubicBezTo>
                  <a:cubicBezTo>
                    <a:pt x="271" y="0"/>
                    <a:pt x="321" y="131"/>
                    <a:pt x="306" y="23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81">
              <a:extLst>
                <a:ext uri="{FF2B5EF4-FFF2-40B4-BE49-F238E27FC236}">
                  <a16:creationId xmlns:a16="http://schemas.microsoft.com/office/drawing/2014/main" id="{63B0C825-3427-4176-A0A9-D44316D0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767013"/>
              <a:ext cx="444500" cy="493713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6" y="232"/>
                </a:cxn>
                <a:cxn ang="0">
                  <a:pos x="169" y="376"/>
                </a:cxn>
                <a:cxn ang="0">
                  <a:pos x="323" y="232"/>
                </a:cxn>
                <a:cxn ang="0">
                  <a:pos x="169" y="0"/>
                </a:cxn>
              </a:cxnLst>
              <a:rect l="0" t="0" r="r" b="b"/>
              <a:pathLst>
                <a:path w="339" h="376">
                  <a:moveTo>
                    <a:pt x="169" y="0"/>
                  </a:moveTo>
                  <a:cubicBezTo>
                    <a:pt x="39" y="0"/>
                    <a:pt x="0" y="138"/>
                    <a:pt x="16" y="232"/>
                  </a:cubicBezTo>
                  <a:cubicBezTo>
                    <a:pt x="37" y="355"/>
                    <a:pt x="105" y="368"/>
                    <a:pt x="169" y="376"/>
                  </a:cubicBezTo>
                  <a:cubicBezTo>
                    <a:pt x="234" y="368"/>
                    <a:pt x="302" y="355"/>
                    <a:pt x="323" y="232"/>
                  </a:cubicBezTo>
                  <a:cubicBezTo>
                    <a:pt x="339" y="138"/>
                    <a:pt x="300" y="0"/>
                    <a:pt x="169" y="0"/>
                  </a:cubicBez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83">
              <a:extLst>
                <a:ext uri="{FF2B5EF4-FFF2-40B4-BE49-F238E27FC236}">
                  <a16:creationId xmlns:a16="http://schemas.microsoft.com/office/drawing/2014/main" id="{E10C47C9-1DC8-40C3-8600-A662B3F2D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2840038"/>
              <a:ext cx="117475" cy="904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83" y="16"/>
                </a:cxn>
                <a:cxn ang="0">
                  <a:pos x="36" y="23"/>
                </a:cxn>
              </a:cxnLst>
              <a:rect l="0" t="0" r="r" b="b"/>
              <a:pathLst>
                <a:path w="90" h="69">
                  <a:moveTo>
                    <a:pt x="0" y="58"/>
                  </a:moveTo>
                  <a:cubicBezTo>
                    <a:pt x="28" y="69"/>
                    <a:pt x="90" y="33"/>
                    <a:pt x="83" y="16"/>
                  </a:cubicBezTo>
                  <a:cubicBezTo>
                    <a:pt x="76" y="0"/>
                    <a:pt x="36" y="23"/>
                    <a:pt x="36" y="2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84">
              <a:extLst>
                <a:ext uri="{FF2B5EF4-FFF2-40B4-BE49-F238E27FC236}">
                  <a16:creationId xmlns:a16="http://schemas.microsoft.com/office/drawing/2014/main" id="{DA87BABB-9288-4EE3-A53E-CF6924BBE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2903538"/>
              <a:ext cx="14288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0"/>
                </a:cxn>
              </a:cxnLst>
              <a:rect l="0" t="0" r="r" b="b"/>
              <a:pathLst>
                <a:path w="11" h="40">
                  <a:moveTo>
                    <a:pt x="0" y="0"/>
                  </a:moveTo>
                  <a:cubicBezTo>
                    <a:pt x="4" y="13"/>
                    <a:pt x="11" y="40"/>
                    <a:pt x="11" y="4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85">
              <a:extLst>
                <a:ext uri="{FF2B5EF4-FFF2-40B4-BE49-F238E27FC236}">
                  <a16:creationId xmlns:a16="http://schemas.microsoft.com/office/drawing/2014/main" id="{8EA4643B-E6AE-496D-A1EC-77B2433D8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2805113"/>
              <a:ext cx="49213" cy="2222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8" y="0"/>
                </a:cxn>
              </a:cxnLst>
              <a:rect l="0" t="0" r="r" b="b"/>
              <a:pathLst>
                <a:path w="38" h="18">
                  <a:moveTo>
                    <a:pt x="0" y="18"/>
                  </a:moveTo>
                  <a:cubicBezTo>
                    <a:pt x="10" y="8"/>
                    <a:pt x="26" y="0"/>
                    <a:pt x="38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86">
              <a:extLst>
                <a:ext uri="{FF2B5EF4-FFF2-40B4-BE49-F238E27FC236}">
                  <a16:creationId xmlns:a16="http://schemas.microsoft.com/office/drawing/2014/main" id="{92E890E1-F500-478D-AF4B-654BBFE93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62313"/>
              <a:ext cx="331788" cy="93663"/>
            </a:xfrm>
            <a:custGeom>
              <a:avLst/>
              <a:gdLst/>
              <a:ahLst/>
              <a:cxnLst>
                <a:cxn ang="0">
                  <a:pos x="252" y="51"/>
                </a:cxn>
                <a:cxn ang="0">
                  <a:pos x="137" y="0"/>
                </a:cxn>
                <a:cxn ang="0">
                  <a:pos x="0" y="71"/>
                </a:cxn>
              </a:cxnLst>
              <a:rect l="0" t="0" r="r" b="b"/>
              <a:pathLst>
                <a:path w="252" h="71">
                  <a:moveTo>
                    <a:pt x="252" y="51"/>
                  </a:moveTo>
                  <a:cubicBezTo>
                    <a:pt x="189" y="51"/>
                    <a:pt x="137" y="28"/>
                    <a:pt x="137" y="0"/>
                  </a:cubicBezTo>
                  <a:cubicBezTo>
                    <a:pt x="0" y="71"/>
                    <a:pt x="0" y="71"/>
                    <a:pt x="0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87">
              <a:extLst>
                <a:ext uri="{FF2B5EF4-FFF2-40B4-BE49-F238E27FC236}">
                  <a16:creationId xmlns:a16="http://schemas.microsoft.com/office/drawing/2014/main" id="{E13655D9-5798-49B6-A8A3-FFC08C91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3262313"/>
              <a:ext cx="331788" cy="936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16" y="0"/>
                </a:cxn>
                <a:cxn ang="0">
                  <a:pos x="253" y="71"/>
                </a:cxn>
              </a:cxnLst>
              <a:rect l="0" t="0" r="r" b="b"/>
              <a:pathLst>
                <a:path w="253" h="71">
                  <a:moveTo>
                    <a:pt x="0" y="51"/>
                  </a:moveTo>
                  <a:cubicBezTo>
                    <a:pt x="64" y="51"/>
                    <a:pt x="116" y="28"/>
                    <a:pt x="116" y="0"/>
                  </a:cubicBezTo>
                  <a:cubicBezTo>
                    <a:pt x="253" y="71"/>
                    <a:pt x="253" y="71"/>
                    <a:pt x="253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Line 188">
              <a:extLst>
                <a:ext uri="{FF2B5EF4-FFF2-40B4-BE49-F238E27FC236}">
                  <a16:creationId xmlns:a16="http://schemas.microsoft.com/office/drawing/2014/main" id="{3DB02EEE-2D72-42E9-ABF6-248899698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8013" y="3213101"/>
              <a:ext cx="17463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Line 189">
              <a:extLst>
                <a:ext uri="{FF2B5EF4-FFF2-40B4-BE49-F238E27FC236}">
                  <a16:creationId xmlns:a16="http://schemas.microsoft.com/office/drawing/2014/main" id="{DB792FC5-6D01-44D1-8A15-BA2CE6C93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16600" y="3257551"/>
              <a:ext cx="3175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Line 190">
              <a:extLst>
                <a:ext uri="{FF2B5EF4-FFF2-40B4-BE49-F238E27FC236}">
                  <a16:creationId xmlns:a16="http://schemas.microsoft.com/office/drawing/2014/main" id="{CCFDD7B1-CE22-492B-91D0-244159C17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2150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Line 191">
              <a:extLst>
                <a:ext uri="{FF2B5EF4-FFF2-40B4-BE49-F238E27FC236}">
                  <a16:creationId xmlns:a16="http://schemas.microsoft.com/office/drawing/2014/main" id="{5F2C3476-E782-4193-BFDE-1FFB32FBB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34050" y="3241676"/>
              <a:ext cx="22225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Line 192">
              <a:extLst>
                <a:ext uri="{FF2B5EF4-FFF2-40B4-BE49-F238E27FC236}">
                  <a16:creationId xmlns:a16="http://schemas.microsoft.com/office/drawing/2014/main" id="{B77F74D7-41C2-4551-9C9F-643D0D981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2300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Line 193">
              <a:extLst>
                <a:ext uri="{FF2B5EF4-FFF2-40B4-BE49-F238E27FC236}">
                  <a16:creationId xmlns:a16="http://schemas.microsoft.com/office/drawing/2014/main" id="{3D736FDB-5E32-4EA8-902A-2BA5C3D17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72175" y="3213101"/>
              <a:ext cx="19050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Line 194">
              <a:extLst>
                <a:ext uri="{FF2B5EF4-FFF2-40B4-BE49-F238E27FC236}">
                  <a16:creationId xmlns:a16="http://schemas.microsoft.com/office/drawing/2014/main" id="{9EF45CF5-B024-4B2D-B347-4E03026F9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6288" y="3257551"/>
              <a:ext cx="6350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Line 195">
              <a:extLst>
                <a:ext uri="{FF2B5EF4-FFF2-40B4-BE49-F238E27FC236}">
                  <a16:creationId xmlns:a16="http://schemas.microsoft.com/office/drawing/2014/main" id="{4068FF9B-5D18-4C86-9C8A-FDBC8CF63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213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Line 196">
              <a:extLst>
                <a:ext uri="{FF2B5EF4-FFF2-40B4-BE49-F238E27FC236}">
                  <a16:creationId xmlns:a16="http://schemas.microsoft.com/office/drawing/2014/main" id="{7972BC5A-001D-4D3F-B5EF-9A3ADD3F8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2963" y="3241676"/>
              <a:ext cx="2063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Line 197">
              <a:extLst>
                <a:ext uri="{FF2B5EF4-FFF2-40B4-BE49-F238E27FC236}">
                  <a16:creationId xmlns:a16="http://schemas.microsoft.com/office/drawing/2014/main" id="{8CBCE725-1E50-445C-A57B-CD332385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38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198">
              <a:extLst>
                <a:ext uri="{FF2B5EF4-FFF2-40B4-BE49-F238E27FC236}">
                  <a16:creationId xmlns:a16="http://schemas.microsoft.com/office/drawing/2014/main" id="{7397F7AC-C5D9-495F-97B2-9BC3EF5D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199">
              <a:extLst>
                <a:ext uri="{FF2B5EF4-FFF2-40B4-BE49-F238E27FC236}">
                  <a16:creationId xmlns:a16="http://schemas.microsoft.com/office/drawing/2014/main" id="{DC8C3547-5B6B-4196-9A2E-F6962A4D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3025776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200">
              <a:extLst>
                <a:ext uri="{FF2B5EF4-FFF2-40B4-BE49-F238E27FC236}">
                  <a16:creationId xmlns:a16="http://schemas.microsoft.com/office/drawing/2014/main" id="{3DE223E9-3094-4034-BAC0-83BE0A46A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5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" y="0"/>
                </a:cxn>
                <a:cxn ang="0">
                  <a:pos x="51" y="8"/>
                </a:cxn>
              </a:cxnLst>
              <a:rect l="0" t="0" r="r" b="b"/>
              <a:pathLst>
                <a:path w="51" h="8">
                  <a:moveTo>
                    <a:pt x="0" y="8"/>
                  </a:moveTo>
                  <a:cubicBezTo>
                    <a:pt x="7" y="3"/>
                    <a:pt x="16" y="0"/>
                    <a:pt x="26" y="0"/>
                  </a:cubicBezTo>
                  <a:cubicBezTo>
                    <a:pt x="35" y="0"/>
                    <a:pt x="44" y="3"/>
                    <a:pt x="5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201">
              <a:extLst>
                <a:ext uri="{FF2B5EF4-FFF2-40B4-BE49-F238E27FC236}">
                  <a16:creationId xmlns:a16="http://schemas.microsoft.com/office/drawing/2014/main" id="{1DE19CD0-5799-48D1-821F-A99015C65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3025776"/>
              <a:ext cx="17463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202">
              <a:extLst>
                <a:ext uri="{FF2B5EF4-FFF2-40B4-BE49-F238E27FC236}">
                  <a16:creationId xmlns:a16="http://schemas.microsoft.com/office/drawing/2014/main" id="{6C94780B-F89E-428E-B514-C7C953C0F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178176"/>
              <a:ext cx="8096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11" y="8"/>
                    <a:pt x="43" y="11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203">
              <a:extLst>
                <a:ext uri="{FF2B5EF4-FFF2-40B4-BE49-F238E27FC236}">
                  <a16:creationId xmlns:a16="http://schemas.microsoft.com/office/drawing/2014/main" id="{C6D445C0-1D1D-4ADD-A42B-34B015372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021013"/>
              <a:ext cx="41275" cy="98425"/>
            </a:xfrm>
            <a:custGeom>
              <a:avLst/>
              <a:gdLst/>
              <a:ahLst/>
              <a:cxnLst>
                <a:cxn ang="0">
                  <a:pos x="31" y="65"/>
                </a:cxn>
                <a:cxn ang="0">
                  <a:pos x="7" y="68"/>
                </a:cxn>
                <a:cxn ang="0">
                  <a:pos x="23" y="0"/>
                </a:cxn>
              </a:cxnLst>
              <a:rect l="0" t="0" r="r" b="b"/>
              <a:pathLst>
                <a:path w="31" h="75">
                  <a:moveTo>
                    <a:pt x="31" y="65"/>
                  </a:moveTo>
                  <a:cubicBezTo>
                    <a:pt x="31" y="65"/>
                    <a:pt x="14" y="75"/>
                    <a:pt x="7" y="68"/>
                  </a:cubicBezTo>
                  <a:cubicBezTo>
                    <a:pt x="0" y="61"/>
                    <a:pt x="23" y="0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Oval 204">
              <a:extLst>
                <a:ext uri="{FF2B5EF4-FFF2-40B4-BE49-F238E27FC236}">
                  <a16:creationId xmlns:a16="http://schemas.microsoft.com/office/drawing/2014/main" id="{30539A32-8858-4E26-B13D-38CB8B1C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2646363"/>
              <a:ext cx="866775" cy="865188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5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64" grpId="0" animBg="1"/>
      <p:bldP spid="67" grpId="0" animBg="1"/>
      <p:bldP spid="68" grpId="0" animBg="1"/>
      <p:bldP spid="76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56" name="Oval 5">
            <a:extLst>
              <a:ext uri="{FF2B5EF4-FFF2-40B4-BE49-F238E27FC236}">
                <a16:creationId xmlns:a16="http://schemas.microsoft.com/office/drawing/2014/main" id="{1C15600E-3F64-433D-B239-48B0EAF1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671638"/>
            <a:ext cx="1800225" cy="1800225"/>
          </a:xfrm>
          <a:prstGeom prst="ellipse">
            <a:avLst/>
          </a:pr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5" name="Center secondary lines">
            <a:extLst>
              <a:ext uri="{FF2B5EF4-FFF2-40B4-BE49-F238E27FC236}">
                <a16:creationId xmlns:a16="http://schemas.microsoft.com/office/drawing/2014/main" id="{96471D24-9D7A-41EA-BE43-3E4EFDD09EAC}"/>
              </a:ext>
            </a:extLst>
          </p:cNvPr>
          <p:cNvGrpSpPr/>
          <p:nvPr/>
        </p:nvGrpSpPr>
        <p:grpSpPr>
          <a:xfrm>
            <a:off x="3635375" y="1633538"/>
            <a:ext cx="1874838" cy="1874838"/>
            <a:chOff x="3889375" y="1600200"/>
            <a:chExt cx="1874838" cy="1874838"/>
          </a:xfrm>
        </p:grpSpPr>
        <p:sp>
          <p:nvSpPr>
            <p:cNvPr id="266" name="Freeform 50">
              <a:extLst>
                <a:ext uri="{FF2B5EF4-FFF2-40B4-BE49-F238E27FC236}">
                  <a16:creationId xmlns:a16="http://schemas.microsoft.com/office/drawing/2014/main" id="{616B2B0D-A4BA-4D0F-9D78-ACFC46B06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1627187"/>
              <a:ext cx="103188" cy="4921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61" y="0"/>
                </a:cxn>
              </a:cxnLst>
              <a:rect l="0" t="0" r="r" b="b"/>
              <a:pathLst>
                <a:path w="61" h="29">
                  <a:moveTo>
                    <a:pt x="0" y="29"/>
                  </a:moveTo>
                  <a:cubicBezTo>
                    <a:pt x="20" y="18"/>
                    <a:pt x="40" y="9"/>
                    <a:pt x="6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7" name="Freeform 51">
              <a:extLst>
                <a:ext uri="{FF2B5EF4-FFF2-40B4-BE49-F238E27FC236}">
                  <a16:creationId xmlns:a16="http://schemas.microsoft.com/office/drawing/2014/main" id="{7ADD69E2-9827-4DD3-BF29-D8BCC366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1704975"/>
              <a:ext cx="55563" cy="3810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3" y="0"/>
                </a:cxn>
              </a:cxnLst>
              <a:rect l="0" t="0" r="r" b="b"/>
              <a:pathLst>
                <a:path w="33" h="22">
                  <a:moveTo>
                    <a:pt x="0" y="22"/>
                  </a:moveTo>
                  <a:cubicBezTo>
                    <a:pt x="11" y="15"/>
                    <a:pt x="22" y="7"/>
                    <a:pt x="3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8" name="Freeform 52">
              <a:extLst>
                <a:ext uri="{FF2B5EF4-FFF2-40B4-BE49-F238E27FC236}">
                  <a16:creationId xmlns:a16="http://schemas.microsoft.com/office/drawing/2014/main" id="{0520C2E5-C089-474F-B6FE-5E463EC27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1843087"/>
              <a:ext cx="214313" cy="322263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127" y="0"/>
                </a:cxn>
              </a:cxnLst>
              <a:rect l="0" t="0" r="r" b="b"/>
              <a:pathLst>
                <a:path w="127" h="190">
                  <a:moveTo>
                    <a:pt x="0" y="190"/>
                  </a:moveTo>
                  <a:cubicBezTo>
                    <a:pt x="29" y="118"/>
                    <a:pt x="73" y="54"/>
                    <a:pt x="12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9" name="Freeform 53">
              <a:extLst>
                <a:ext uri="{FF2B5EF4-FFF2-40B4-BE49-F238E27FC236}">
                  <a16:creationId xmlns:a16="http://schemas.microsoft.com/office/drawing/2014/main" id="{984C9BF2-DEB6-43E5-9DC5-2B41A303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1762125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Freeform 54">
              <a:extLst>
                <a:ext uri="{FF2B5EF4-FFF2-40B4-BE49-F238E27FC236}">
                  <a16:creationId xmlns:a16="http://schemas.microsoft.com/office/drawing/2014/main" id="{AB4A7C46-6E81-4591-86D6-F340F01D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5" y="2214562"/>
              <a:ext cx="22225" cy="2381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</a:cxnLst>
              <a:rect l="0" t="0" r="r" b="b"/>
              <a:pathLst>
                <a:path w="13" h="14">
                  <a:moveTo>
                    <a:pt x="4" y="1"/>
                  </a:move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1" name="Freeform 55">
              <a:extLst>
                <a:ext uri="{FF2B5EF4-FFF2-40B4-BE49-F238E27FC236}">
                  <a16:creationId xmlns:a16="http://schemas.microsoft.com/office/drawing/2014/main" id="{7254C445-016A-4A1D-9247-CFF13A453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2897187"/>
              <a:ext cx="49213" cy="103188"/>
            </a:xfrm>
            <a:custGeom>
              <a:avLst/>
              <a:gdLst/>
              <a:ahLst/>
              <a:cxnLst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29" h="61">
                  <a:moveTo>
                    <a:pt x="29" y="61"/>
                  </a:moveTo>
                  <a:cubicBezTo>
                    <a:pt x="18" y="41"/>
                    <a:pt x="9" y="2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2" name="Freeform 56">
              <a:extLst>
                <a:ext uri="{FF2B5EF4-FFF2-40B4-BE49-F238E27FC236}">
                  <a16:creationId xmlns:a16="http://schemas.microsoft.com/office/drawing/2014/main" id="{48EFD641-D290-408F-94DD-5C89ACEC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3051175"/>
              <a:ext cx="36513" cy="55563"/>
            </a:xfrm>
            <a:custGeom>
              <a:avLst/>
              <a:gdLst/>
              <a:ahLst/>
              <a:cxnLst>
                <a:cxn ang="0">
                  <a:pos x="22" y="33"/>
                </a:cxn>
                <a:cxn ang="0">
                  <a:pos x="0" y="0"/>
                </a:cxn>
              </a:cxnLst>
              <a:rect l="0" t="0" r="r" b="b"/>
              <a:pathLst>
                <a:path w="22" h="33">
                  <a:moveTo>
                    <a:pt x="22" y="33"/>
                  </a:moveTo>
                  <a:cubicBezTo>
                    <a:pt x="15" y="22"/>
                    <a:pt x="7" y="1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3" name="Freeform 57">
              <a:extLst>
                <a:ext uri="{FF2B5EF4-FFF2-40B4-BE49-F238E27FC236}">
                  <a16:creationId xmlns:a16="http://schemas.microsoft.com/office/drawing/2014/main" id="{3E95C1A3-2F7A-4044-B2EC-8DB25665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227388"/>
              <a:ext cx="320675" cy="214313"/>
            </a:xfrm>
            <a:custGeom>
              <a:avLst/>
              <a:gdLst/>
              <a:ahLst/>
              <a:cxnLst>
                <a:cxn ang="0">
                  <a:pos x="190" y="127"/>
                </a:cxn>
                <a:cxn ang="0">
                  <a:pos x="0" y="0"/>
                </a:cxn>
              </a:cxnLst>
              <a:rect l="0" t="0" r="r" b="b"/>
              <a:pathLst>
                <a:path w="190" h="127">
                  <a:moveTo>
                    <a:pt x="190" y="127"/>
                  </a:moveTo>
                  <a:cubicBezTo>
                    <a:pt x="118" y="98"/>
                    <a:pt x="54" y="5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4" name="Freeform 58">
              <a:extLst>
                <a:ext uri="{FF2B5EF4-FFF2-40B4-BE49-F238E27FC236}">
                  <a16:creationId xmlns:a16="http://schemas.microsoft.com/office/drawing/2014/main" id="{0EC8E9D4-6F3F-476D-87E5-68C698DF5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300" y="3138487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5" name="Freeform 59">
              <a:extLst>
                <a:ext uri="{FF2B5EF4-FFF2-40B4-BE49-F238E27FC236}">
                  <a16:creationId xmlns:a16="http://schemas.microsoft.com/office/drawing/2014/main" id="{D3BAC35B-F7B4-4FE5-9719-DC9BD477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3452813"/>
              <a:ext cx="23813" cy="222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</a:cxnLst>
              <a:rect l="0" t="0" r="r" b="b"/>
              <a:pathLst>
                <a:path w="14" h="13">
                  <a:moveTo>
                    <a:pt x="1" y="9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6" name="Freeform 60">
              <a:extLst>
                <a:ext uri="{FF2B5EF4-FFF2-40B4-BE49-F238E27FC236}">
                  <a16:creationId xmlns:a16="http://schemas.microsoft.com/office/drawing/2014/main" id="{5362414B-EDE5-4D59-9B9D-5EF1A2615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3398838"/>
              <a:ext cx="103188" cy="492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0" y="29"/>
                </a:cxn>
              </a:cxnLst>
              <a:rect l="0" t="0" r="r" b="b"/>
              <a:pathLst>
                <a:path w="61" h="29">
                  <a:moveTo>
                    <a:pt x="61" y="0"/>
                  </a:moveTo>
                  <a:cubicBezTo>
                    <a:pt x="41" y="11"/>
                    <a:pt x="21" y="20"/>
                    <a:pt x="0" y="2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7" name="Freeform 61">
              <a:extLst>
                <a:ext uri="{FF2B5EF4-FFF2-40B4-BE49-F238E27FC236}">
                  <a16:creationId xmlns:a16="http://schemas.microsoft.com/office/drawing/2014/main" id="{154E34AA-9F0D-4722-AF11-2A866B80E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350" y="3333750"/>
              <a:ext cx="55563" cy="365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2"/>
                </a:cxn>
              </a:cxnLst>
              <a:rect l="0" t="0" r="r" b="b"/>
              <a:pathLst>
                <a:path w="33" h="22">
                  <a:moveTo>
                    <a:pt x="33" y="0"/>
                  </a:moveTo>
                  <a:cubicBezTo>
                    <a:pt x="22" y="7"/>
                    <a:pt x="11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8" name="Freeform 62">
              <a:extLst>
                <a:ext uri="{FF2B5EF4-FFF2-40B4-BE49-F238E27FC236}">
                  <a16:creationId xmlns:a16="http://schemas.microsoft.com/office/drawing/2014/main" id="{E5E73501-1CE8-47A2-BF95-D821E7CB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2911475"/>
              <a:ext cx="215900" cy="32067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0" y="190"/>
                </a:cxn>
              </a:cxnLst>
              <a:rect l="0" t="0" r="r" b="b"/>
              <a:pathLst>
                <a:path w="127" h="190">
                  <a:moveTo>
                    <a:pt x="127" y="0"/>
                  </a:moveTo>
                  <a:cubicBezTo>
                    <a:pt x="98" y="72"/>
                    <a:pt x="54" y="136"/>
                    <a:pt x="0" y="19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9" name="Freeform 63">
              <a:extLst>
                <a:ext uri="{FF2B5EF4-FFF2-40B4-BE49-F238E27FC236}">
                  <a16:creationId xmlns:a16="http://schemas.microsoft.com/office/drawing/2014/main" id="{64A22BD0-30D9-46E0-8F6A-E64ADCC4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2893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0" name="Freeform 64">
              <a:extLst>
                <a:ext uri="{FF2B5EF4-FFF2-40B4-BE49-F238E27FC236}">
                  <a16:creationId xmlns:a16="http://schemas.microsoft.com/office/drawing/2014/main" id="{E79875D9-0AC0-4270-9AD4-E0A91EEAA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1988" y="2836862"/>
              <a:ext cx="22225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</a:cxnLst>
              <a:rect l="0" t="0" r="r" b="b"/>
              <a:pathLst>
                <a:path w="13" h="14">
                  <a:moveTo>
                    <a:pt x="9" y="13"/>
                  </a:move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1" name="Freeform 65">
              <a:extLst>
                <a:ext uri="{FF2B5EF4-FFF2-40B4-BE49-F238E27FC236}">
                  <a16:creationId xmlns:a16="http://schemas.microsoft.com/office/drawing/2014/main" id="{3DCCF9DB-C9CB-4B9B-A330-1495CD3A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2074862"/>
              <a:ext cx="49213" cy="103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61"/>
                </a:cxn>
              </a:cxnLst>
              <a:rect l="0" t="0" r="r" b="b"/>
              <a:pathLst>
                <a:path w="29" h="61">
                  <a:moveTo>
                    <a:pt x="0" y="0"/>
                  </a:moveTo>
                  <a:cubicBezTo>
                    <a:pt x="11" y="20"/>
                    <a:pt x="20" y="40"/>
                    <a:pt x="29" y="6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2" name="Freeform 66">
              <a:extLst>
                <a:ext uri="{FF2B5EF4-FFF2-40B4-BE49-F238E27FC236}">
                  <a16:creationId xmlns:a16="http://schemas.microsoft.com/office/drawing/2014/main" id="{F97AD9E4-2B4D-46B7-A87A-67D55A99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1968500"/>
              <a:ext cx="38100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3"/>
                </a:cxn>
              </a:cxnLst>
              <a:rect l="0" t="0" r="r" b="b"/>
              <a:pathLst>
                <a:path w="22" h="33">
                  <a:moveTo>
                    <a:pt x="0" y="0"/>
                  </a:moveTo>
                  <a:cubicBezTo>
                    <a:pt x="7" y="11"/>
                    <a:pt x="15" y="22"/>
                    <a:pt x="22" y="3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3" name="Freeform 67">
              <a:extLst>
                <a:ext uri="{FF2B5EF4-FFF2-40B4-BE49-F238E27FC236}">
                  <a16:creationId xmlns:a16="http://schemas.microsoft.com/office/drawing/2014/main" id="{2BAC97F4-CF9B-4E9F-B54E-6EEE8816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1633537"/>
              <a:ext cx="322263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127"/>
                </a:cxn>
              </a:cxnLst>
              <a:rect l="0" t="0" r="r" b="b"/>
              <a:pathLst>
                <a:path w="190" h="127">
                  <a:moveTo>
                    <a:pt x="0" y="0"/>
                  </a:moveTo>
                  <a:cubicBezTo>
                    <a:pt x="72" y="29"/>
                    <a:pt x="136" y="73"/>
                    <a:pt x="190" y="12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4" name="Freeform 68">
              <a:extLst>
                <a:ext uri="{FF2B5EF4-FFF2-40B4-BE49-F238E27FC236}">
                  <a16:creationId xmlns:a16="http://schemas.microsoft.com/office/drawing/2014/main" id="{FBC21218-806F-4155-B77B-4323B262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1912937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5" name="Freeform 69">
              <a:extLst>
                <a:ext uri="{FF2B5EF4-FFF2-40B4-BE49-F238E27FC236}">
                  <a16:creationId xmlns:a16="http://schemas.microsoft.com/office/drawing/2014/main" id="{1A4BBCA4-2236-4F9D-8704-E1FCFDEE4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1600200"/>
              <a:ext cx="23813" cy="22225"/>
            </a:xfrm>
            <a:custGeom>
              <a:avLst/>
              <a:gdLst/>
              <a:ahLst/>
              <a:cxnLst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</a:cxnLst>
              <a:rect l="0" t="0" r="r" b="b"/>
              <a:pathLst>
                <a:path w="14" h="13">
                  <a:moveTo>
                    <a:pt x="13" y="4"/>
                  </a:move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1-nd lines A">
            <a:extLst>
              <a:ext uri="{FF2B5EF4-FFF2-40B4-BE49-F238E27FC236}">
                <a16:creationId xmlns:a16="http://schemas.microsoft.com/office/drawing/2014/main" id="{33D52F89-F81F-4770-BC2E-A64938BAA356}"/>
              </a:ext>
            </a:extLst>
          </p:cNvPr>
          <p:cNvGrpSpPr/>
          <p:nvPr/>
        </p:nvGrpSpPr>
        <p:grpSpPr>
          <a:xfrm>
            <a:off x="3573463" y="479425"/>
            <a:ext cx="1433512" cy="254000"/>
            <a:chOff x="3827463" y="446087"/>
            <a:chExt cx="1433512" cy="254000"/>
          </a:xfrm>
        </p:grpSpPr>
        <p:sp>
          <p:nvSpPr>
            <p:cNvPr id="287" name="Freeform 74">
              <a:extLst>
                <a:ext uri="{FF2B5EF4-FFF2-40B4-BE49-F238E27FC236}">
                  <a16:creationId xmlns:a16="http://schemas.microsoft.com/office/drawing/2014/main" id="{1C550E18-23EC-4A65-8A2A-74D1F1C04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452437"/>
              <a:ext cx="168275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12"/>
                </a:cxn>
              </a:cxnLst>
              <a:rect l="0" t="0" r="r" b="b"/>
              <a:pathLst>
                <a:path w="100" h="12">
                  <a:moveTo>
                    <a:pt x="0" y="0"/>
                  </a:moveTo>
                  <a:cubicBezTo>
                    <a:pt x="34" y="3"/>
                    <a:pt x="67" y="7"/>
                    <a:pt x="100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Freeform 75">
              <a:extLst>
                <a:ext uri="{FF2B5EF4-FFF2-40B4-BE49-F238E27FC236}">
                  <a16:creationId xmlns:a16="http://schemas.microsoft.com/office/drawing/2014/main" id="{3F98FD55-7DFB-449B-AF86-E2579AAC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446087"/>
              <a:ext cx="33655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0" y="0"/>
                </a:cxn>
                <a:cxn ang="0">
                  <a:pos x="199" y="2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cubicBezTo>
                    <a:pt x="46" y="3"/>
                    <a:pt x="93" y="0"/>
                    <a:pt x="140" y="0"/>
                  </a:cubicBezTo>
                  <a:cubicBezTo>
                    <a:pt x="160" y="0"/>
                    <a:pt x="179" y="1"/>
                    <a:pt x="199" y="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Freeform 76">
              <a:extLst>
                <a:ext uri="{FF2B5EF4-FFF2-40B4-BE49-F238E27FC236}">
                  <a16:creationId xmlns:a16="http://schemas.microsoft.com/office/drawing/2014/main" id="{DBD8350A-0F19-4731-BD8F-0537BB3CD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0" y="482599"/>
              <a:ext cx="58738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5" y="0"/>
                </a:cxn>
              </a:cxnLst>
              <a:rect l="0" t="0" r="r" b="b"/>
              <a:pathLst>
                <a:path w="35" h="6">
                  <a:moveTo>
                    <a:pt x="0" y="6"/>
                  </a:moveTo>
                  <a:cubicBezTo>
                    <a:pt x="12" y="4"/>
                    <a:pt x="23" y="2"/>
                    <a:pt x="35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0" name="Freeform 77">
              <a:extLst>
                <a:ext uri="{FF2B5EF4-FFF2-40B4-BE49-F238E27FC236}">
                  <a16:creationId xmlns:a16="http://schemas.microsoft.com/office/drawing/2014/main" id="{F54CF0D0-91CD-431D-84B5-3B555BED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42924"/>
              <a:ext cx="369888" cy="157163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219" y="0"/>
                </a:cxn>
              </a:cxnLst>
              <a:rect l="0" t="0" r="r" b="b"/>
              <a:pathLst>
                <a:path w="219" h="93">
                  <a:moveTo>
                    <a:pt x="0" y="93"/>
                  </a:moveTo>
                  <a:cubicBezTo>
                    <a:pt x="69" y="55"/>
                    <a:pt x="142" y="24"/>
                    <a:pt x="21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AEAE5DE4-FE3C-4915-9B23-82BCE2698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454024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3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F2CFA913-8EE2-44DC-8060-37FAF423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482599"/>
              <a:ext cx="22225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2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3" h="13">
                  <a:moveTo>
                    <a:pt x="5" y="1"/>
                  </a:move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93" name="1-nd lines B">
            <a:extLst>
              <a:ext uri="{FF2B5EF4-FFF2-40B4-BE49-F238E27FC236}">
                <a16:creationId xmlns:a16="http://schemas.microsoft.com/office/drawing/2014/main" id="{A6777342-15F6-4835-B012-510852F585EC}"/>
              </a:ext>
            </a:extLst>
          </p:cNvPr>
          <p:cNvGrpSpPr/>
          <p:nvPr/>
        </p:nvGrpSpPr>
        <p:grpSpPr>
          <a:xfrm>
            <a:off x="6410325" y="1571625"/>
            <a:ext cx="254000" cy="1433513"/>
            <a:chOff x="6664325" y="1538287"/>
            <a:chExt cx="254000" cy="1433513"/>
          </a:xfrm>
        </p:grpSpPr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41C9880-3FE0-496E-9CB3-DD7ECFA2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2700337"/>
              <a:ext cx="20638" cy="168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00"/>
                </a:cxn>
              </a:cxnLst>
              <a:rect l="0" t="0" r="r" b="b"/>
              <a:pathLst>
                <a:path w="12" h="100">
                  <a:moveTo>
                    <a:pt x="12" y="0"/>
                  </a:moveTo>
                  <a:cubicBezTo>
                    <a:pt x="9" y="34"/>
                    <a:pt x="5" y="67"/>
                    <a:pt x="0" y="10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1A6FDC62-99D8-4EB3-98A1-E31CB742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301875"/>
              <a:ext cx="12700" cy="334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40"/>
                </a:cxn>
                <a:cxn ang="0">
                  <a:pos x="6" y="199"/>
                </a:cxn>
              </a:cxnLst>
              <a:rect l="0" t="0" r="r" b="b"/>
              <a:pathLst>
                <a:path w="8" h="199">
                  <a:moveTo>
                    <a:pt x="0" y="0"/>
                  </a:moveTo>
                  <a:cubicBezTo>
                    <a:pt x="5" y="46"/>
                    <a:pt x="8" y="93"/>
                    <a:pt x="8" y="140"/>
                  </a:cubicBezTo>
                  <a:cubicBezTo>
                    <a:pt x="8" y="160"/>
                    <a:pt x="7" y="179"/>
                    <a:pt x="6" y="19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7873D22F-F989-4BA4-8110-39A69979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2092325"/>
              <a:ext cx="95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5"/>
                </a:cxn>
              </a:cxnLst>
              <a:rect l="0" t="0" r="r" b="b"/>
              <a:pathLst>
                <a:path w="6" h="35">
                  <a:moveTo>
                    <a:pt x="0" y="0"/>
                  </a:moveTo>
                  <a:cubicBezTo>
                    <a:pt x="2" y="12"/>
                    <a:pt x="4" y="23"/>
                    <a:pt x="6" y="3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568C114F-69B1-4DF2-B305-C0BB00354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1538287"/>
              <a:ext cx="157163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9"/>
                </a:cxn>
              </a:cxnLst>
              <a:rect l="0" t="0" r="r" b="b"/>
              <a:pathLst>
                <a:path w="93" h="219">
                  <a:moveTo>
                    <a:pt x="0" y="0"/>
                  </a:moveTo>
                  <a:cubicBezTo>
                    <a:pt x="38" y="69"/>
                    <a:pt x="69" y="142"/>
                    <a:pt x="93" y="21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5114028D-3806-4D93-A075-584D2FF9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2235200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D829FC45-869E-4C08-ADFD-B9B6C8C8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88" y="2949575"/>
              <a:ext cx="22225" cy="22225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0" name="1-nd lines C">
            <a:extLst>
              <a:ext uri="{FF2B5EF4-FFF2-40B4-BE49-F238E27FC236}">
                <a16:creationId xmlns:a16="http://schemas.microsoft.com/office/drawing/2014/main" id="{87DAC5DE-689F-4B00-8B88-B632EA85893E}"/>
              </a:ext>
            </a:extLst>
          </p:cNvPr>
          <p:cNvGrpSpPr/>
          <p:nvPr/>
        </p:nvGrpSpPr>
        <p:grpSpPr>
          <a:xfrm>
            <a:off x="4138613" y="4408488"/>
            <a:ext cx="1433513" cy="255588"/>
            <a:chOff x="4392613" y="4375150"/>
            <a:chExt cx="1433513" cy="255588"/>
          </a:xfrm>
        </p:grpSpPr>
        <p:sp>
          <p:nvSpPr>
            <p:cNvPr id="301" name="Freeform 86">
              <a:extLst>
                <a:ext uri="{FF2B5EF4-FFF2-40B4-BE49-F238E27FC236}">
                  <a16:creationId xmlns:a16="http://schemas.microsoft.com/office/drawing/2014/main" id="{53A2D00D-EC9B-4613-BB18-01C26B8A4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4603750"/>
              <a:ext cx="168275" cy="19050"/>
            </a:xfrm>
            <a:custGeom>
              <a:avLst/>
              <a:gdLst/>
              <a:ahLst/>
              <a:cxnLst>
                <a:cxn ang="0">
                  <a:pos x="100" y="12"/>
                </a:cxn>
                <a:cxn ang="0">
                  <a:pos x="0" y="0"/>
                </a:cxn>
              </a:cxnLst>
              <a:rect l="0" t="0" r="r" b="b"/>
              <a:pathLst>
                <a:path w="100" h="12">
                  <a:moveTo>
                    <a:pt x="100" y="12"/>
                  </a:moveTo>
                  <a:cubicBezTo>
                    <a:pt x="66" y="9"/>
                    <a:pt x="33" y="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2" name="Freeform 87">
              <a:extLst>
                <a:ext uri="{FF2B5EF4-FFF2-40B4-BE49-F238E27FC236}">
                  <a16:creationId xmlns:a16="http://schemas.microsoft.com/office/drawing/2014/main" id="{5D52006D-6CCD-456A-B2F8-F41E86DB8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4616450"/>
              <a:ext cx="334963" cy="14288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59" y="8"/>
                </a:cxn>
                <a:cxn ang="0">
                  <a:pos x="0" y="6"/>
                </a:cxn>
              </a:cxnLst>
              <a:rect l="0" t="0" r="r" b="b"/>
              <a:pathLst>
                <a:path w="199" h="8">
                  <a:moveTo>
                    <a:pt x="199" y="0"/>
                  </a:moveTo>
                  <a:cubicBezTo>
                    <a:pt x="153" y="5"/>
                    <a:pt x="106" y="8"/>
                    <a:pt x="59" y="8"/>
                  </a:cubicBezTo>
                  <a:cubicBezTo>
                    <a:pt x="39" y="8"/>
                    <a:pt x="20" y="7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3" name="Freeform 88">
              <a:extLst>
                <a:ext uri="{FF2B5EF4-FFF2-40B4-BE49-F238E27FC236}">
                  <a16:creationId xmlns:a16="http://schemas.microsoft.com/office/drawing/2014/main" id="{465B9171-E0DB-4395-AD8F-5D64D08F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4583113"/>
              <a:ext cx="58738" cy="9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"/>
                </a:cxn>
              </a:cxnLst>
              <a:rect l="0" t="0" r="r" b="b"/>
              <a:pathLst>
                <a:path w="35" h="6">
                  <a:moveTo>
                    <a:pt x="35" y="0"/>
                  </a:moveTo>
                  <a:cubicBezTo>
                    <a:pt x="23" y="2"/>
                    <a:pt x="12" y="4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4" name="Freeform 89">
              <a:extLst>
                <a:ext uri="{FF2B5EF4-FFF2-40B4-BE49-F238E27FC236}">
                  <a16:creationId xmlns:a16="http://schemas.microsoft.com/office/drawing/2014/main" id="{BF519E52-8597-4D05-A26C-724682AA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4375150"/>
              <a:ext cx="369888" cy="157163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0" y="93"/>
                </a:cxn>
              </a:cxnLst>
              <a:rect l="0" t="0" r="r" b="b"/>
              <a:pathLst>
                <a:path w="219" h="93">
                  <a:moveTo>
                    <a:pt x="219" y="0"/>
                  </a:moveTo>
                  <a:cubicBezTo>
                    <a:pt x="150" y="38"/>
                    <a:pt x="77" y="69"/>
                    <a:pt x="0" y="9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5" name="Freeform 90">
              <a:extLst>
                <a:ext uri="{FF2B5EF4-FFF2-40B4-BE49-F238E27FC236}">
                  <a16:creationId xmlns:a16="http://schemas.microsoft.com/office/drawing/2014/main" id="{43387039-2DC9-4BB9-813E-64015421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45974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6" name="Freeform 91">
              <a:extLst>
                <a:ext uri="{FF2B5EF4-FFF2-40B4-BE49-F238E27FC236}">
                  <a16:creationId xmlns:a16="http://schemas.microsoft.com/office/drawing/2014/main" id="{B283504C-544E-4188-B05F-4E5E1223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4570413"/>
              <a:ext cx="22225" cy="22225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2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7" name="1-nd lines D">
            <a:extLst>
              <a:ext uri="{FF2B5EF4-FFF2-40B4-BE49-F238E27FC236}">
                <a16:creationId xmlns:a16="http://schemas.microsoft.com/office/drawing/2014/main" id="{616C064B-0662-406B-8A5D-8655DE8ACDDF}"/>
              </a:ext>
            </a:extLst>
          </p:cNvPr>
          <p:cNvGrpSpPr/>
          <p:nvPr/>
        </p:nvGrpSpPr>
        <p:grpSpPr>
          <a:xfrm>
            <a:off x="2479675" y="2136775"/>
            <a:ext cx="255588" cy="1433514"/>
            <a:chOff x="2733675" y="2103437"/>
            <a:chExt cx="255588" cy="1433514"/>
          </a:xfrm>
        </p:grpSpPr>
        <p:sp>
          <p:nvSpPr>
            <p:cNvPr id="308" name="Freeform 92">
              <a:extLst>
                <a:ext uri="{FF2B5EF4-FFF2-40B4-BE49-F238E27FC236}">
                  <a16:creationId xmlns:a16="http://schemas.microsoft.com/office/drawing/2014/main" id="{02D400F3-899E-4CC2-8F0E-BC508DEEB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206625"/>
              <a:ext cx="19050" cy="169863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" y="0"/>
                </a:cxn>
              </a:cxnLst>
              <a:rect l="0" t="0" r="r" b="b"/>
              <a:pathLst>
                <a:path w="12" h="100">
                  <a:moveTo>
                    <a:pt x="0" y="100"/>
                  </a:moveTo>
                  <a:cubicBezTo>
                    <a:pt x="3" y="66"/>
                    <a:pt x="7" y="33"/>
                    <a:pt x="1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" name="Freeform 93">
              <a:extLst>
                <a:ext uri="{FF2B5EF4-FFF2-40B4-BE49-F238E27FC236}">
                  <a16:creationId xmlns:a16="http://schemas.microsoft.com/office/drawing/2014/main" id="{B9E03681-F724-4FD6-A2CC-6897870C2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438400"/>
              <a:ext cx="14288" cy="336550"/>
            </a:xfrm>
            <a:custGeom>
              <a:avLst/>
              <a:gdLst/>
              <a:ahLst/>
              <a:cxnLst>
                <a:cxn ang="0">
                  <a:pos x="8" y="199"/>
                </a:cxn>
                <a:cxn ang="0">
                  <a:pos x="0" y="59"/>
                </a:cxn>
                <a:cxn ang="0">
                  <a:pos x="2" y="0"/>
                </a:cxn>
              </a:cxnLst>
              <a:rect l="0" t="0" r="r" b="b"/>
              <a:pathLst>
                <a:path w="8" h="199">
                  <a:moveTo>
                    <a:pt x="8" y="199"/>
                  </a:moveTo>
                  <a:cubicBezTo>
                    <a:pt x="3" y="153"/>
                    <a:pt x="0" y="106"/>
                    <a:pt x="0" y="59"/>
                  </a:cubicBezTo>
                  <a:cubicBezTo>
                    <a:pt x="0" y="39"/>
                    <a:pt x="1" y="20"/>
                    <a:pt x="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" name="Freeform 94">
              <a:extLst>
                <a:ext uri="{FF2B5EF4-FFF2-40B4-BE49-F238E27FC236}">
                  <a16:creationId xmlns:a16="http://schemas.microsoft.com/office/drawing/2014/main" id="{760F025B-39EC-48AF-9B2C-B0CF0BE19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924175"/>
              <a:ext cx="9525" cy="58738"/>
            </a:xfrm>
            <a:custGeom>
              <a:avLst/>
              <a:gdLst/>
              <a:ahLst/>
              <a:cxnLst>
                <a:cxn ang="0">
                  <a:pos x="6" y="35"/>
                </a:cxn>
                <a:cxn ang="0">
                  <a:pos x="0" y="0"/>
                </a:cxn>
              </a:cxnLst>
              <a:rect l="0" t="0" r="r" b="b"/>
              <a:pathLst>
                <a:path w="6" h="35">
                  <a:moveTo>
                    <a:pt x="6" y="35"/>
                  </a:moveTo>
                  <a:cubicBezTo>
                    <a:pt x="4" y="23"/>
                    <a:pt x="2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" name="Freeform 95">
              <a:extLst>
                <a:ext uri="{FF2B5EF4-FFF2-40B4-BE49-F238E27FC236}">
                  <a16:creationId xmlns:a16="http://schemas.microsoft.com/office/drawing/2014/main" id="{E0F64471-49EB-4FE8-8495-8DB4F26B9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3167063"/>
              <a:ext cx="157163" cy="369888"/>
            </a:xfrm>
            <a:custGeom>
              <a:avLst/>
              <a:gdLst/>
              <a:ahLst/>
              <a:cxnLst>
                <a:cxn ang="0">
                  <a:pos x="93" y="219"/>
                </a:cxn>
                <a:cxn ang="0">
                  <a:pos x="0" y="0"/>
                </a:cxn>
              </a:cxnLst>
              <a:rect l="0" t="0" r="r" b="b"/>
              <a:pathLst>
                <a:path w="93" h="219">
                  <a:moveTo>
                    <a:pt x="93" y="219"/>
                  </a:moveTo>
                  <a:cubicBezTo>
                    <a:pt x="55" y="150"/>
                    <a:pt x="24" y="7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" name="Freeform 96">
              <a:extLst>
                <a:ext uri="{FF2B5EF4-FFF2-40B4-BE49-F238E27FC236}">
                  <a16:creationId xmlns:a16="http://schemas.microsoft.com/office/drawing/2014/main" id="{3489245C-23D6-44C7-A47D-0C370747A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816225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3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" name="Freeform 97">
              <a:extLst>
                <a:ext uri="{FF2B5EF4-FFF2-40B4-BE49-F238E27FC236}">
                  <a16:creationId xmlns:a16="http://schemas.microsoft.com/office/drawing/2014/main" id="{5A093581-B995-4CE3-B717-DF755C16D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103437"/>
              <a:ext cx="22225" cy="2222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4" y="1"/>
                </a:cxn>
                <a:cxn ang="0">
                  <a:pos x="12" y="4"/>
                </a:cxn>
                <a:cxn ang="0">
                  <a:pos x="8" y="12"/>
                </a:cxn>
                <a:cxn ang="0">
                  <a:pos x="1" y="8"/>
                </a:cxn>
              </a:cxnLst>
              <a:rect l="0" t="0" r="r" b="b"/>
              <a:pathLst>
                <a:path w="13" h="13">
                  <a:moveTo>
                    <a:pt x="1" y="8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1" y="11"/>
                    <a:pt x="8" y="12"/>
                  </a:cubicBezTo>
                  <a:cubicBezTo>
                    <a:pt x="5" y="13"/>
                    <a:pt x="2" y="11"/>
                    <a:pt x="1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14" name="2-nd lines A">
            <a:extLst>
              <a:ext uri="{FF2B5EF4-FFF2-40B4-BE49-F238E27FC236}">
                <a16:creationId xmlns:a16="http://schemas.microsoft.com/office/drawing/2014/main" id="{EBC30C74-E24B-4F0F-9288-B5CFD642AA52}"/>
              </a:ext>
            </a:extLst>
          </p:cNvPr>
          <p:cNvGrpSpPr/>
          <p:nvPr/>
        </p:nvGrpSpPr>
        <p:grpSpPr>
          <a:xfrm>
            <a:off x="4048125" y="376237"/>
            <a:ext cx="1522413" cy="255588"/>
            <a:chOff x="4302125" y="342899"/>
            <a:chExt cx="1522413" cy="255588"/>
          </a:xfrm>
        </p:grpSpPr>
        <p:sp>
          <p:nvSpPr>
            <p:cNvPr id="315" name="Freeform 98">
              <a:extLst>
                <a:ext uri="{FF2B5EF4-FFF2-40B4-BE49-F238E27FC236}">
                  <a16:creationId xmlns:a16="http://schemas.microsoft.com/office/drawing/2014/main" id="{3B5FF790-FC72-4109-89BF-12CAAA38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42899"/>
              <a:ext cx="23813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6" name="Freeform 99">
              <a:extLst>
                <a:ext uri="{FF2B5EF4-FFF2-40B4-BE49-F238E27FC236}">
                  <a16:creationId xmlns:a16="http://schemas.microsoft.com/office/drawing/2014/main" id="{60BE2211-2816-4A40-A77A-C1DD89684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577849"/>
              <a:ext cx="23813" cy="2063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7" name="Freeform 100">
              <a:extLst>
                <a:ext uri="{FF2B5EF4-FFF2-40B4-BE49-F238E27FC236}">
                  <a16:creationId xmlns:a16="http://schemas.microsoft.com/office/drawing/2014/main" id="{107579F7-07C8-4FA9-99FB-AEE6CA670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0" y="504824"/>
              <a:ext cx="133350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34"/>
                </a:cxn>
              </a:cxnLst>
              <a:rect l="0" t="0" r="r" b="b"/>
              <a:pathLst>
                <a:path w="79" h="34">
                  <a:moveTo>
                    <a:pt x="0" y="0"/>
                  </a:moveTo>
                  <a:cubicBezTo>
                    <a:pt x="27" y="10"/>
                    <a:pt x="53" y="21"/>
                    <a:pt x="79" y="3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7E36F145-EFA1-4449-BB5E-F430EDF8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46087"/>
              <a:ext cx="52388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9"/>
                </a:cxn>
              </a:cxnLst>
              <a:rect l="0" t="0" r="r" b="b"/>
              <a:pathLst>
                <a:path w="31" h="9">
                  <a:moveTo>
                    <a:pt x="0" y="0"/>
                  </a:moveTo>
                  <a:cubicBezTo>
                    <a:pt x="10" y="3"/>
                    <a:pt x="21" y="6"/>
                    <a:pt x="31" y="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9" name="Freeform 102">
              <a:extLst>
                <a:ext uri="{FF2B5EF4-FFF2-40B4-BE49-F238E27FC236}">
                  <a16:creationId xmlns:a16="http://schemas.microsoft.com/office/drawing/2014/main" id="{BE340671-6B2C-45E6-B9AD-B5CBA5B1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355599"/>
              <a:ext cx="53340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44"/>
                </a:cxn>
              </a:cxnLst>
              <a:rect l="0" t="0" r="r" b="b"/>
              <a:pathLst>
                <a:path w="316" h="44">
                  <a:moveTo>
                    <a:pt x="0" y="0"/>
                  </a:moveTo>
                  <a:cubicBezTo>
                    <a:pt x="109" y="1"/>
                    <a:pt x="215" y="16"/>
                    <a:pt x="316" y="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0" name="Freeform 103">
              <a:extLst>
                <a:ext uri="{FF2B5EF4-FFF2-40B4-BE49-F238E27FC236}">
                  <a16:creationId xmlns:a16="http://schemas.microsoft.com/office/drawing/2014/main" id="{A34C6EDE-BA85-46F2-BCD4-29C13FD1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5" y="355599"/>
              <a:ext cx="441325" cy="63500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62" y="0"/>
                </a:cxn>
              </a:cxnLst>
              <a:rect l="0" t="0" r="r" b="b"/>
              <a:pathLst>
                <a:path w="262" h="37">
                  <a:moveTo>
                    <a:pt x="0" y="37"/>
                  </a:moveTo>
                  <a:cubicBezTo>
                    <a:pt x="84" y="16"/>
                    <a:pt x="172" y="4"/>
                    <a:pt x="26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1" name="2-nd lines B">
            <a:extLst>
              <a:ext uri="{FF2B5EF4-FFF2-40B4-BE49-F238E27FC236}">
                <a16:creationId xmlns:a16="http://schemas.microsoft.com/office/drawing/2014/main" id="{368BAB1A-9F89-46D0-913E-629380DB071B}"/>
              </a:ext>
            </a:extLst>
          </p:cNvPr>
          <p:cNvGrpSpPr/>
          <p:nvPr/>
        </p:nvGrpSpPr>
        <p:grpSpPr>
          <a:xfrm>
            <a:off x="6511925" y="2046288"/>
            <a:ext cx="255588" cy="1522413"/>
            <a:chOff x="6765925" y="2012950"/>
            <a:chExt cx="255588" cy="1522413"/>
          </a:xfrm>
        </p:grpSpPr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B03026FA-7F2A-457B-9F52-B2EC8445B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5" y="2498725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3" name="Freeform 105">
              <a:extLst>
                <a:ext uri="{FF2B5EF4-FFF2-40B4-BE49-F238E27FC236}">
                  <a16:creationId xmlns:a16="http://schemas.microsoft.com/office/drawing/2014/main" id="{5B39C8CF-C837-4E15-92C4-C6F32D93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3511550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4" name="Freeform 106">
              <a:extLst>
                <a:ext uri="{FF2B5EF4-FFF2-40B4-BE49-F238E27FC236}">
                  <a16:creationId xmlns:a16="http://schemas.microsoft.com/office/drawing/2014/main" id="{A09DE121-992E-42F7-BAB9-23D228932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3332163"/>
              <a:ext cx="57150" cy="133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79"/>
                </a:cxn>
              </a:cxnLst>
              <a:rect l="0" t="0" r="r" b="b"/>
              <a:pathLst>
                <a:path w="34" h="79">
                  <a:moveTo>
                    <a:pt x="34" y="0"/>
                  </a:moveTo>
                  <a:cubicBezTo>
                    <a:pt x="24" y="27"/>
                    <a:pt x="13" y="53"/>
                    <a:pt x="0" y="7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" name="Freeform 107">
              <a:extLst>
                <a:ext uri="{FF2B5EF4-FFF2-40B4-BE49-F238E27FC236}">
                  <a16:creationId xmlns:a16="http://schemas.microsoft.com/office/drawing/2014/main" id="{2C5B7D88-51CD-4AF5-B474-4AF9DE549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160713"/>
              <a:ext cx="14288" cy="523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1"/>
                </a:cxn>
              </a:cxnLst>
              <a:rect l="0" t="0" r="r" b="b"/>
              <a:pathLst>
                <a:path w="9" h="31">
                  <a:moveTo>
                    <a:pt x="9" y="0"/>
                  </a:moveTo>
                  <a:cubicBezTo>
                    <a:pt x="6" y="10"/>
                    <a:pt x="3" y="21"/>
                    <a:pt x="0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6" name="Freeform 108">
              <a:extLst>
                <a:ext uri="{FF2B5EF4-FFF2-40B4-BE49-F238E27FC236}">
                  <a16:creationId xmlns:a16="http://schemas.microsoft.com/office/drawing/2014/main" id="{054FCB66-6984-46B1-A44E-B495BF0E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0" y="2571750"/>
              <a:ext cx="74613" cy="5334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316"/>
                </a:cxn>
              </a:cxnLst>
              <a:rect l="0" t="0" r="r" b="b"/>
              <a:pathLst>
                <a:path w="44" h="316">
                  <a:moveTo>
                    <a:pt x="44" y="0"/>
                  </a:moveTo>
                  <a:cubicBezTo>
                    <a:pt x="43" y="109"/>
                    <a:pt x="28" y="215"/>
                    <a:pt x="0" y="3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" name="Freeform 109">
              <a:extLst>
                <a:ext uri="{FF2B5EF4-FFF2-40B4-BE49-F238E27FC236}">
                  <a16:creationId xmlns:a16="http://schemas.microsoft.com/office/drawing/2014/main" id="{1758DF9B-4DA9-4491-9D40-CE57737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2012950"/>
              <a:ext cx="63500" cy="442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262"/>
                </a:cxn>
              </a:cxnLst>
              <a:rect l="0" t="0" r="r" b="b"/>
              <a:pathLst>
                <a:path w="37" h="262">
                  <a:moveTo>
                    <a:pt x="0" y="0"/>
                  </a:moveTo>
                  <a:cubicBezTo>
                    <a:pt x="21" y="84"/>
                    <a:pt x="33" y="172"/>
                    <a:pt x="37" y="26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8" name="2-nd lines C">
            <a:extLst>
              <a:ext uri="{FF2B5EF4-FFF2-40B4-BE49-F238E27FC236}">
                <a16:creationId xmlns:a16="http://schemas.microsoft.com/office/drawing/2014/main" id="{0899C8A9-993D-41AF-BCBA-8B79693FB20C}"/>
              </a:ext>
            </a:extLst>
          </p:cNvPr>
          <p:cNvGrpSpPr/>
          <p:nvPr/>
        </p:nvGrpSpPr>
        <p:grpSpPr>
          <a:xfrm>
            <a:off x="3575050" y="4510088"/>
            <a:ext cx="1522413" cy="257175"/>
            <a:chOff x="3829050" y="4476750"/>
            <a:chExt cx="1522413" cy="257175"/>
          </a:xfrm>
        </p:grpSpPr>
        <p:sp>
          <p:nvSpPr>
            <p:cNvPr id="329" name="Freeform 110">
              <a:extLst>
                <a:ext uri="{FF2B5EF4-FFF2-40B4-BE49-F238E27FC236}">
                  <a16:creationId xmlns:a16="http://schemas.microsoft.com/office/drawing/2014/main" id="{C089260C-22C0-4560-8A3A-F5AEE0D9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471170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" name="Freeform 111">
              <a:extLst>
                <a:ext uri="{FF2B5EF4-FFF2-40B4-BE49-F238E27FC236}">
                  <a16:creationId xmlns:a16="http://schemas.microsoft.com/office/drawing/2014/main" id="{A8888E50-1B2B-4791-BD49-B3D88F59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447675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1" name="Freeform 112">
              <a:extLst>
                <a:ext uri="{FF2B5EF4-FFF2-40B4-BE49-F238E27FC236}">
                  <a16:creationId xmlns:a16="http://schemas.microsoft.com/office/drawing/2014/main" id="{7F88F677-7177-4C70-83F5-45EFD839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4513263"/>
              <a:ext cx="133350" cy="57150"/>
            </a:xfrm>
            <a:custGeom>
              <a:avLst/>
              <a:gdLst/>
              <a:ahLst/>
              <a:cxnLst>
                <a:cxn ang="0">
                  <a:pos x="79" y="34"/>
                </a:cxn>
                <a:cxn ang="0">
                  <a:pos x="0" y="0"/>
                </a:cxn>
              </a:cxnLst>
              <a:rect l="0" t="0" r="r" b="b"/>
              <a:pathLst>
                <a:path w="79" h="34">
                  <a:moveTo>
                    <a:pt x="79" y="34"/>
                  </a:moveTo>
                  <a:cubicBezTo>
                    <a:pt x="52" y="24"/>
                    <a:pt x="26" y="1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" name="Freeform 113">
              <a:extLst>
                <a:ext uri="{FF2B5EF4-FFF2-40B4-BE49-F238E27FC236}">
                  <a16:creationId xmlns:a16="http://schemas.microsoft.com/office/drawing/2014/main" id="{A773518D-B0B7-4D11-9F15-2CB97E4B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4614863"/>
              <a:ext cx="52388" cy="15875"/>
            </a:xfrm>
            <a:custGeom>
              <a:avLst/>
              <a:gdLst/>
              <a:ahLst/>
              <a:cxnLst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1" h="9">
                  <a:moveTo>
                    <a:pt x="31" y="9"/>
                  </a:moveTo>
                  <a:cubicBezTo>
                    <a:pt x="21" y="6"/>
                    <a:pt x="10" y="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" name="Freeform 114">
              <a:extLst>
                <a:ext uri="{FF2B5EF4-FFF2-40B4-BE49-F238E27FC236}">
                  <a16:creationId xmlns:a16="http://schemas.microsoft.com/office/drawing/2014/main" id="{249D3F67-61C0-489E-A4ED-FF4B813BF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4645025"/>
              <a:ext cx="533400" cy="74613"/>
            </a:xfrm>
            <a:custGeom>
              <a:avLst/>
              <a:gdLst/>
              <a:ahLst/>
              <a:cxnLst>
                <a:cxn ang="0">
                  <a:pos x="316" y="44"/>
                </a:cxn>
                <a:cxn ang="0">
                  <a:pos x="0" y="0"/>
                </a:cxn>
              </a:cxnLst>
              <a:rect l="0" t="0" r="r" b="b"/>
              <a:pathLst>
                <a:path w="316" h="44">
                  <a:moveTo>
                    <a:pt x="316" y="44"/>
                  </a:moveTo>
                  <a:cubicBezTo>
                    <a:pt x="207" y="43"/>
                    <a:pt x="101" y="2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4" name="Freeform 115">
              <a:extLst>
                <a:ext uri="{FF2B5EF4-FFF2-40B4-BE49-F238E27FC236}">
                  <a16:creationId xmlns:a16="http://schemas.microsoft.com/office/drawing/2014/main" id="{0B25227D-CBB0-4B8C-ABD4-559E02FA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4657725"/>
              <a:ext cx="441325" cy="61913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0" y="37"/>
                </a:cxn>
              </a:cxnLst>
              <a:rect l="0" t="0" r="r" b="b"/>
              <a:pathLst>
                <a:path w="262" h="37">
                  <a:moveTo>
                    <a:pt x="262" y="0"/>
                  </a:moveTo>
                  <a:cubicBezTo>
                    <a:pt x="178" y="21"/>
                    <a:pt x="90" y="33"/>
                    <a:pt x="0" y="3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5" name="2-nd lines D">
            <a:extLst>
              <a:ext uri="{FF2B5EF4-FFF2-40B4-BE49-F238E27FC236}">
                <a16:creationId xmlns:a16="http://schemas.microsoft.com/office/drawing/2014/main" id="{8E2C9929-D6F5-4094-9B8D-42A87F3A6098}"/>
              </a:ext>
            </a:extLst>
          </p:cNvPr>
          <p:cNvGrpSpPr/>
          <p:nvPr/>
        </p:nvGrpSpPr>
        <p:grpSpPr>
          <a:xfrm>
            <a:off x="2376488" y="1573213"/>
            <a:ext cx="257175" cy="1522412"/>
            <a:chOff x="2630488" y="1539875"/>
            <a:chExt cx="257175" cy="1522412"/>
          </a:xfrm>
        </p:grpSpPr>
        <p:sp>
          <p:nvSpPr>
            <p:cNvPr id="336" name="Freeform 116">
              <a:extLst>
                <a:ext uri="{FF2B5EF4-FFF2-40B4-BE49-F238E27FC236}">
                  <a16:creationId xmlns:a16="http://schemas.microsoft.com/office/drawing/2014/main" id="{BCEA9C6F-59ED-4258-927B-D2DC0671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2552700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7" name="Freeform 117">
              <a:extLst>
                <a:ext uri="{FF2B5EF4-FFF2-40B4-BE49-F238E27FC236}">
                  <a16:creationId xmlns:a16="http://schemas.microsoft.com/office/drawing/2014/main" id="{DDAF7D24-2985-4FF9-BA93-296C9590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1539875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8" name="Freeform 118">
              <a:extLst>
                <a:ext uri="{FF2B5EF4-FFF2-40B4-BE49-F238E27FC236}">
                  <a16:creationId xmlns:a16="http://schemas.microsoft.com/office/drawing/2014/main" id="{5754B548-141A-4D4F-B023-ECF3D590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0" y="1611312"/>
              <a:ext cx="57150" cy="133350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34" y="0"/>
                </a:cxn>
              </a:cxnLst>
              <a:rect l="0" t="0" r="r" b="b"/>
              <a:pathLst>
                <a:path w="34" h="79">
                  <a:moveTo>
                    <a:pt x="0" y="79"/>
                  </a:moveTo>
                  <a:cubicBezTo>
                    <a:pt x="10" y="52"/>
                    <a:pt x="21" y="26"/>
                    <a:pt x="3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9" name="Freeform 119">
              <a:extLst>
                <a:ext uri="{FF2B5EF4-FFF2-40B4-BE49-F238E27FC236}">
                  <a16:creationId xmlns:a16="http://schemas.microsoft.com/office/drawing/2014/main" id="{17DAD60F-73AE-40D8-B844-6FDCBCF7C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1862137"/>
              <a:ext cx="15875" cy="5238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" y="0"/>
                </a:cxn>
              </a:cxnLst>
              <a:rect l="0" t="0" r="r" b="b"/>
              <a:pathLst>
                <a:path w="9" h="31">
                  <a:moveTo>
                    <a:pt x="0" y="31"/>
                  </a:moveTo>
                  <a:cubicBezTo>
                    <a:pt x="3" y="21"/>
                    <a:pt x="6" y="10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0" name="Freeform 120">
              <a:extLst>
                <a:ext uri="{FF2B5EF4-FFF2-40B4-BE49-F238E27FC236}">
                  <a16:creationId xmlns:a16="http://schemas.microsoft.com/office/drawing/2014/main" id="{C54F4343-1B0E-4AD2-B895-4C6FF855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1970087"/>
              <a:ext cx="74613" cy="5334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44" y="0"/>
                </a:cxn>
              </a:cxnLst>
              <a:rect l="0" t="0" r="r" b="b"/>
              <a:pathLst>
                <a:path w="44" h="316">
                  <a:moveTo>
                    <a:pt x="0" y="316"/>
                  </a:moveTo>
                  <a:cubicBezTo>
                    <a:pt x="1" y="207"/>
                    <a:pt x="16" y="101"/>
                    <a:pt x="4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1" name="Freeform 121">
              <a:extLst>
                <a:ext uri="{FF2B5EF4-FFF2-40B4-BE49-F238E27FC236}">
                  <a16:creationId xmlns:a16="http://schemas.microsoft.com/office/drawing/2014/main" id="{C9DD915B-32FA-49A2-A48E-B23B28D6E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620962"/>
              <a:ext cx="61913" cy="441325"/>
            </a:xfrm>
            <a:custGeom>
              <a:avLst/>
              <a:gdLst/>
              <a:ahLst/>
              <a:cxnLst>
                <a:cxn ang="0">
                  <a:pos x="37" y="262"/>
                </a:cxn>
                <a:cxn ang="0">
                  <a:pos x="0" y="0"/>
                </a:cxn>
              </a:cxnLst>
              <a:rect l="0" t="0" r="r" b="b"/>
              <a:pathLst>
                <a:path w="37" h="262">
                  <a:moveTo>
                    <a:pt x="37" y="262"/>
                  </a:moveTo>
                  <a:cubicBezTo>
                    <a:pt x="16" y="178"/>
                    <a:pt x="4" y="9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2" name="Shape A">
            <a:extLst>
              <a:ext uri="{FF2B5EF4-FFF2-40B4-BE49-F238E27FC236}">
                <a16:creationId xmlns:a16="http://schemas.microsoft.com/office/drawing/2014/main" id="{C3630D46-0453-4C98-AABA-72F1C8643E02}"/>
              </a:ext>
            </a:extLst>
          </p:cNvPr>
          <p:cNvGrpSpPr/>
          <p:nvPr/>
        </p:nvGrpSpPr>
        <p:grpSpPr>
          <a:xfrm>
            <a:off x="3392488" y="595312"/>
            <a:ext cx="2360613" cy="822325"/>
            <a:chOff x="3646488" y="561974"/>
            <a:chExt cx="2360613" cy="822325"/>
          </a:xfrm>
        </p:grpSpPr>
        <p:sp>
          <p:nvSpPr>
            <p:cNvPr id="343" name="Freeform 70">
              <a:extLst>
                <a:ext uri="{FF2B5EF4-FFF2-40B4-BE49-F238E27FC236}">
                  <a16:creationId xmlns:a16="http://schemas.microsoft.com/office/drawing/2014/main" id="{C736C312-3DCB-4807-BAD4-F2350997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561974"/>
              <a:ext cx="2360613" cy="822325"/>
            </a:xfrm>
            <a:custGeom>
              <a:avLst/>
              <a:gdLst/>
              <a:ahLst/>
              <a:cxnLst>
                <a:cxn ang="0">
                  <a:pos x="1297" y="165"/>
                </a:cxn>
                <a:cxn ang="0">
                  <a:pos x="1297" y="165"/>
                </a:cxn>
                <a:cxn ang="0">
                  <a:pos x="699" y="0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45" y="385"/>
                </a:cxn>
                <a:cxn ang="0">
                  <a:pos x="266" y="442"/>
                </a:cxn>
                <a:cxn ang="0">
                  <a:pos x="268" y="440"/>
                </a:cxn>
                <a:cxn ang="0">
                  <a:pos x="699" y="322"/>
                </a:cxn>
                <a:cxn ang="0">
                  <a:pos x="1130" y="440"/>
                </a:cxn>
                <a:cxn ang="0">
                  <a:pos x="1132" y="442"/>
                </a:cxn>
                <a:cxn ang="0">
                  <a:pos x="1353" y="385"/>
                </a:cxn>
                <a:cxn ang="0">
                  <a:pos x="1297" y="165"/>
                </a:cxn>
              </a:cxnLst>
              <a:rect l="0" t="0" r="r" b="b"/>
              <a:pathLst>
                <a:path w="1398" h="487">
                  <a:moveTo>
                    <a:pt x="1297" y="165"/>
                  </a:moveTo>
                  <a:cubicBezTo>
                    <a:pt x="1297" y="165"/>
                    <a:pt x="1297" y="165"/>
                    <a:pt x="1297" y="165"/>
                  </a:cubicBezTo>
                  <a:cubicBezTo>
                    <a:pt x="1122" y="60"/>
                    <a:pt x="918" y="0"/>
                    <a:pt x="699" y="0"/>
                  </a:cubicBezTo>
                  <a:cubicBezTo>
                    <a:pt x="480" y="0"/>
                    <a:pt x="276" y="60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25" y="210"/>
                    <a:pt x="0" y="309"/>
                    <a:pt x="45" y="385"/>
                  </a:cubicBezTo>
                  <a:cubicBezTo>
                    <a:pt x="90" y="462"/>
                    <a:pt x="189" y="487"/>
                    <a:pt x="266" y="442"/>
                  </a:cubicBezTo>
                  <a:cubicBezTo>
                    <a:pt x="266" y="441"/>
                    <a:pt x="267" y="441"/>
                    <a:pt x="268" y="440"/>
                  </a:cubicBezTo>
                  <a:cubicBezTo>
                    <a:pt x="394" y="365"/>
                    <a:pt x="541" y="322"/>
                    <a:pt x="699" y="322"/>
                  </a:cubicBezTo>
                  <a:cubicBezTo>
                    <a:pt x="857" y="322"/>
                    <a:pt x="1004" y="365"/>
                    <a:pt x="1130" y="440"/>
                  </a:cubicBezTo>
                  <a:cubicBezTo>
                    <a:pt x="1131" y="441"/>
                    <a:pt x="1132" y="441"/>
                    <a:pt x="1132" y="442"/>
                  </a:cubicBezTo>
                  <a:cubicBezTo>
                    <a:pt x="1209" y="487"/>
                    <a:pt x="1308" y="462"/>
                    <a:pt x="1353" y="385"/>
                  </a:cubicBezTo>
                  <a:cubicBezTo>
                    <a:pt x="1398" y="309"/>
                    <a:pt x="1373" y="210"/>
                    <a:pt x="1297" y="165"/>
                  </a:cubicBez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4" name="Freeform 122">
              <a:extLst>
                <a:ext uri="{FF2B5EF4-FFF2-40B4-BE49-F238E27FC236}">
                  <a16:creationId xmlns:a16="http://schemas.microsoft.com/office/drawing/2014/main" id="{4B70593F-8AA7-4D74-A209-2217D2CB4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1033462"/>
              <a:ext cx="1539875" cy="21113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56" y="0"/>
                </a:cxn>
                <a:cxn ang="0">
                  <a:pos x="912" y="125"/>
                </a:cxn>
              </a:cxnLst>
              <a:rect l="0" t="0" r="r" b="b"/>
              <a:pathLst>
                <a:path w="912" h="125">
                  <a:moveTo>
                    <a:pt x="0" y="125"/>
                  </a:moveTo>
                  <a:cubicBezTo>
                    <a:pt x="134" y="45"/>
                    <a:pt x="289" y="0"/>
                    <a:pt x="456" y="0"/>
                  </a:cubicBezTo>
                  <a:cubicBezTo>
                    <a:pt x="623" y="0"/>
                    <a:pt x="778" y="45"/>
                    <a:pt x="912" y="125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5" name="Shape B">
            <a:extLst>
              <a:ext uri="{FF2B5EF4-FFF2-40B4-BE49-F238E27FC236}">
                <a16:creationId xmlns:a16="http://schemas.microsoft.com/office/drawing/2014/main" id="{52E9A45B-B659-49DE-8C41-88D6571D8E92}"/>
              </a:ext>
            </a:extLst>
          </p:cNvPr>
          <p:cNvGrpSpPr/>
          <p:nvPr/>
        </p:nvGrpSpPr>
        <p:grpSpPr>
          <a:xfrm>
            <a:off x="5726113" y="1390650"/>
            <a:ext cx="822325" cy="2360613"/>
            <a:chOff x="5980113" y="1357312"/>
            <a:chExt cx="822325" cy="2360613"/>
          </a:xfrm>
        </p:grpSpPr>
        <p:sp>
          <p:nvSpPr>
            <p:cNvPr id="346" name="Freeform 71">
              <a:extLst>
                <a:ext uri="{FF2B5EF4-FFF2-40B4-BE49-F238E27FC236}">
                  <a16:creationId xmlns:a16="http://schemas.microsoft.com/office/drawing/2014/main" id="{A6919DB2-E526-4A99-9B0E-69B8ACEA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1357312"/>
              <a:ext cx="822325" cy="2360613"/>
            </a:xfrm>
            <a:custGeom>
              <a:avLst/>
              <a:gdLst/>
              <a:ahLst/>
              <a:cxnLst>
                <a:cxn ang="0">
                  <a:pos x="322" y="1297"/>
                </a:cxn>
                <a:cxn ang="0">
                  <a:pos x="322" y="1297"/>
                </a:cxn>
                <a:cxn ang="0">
                  <a:pos x="487" y="699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102" y="45"/>
                </a:cxn>
                <a:cxn ang="0">
                  <a:pos x="45" y="266"/>
                </a:cxn>
                <a:cxn ang="0">
                  <a:pos x="47" y="268"/>
                </a:cxn>
                <a:cxn ang="0">
                  <a:pos x="165" y="699"/>
                </a:cxn>
                <a:cxn ang="0">
                  <a:pos x="47" y="1130"/>
                </a:cxn>
                <a:cxn ang="0">
                  <a:pos x="45" y="1132"/>
                </a:cxn>
                <a:cxn ang="0">
                  <a:pos x="102" y="1353"/>
                </a:cxn>
                <a:cxn ang="0">
                  <a:pos x="322" y="1297"/>
                </a:cxn>
              </a:cxnLst>
              <a:rect l="0" t="0" r="r" b="b"/>
              <a:pathLst>
                <a:path w="487" h="1398">
                  <a:moveTo>
                    <a:pt x="322" y="1297"/>
                  </a:moveTo>
                  <a:cubicBezTo>
                    <a:pt x="322" y="1297"/>
                    <a:pt x="322" y="1297"/>
                    <a:pt x="322" y="1297"/>
                  </a:cubicBezTo>
                  <a:cubicBezTo>
                    <a:pt x="427" y="1122"/>
                    <a:pt x="487" y="918"/>
                    <a:pt x="487" y="699"/>
                  </a:cubicBezTo>
                  <a:cubicBezTo>
                    <a:pt x="487" y="480"/>
                    <a:pt x="427" y="276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277" y="25"/>
                    <a:pt x="178" y="0"/>
                    <a:pt x="102" y="45"/>
                  </a:cubicBezTo>
                  <a:cubicBezTo>
                    <a:pt x="25" y="90"/>
                    <a:pt x="0" y="189"/>
                    <a:pt x="45" y="266"/>
                  </a:cubicBezTo>
                  <a:cubicBezTo>
                    <a:pt x="46" y="266"/>
                    <a:pt x="46" y="267"/>
                    <a:pt x="47" y="268"/>
                  </a:cubicBezTo>
                  <a:cubicBezTo>
                    <a:pt x="122" y="394"/>
                    <a:pt x="165" y="541"/>
                    <a:pt x="165" y="699"/>
                  </a:cubicBezTo>
                  <a:cubicBezTo>
                    <a:pt x="165" y="857"/>
                    <a:pt x="122" y="1004"/>
                    <a:pt x="47" y="1130"/>
                  </a:cubicBezTo>
                  <a:cubicBezTo>
                    <a:pt x="46" y="1131"/>
                    <a:pt x="46" y="1132"/>
                    <a:pt x="45" y="1132"/>
                  </a:cubicBezTo>
                  <a:cubicBezTo>
                    <a:pt x="0" y="1209"/>
                    <a:pt x="25" y="1308"/>
                    <a:pt x="102" y="1353"/>
                  </a:cubicBezTo>
                  <a:cubicBezTo>
                    <a:pt x="178" y="1398"/>
                    <a:pt x="277" y="1373"/>
                    <a:pt x="322" y="1297"/>
                  </a:cubicBez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Freeform 123">
              <a:extLst>
                <a:ext uri="{FF2B5EF4-FFF2-40B4-BE49-F238E27FC236}">
                  <a16:creationId xmlns:a16="http://schemas.microsoft.com/office/drawing/2014/main" id="{29A1A440-5A54-49A9-9506-FE28DEAB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768475"/>
              <a:ext cx="212725" cy="153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456"/>
                </a:cxn>
                <a:cxn ang="0">
                  <a:pos x="0" y="912"/>
                </a:cxn>
              </a:cxnLst>
              <a:rect l="0" t="0" r="r" b="b"/>
              <a:pathLst>
                <a:path w="126" h="912">
                  <a:moveTo>
                    <a:pt x="0" y="0"/>
                  </a:moveTo>
                  <a:cubicBezTo>
                    <a:pt x="80" y="134"/>
                    <a:pt x="126" y="289"/>
                    <a:pt x="126" y="456"/>
                  </a:cubicBezTo>
                  <a:cubicBezTo>
                    <a:pt x="126" y="623"/>
                    <a:pt x="80" y="778"/>
                    <a:pt x="0" y="912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8" name="Shape C">
            <a:extLst>
              <a:ext uri="{FF2B5EF4-FFF2-40B4-BE49-F238E27FC236}">
                <a16:creationId xmlns:a16="http://schemas.microsoft.com/office/drawing/2014/main" id="{A041CF95-3E12-4915-A72C-CED2F835B027}"/>
              </a:ext>
            </a:extLst>
          </p:cNvPr>
          <p:cNvGrpSpPr/>
          <p:nvPr/>
        </p:nvGrpSpPr>
        <p:grpSpPr>
          <a:xfrm>
            <a:off x="3392488" y="3724276"/>
            <a:ext cx="2360613" cy="822325"/>
            <a:chOff x="3646488" y="3690938"/>
            <a:chExt cx="2360613" cy="822325"/>
          </a:xfrm>
        </p:grpSpPr>
        <p:sp>
          <p:nvSpPr>
            <p:cNvPr id="349" name="Freeform 72">
              <a:extLst>
                <a:ext uri="{FF2B5EF4-FFF2-40B4-BE49-F238E27FC236}">
                  <a16:creationId xmlns:a16="http://schemas.microsoft.com/office/drawing/2014/main" id="{08333FF1-6F18-4D34-ADCD-D2E9C7667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3690938"/>
              <a:ext cx="2360613" cy="822325"/>
            </a:xfrm>
            <a:custGeom>
              <a:avLst/>
              <a:gdLst/>
              <a:ahLst/>
              <a:cxnLst>
                <a:cxn ang="0">
                  <a:pos x="101" y="322"/>
                </a:cxn>
                <a:cxn ang="0">
                  <a:pos x="101" y="322"/>
                </a:cxn>
                <a:cxn ang="0">
                  <a:pos x="699" y="487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353" y="102"/>
                </a:cxn>
                <a:cxn ang="0">
                  <a:pos x="1132" y="45"/>
                </a:cxn>
                <a:cxn ang="0">
                  <a:pos x="1130" y="47"/>
                </a:cxn>
                <a:cxn ang="0">
                  <a:pos x="699" y="165"/>
                </a:cxn>
                <a:cxn ang="0">
                  <a:pos x="268" y="47"/>
                </a:cxn>
                <a:cxn ang="0">
                  <a:pos x="266" y="45"/>
                </a:cxn>
                <a:cxn ang="0">
                  <a:pos x="45" y="102"/>
                </a:cxn>
                <a:cxn ang="0">
                  <a:pos x="101" y="322"/>
                </a:cxn>
              </a:cxnLst>
              <a:rect l="0" t="0" r="r" b="b"/>
              <a:pathLst>
                <a:path w="1398" h="487">
                  <a:moveTo>
                    <a:pt x="101" y="322"/>
                  </a:moveTo>
                  <a:cubicBezTo>
                    <a:pt x="101" y="322"/>
                    <a:pt x="101" y="322"/>
                    <a:pt x="101" y="322"/>
                  </a:cubicBezTo>
                  <a:cubicBezTo>
                    <a:pt x="276" y="427"/>
                    <a:pt x="480" y="487"/>
                    <a:pt x="699" y="487"/>
                  </a:cubicBezTo>
                  <a:cubicBezTo>
                    <a:pt x="918" y="487"/>
                    <a:pt x="1122" y="427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373" y="277"/>
                    <a:pt x="1398" y="178"/>
                    <a:pt x="1353" y="102"/>
                  </a:cubicBezTo>
                  <a:cubicBezTo>
                    <a:pt x="1308" y="25"/>
                    <a:pt x="1209" y="0"/>
                    <a:pt x="1132" y="45"/>
                  </a:cubicBezTo>
                  <a:cubicBezTo>
                    <a:pt x="1132" y="46"/>
                    <a:pt x="1131" y="46"/>
                    <a:pt x="1130" y="47"/>
                  </a:cubicBezTo>
                  <a:cubicBezTo>
                    <a:pt x="1004" y="122"/>
                    <a:pt x="857" y="165"/>
                    <a:pt x="699" y="165"/>
                  </a:cubicBezTo>
                  <a:cubicBezTo>
                    <a:pt x="541" y="165"/>
                    <a:pt x="394" y="122"/>
                    <a:pt x="268" y="47"/>
                  </a:cubicBezTo>
                  <a:cubicBezTo>
                    <a:pt x="267" y="46"/>
                    <a:pt x="266" y="46"/>
                    <a:pt x="266" y="45"/>
                  </a:cubicBezTo>
                  <a:cubicBezTo>
                    <a:pt x="189" y="0"/>
                    <a:pt x="90" y="25"/>
                    <a:pt x="45" y="102"/>
                  </a:cubicBezTo>
                  <a:cubicBezTo>
                    <a:pt x="0" y="178"/>
                    <a:pt x="25" y="277"/>
                    <a:pt x="101" y="322"/>
                  </a:cubicBezTo>
                  <a:close/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0" name="Freeform 124">
              <a:extLst>
                <a:ext uri="{FF2B5EF4-FFF2-40B4-BE49-F238E27FC236}">
                  <a16:creationId xmlns:a16="http://schemas.microsoft.com/office/drawing/2014/main" id="{26C4B39B-C5B7-4A63-9303-F99A3838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32225"/>
              <a:ext cx="1539875" cy="209550"/>
            </a:xfrm>
            <a:custGeom>
              <a:avLst/>
              <a:gdLst/>
              <a:ahLst/>
              <a:cxnLst>
                <a:cxn ang="0">
                  <a:pos x="912" y="0"/>
                </a:cxn>
                <a:cxn ang="0">
                  <a:pos x="456" y="125"/>
                </a:cxn>
                <a:cxn ang="0">
                  <a:pos x="0" y="0"/>
                </a:cxn>
              </a:cxnLst>
              <a:rect l="0" t="0" r="r" b="b"/>
              <a:pathLst>
                <a:path w="912" h="125">
                  <a:moveTo>
                    <a:pt x="912" y="0"/>
                  </a:moveTo>
                  <a:cubicBezTo>
                    <a:pt x="778" y="80"/>
                    <a:pt x="623" y="125"/>
                    <a:pt x="456" y="125"/>
                  </a:cubicBezTo>
                  <a:cubicBezTo>
                    <a:pt x="289" y="125"/>
                    <a:pt x="134" y="8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1" name="Shape D">
            <a:extLst>
              <a:ext uri="{FF2B5EF4-FFF2-40B4-BE49-F238E27FC236}">
                <a16:creationId xmlns:a16="http://schemas.microsoft.com/office/drawing/2014/main" id="{FFE8710C-2C83-420F-894C-8837525954BD}"/>
              </a:ext>
            </a:extLst>
          </p:cNvPr>
          <p:cNvGrpSpPr/>
          <p:nvPr/>
        </p:nvGrpSpPr>
        <p:grpSpPr>
          <a:xfrm>
            <a:off x="2597150" y="1390650"/>
            <a:ext cx="822325" cy="2360613"/>
            <a:chOff x="2851150" y="1357312"/>
            <a:chExt cx="822325" cy="2360613"/>
          </a:xfrm>
        </p:grpSpPr>
        <p:sp>
          <p:nvSpPr>
            <p:cNvPr id="352" name="Freeform 73">
              <a:extLst>
                <a:ext uri="{FF2B5EF4-FFF2-40B4-BE49-F238E27FC236}">
                  <a16:creationId xmlns:a16="http://schemas.microsoft.com/office/drawing/2014/main" id="{07E3403C-9714-4F70-B8BB-86BE4ED00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1357312"/>
              <a:ext cx="822325" cy="2360613"/>
            </a:xfrm>
            <a:custGeom>
              <a:avLst/>
              <a:gdLst/>
              <a:ahLst/>
              <a:cxnLst>
                <a:cxn ang="0">
                  <a:pos x="165" y="101"/>
                </a:cxn>
                <a:cxn ang="0">
                  <a:pos x="165" y="101"/>
                </a:cxn>
                <a:cxn ang="0">
                  <a:pos x="0" y="699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385" y="1353"/>
                </a:cxn>
                <a:cxn ang="0">
                  <a:pos x="442" y="1132"/>
                </a:cxn>
                <a:cxn ang="0">
                  <a:pos x="440" y="1130"/>
                </a:cxn>
                <a:cxn ang="0">
                  <a:pos x="322" y="699"/>
                </a:cxn>
                <a:cxn ang="0">
                  <a:pos x="440" y="268"/>
                </a:cxn>
                <a:cxn ang="0">
                  <a:pos x="442" y="266"/>
                </a:cxn>
                <a:cxn ang="0">
                  <a:pos x="385" y="45"/>
                </a:cxn>
                <a:cxn ang="0">
                  <a:pos x="165" y="101"/>
                </a:cxn>
              </a:cxnLst>
              <a:rect l="0" t="0" r="r" b="b"/>
              <a:pathLst>
                <a:path w="487" h="1398">
                  <a:moveTo>
                    <a:pt x="165" y="101"/>
                  </a:moveTo>
                  <a:cubicBezTo>
                    <a:pt x="165" y="101"/>
                    <a:pt x="165" y="101"/>
                    <a:pt x="165" y="101"/>
                  </a:cubicBezTo>
                  <a:cubicBezTo>
                    <a:pt x="60" y="276"/>
                    <a:pt x="0" y="480"/>
                    <a:pt x="0" y="699"/>
                  </a:cubicBezTo>
                  <a:cubicBezTo>
                    <a:pt x="0" y="918"/>
                    <a:pt x="60" y="1122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210" y="1373"/>
                    <a:pt x="309" y="1398"/>
                    <a:pt x="385" y="1353"/>
                  </a:cubicBezTo>
                  <a:cubicBezTo>
                    <a:pt x="462" y="1308"/>
                    <a:pt x="487" y="1209"/>
                    <a:pt x="442" y="1132"/>
                  </a:cubicBezTo>
                  <a:cubicBezTo>
                    <a:pt x="441" y="1132"/>
                    <a:pt x="441" y="1131"/>
                    <a:pt x="440" y="1130"/>
                  </a:cubicBezTo>
                  <a:cubicBezTo>
                    <a:pt x="365" y="1004"/>
                    <a:pt x="322" y="857"/>
                    <a:pt x="322" y="699"/>
                  </a:cubicBezTo>
                  <a:cubicBezTo>
                    <a:pt x="322" y="541"/>
                    <a:pt x="365" y="394"/>
                    <a:pt x="440" y="268"/>
                  </a:cubicBezTo>
                  <a:cubicBezTo>
                    <a:pt x="441" y="267"/>
                    <a:pt x="441" y="266"/>
                    <a:pt x="442" y="266"/>
                  </a:cubicBezTo>
                  <a:cubicBezTo>
                    <a:pt x="487" y="189"/>
                    <a:pt x="462" y="90"/>
                    <a:pt x="385" y="45"/>
                  </a:cubicBezTo>
                  <a:cubicBezTo>
                    <a:pt x="309" y="0"/>
                    <a:pt x="210" y="25"/>
                    <a:pt x="165" y="101"/>
                  </a:cubicBezTo>
                  <a:close/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125">
              <a:extLst>
                <a:ext uri="{FF2B5EF4-FFF2-40B4-BE49-F238E27FC236}">
                  <a16:creationId xmlns:a16="http://schemas.microsoft.com/office/drawing/2014/main" id="{B9389282-EBF0-4519-9D46-2B933BFF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638" y="1768475"/>
              <a:ext cx="209550" cy="1539875"/>
            </a:xfrm>
            <a:custGeom>
              <a:avLst/>
              <a:gdLst/>
              <a:ahLst/>
              <a:cxnLst>
                <a:cxn ang="0">
                  <a:pos x="125" y="912"/>
                </a:cxn>
                <a:cxn ang="0">
                  <a:pos x="0" y="456"/>
                </a:cxn>
                <a:cxn ang="0">
                  <a:pos x="125" y="0"/>
                </a:cxn>
              </a:cxnLst>
              <a:rect l="0" t="0" r="r" b="b"/>
              <a:pathLst>
                <a:path w="125" h="912">
                  <a:moveTo>
                    <a:pt x="125" y="912"/>
                  </a:moveTo>
                  <a:cubicBezTo>
                    <a:pt x="45" y="778"/>
                    <a:pt x="0" y="623"/>
                    <a:pt x="0" y="456"/>
                  </a:cubicBezTo>
                  <a:cubicBezTo>
                    <a:pt x="0" y="289"/>
                    <a:pt x="45" y="134"/>
                    <a:pt x="125" y="0"/>
                  </a:cubicBezTo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54" name="Dashed circle">
            <a:extLst>
              <a:ext uri="{FF2B5EF4-FFF2-40B4-BE49-F238E27FC236}">
                <a16:creationId xmlns:a16="http://schemas.microsoft.com/office/drawing/2014/main" id="{2A1EB7B4-0100-4408-991C-599C7C4E15F3}"/>
              </a:ext>
            </a:extLst>
          </p:cNvPr>
          <p:cNvSpPr/>
          <p:nvPr/>
        </p:nvSpPr>
        <p:spPr>
          <a:xfrm>
            <a:off x="3753818" y="1754362"/>
            <a:ext cx="1639540" cy="1639540"/>
          </a:xfrm>
          <a:prstGeom prst="ellips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5" name="Center text">
            <a:extLst>
              <a:ext uri="{FF2B5EF4-FFF2-40B4-BE49-F238E27FC236}">
                <a16:creationId xmlns:a16="http://schemas.microsoft.com/office/drawing/2014/main" id="{24E71C40-CC59-443C-970A-2DC6E342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387" y="1661442"/>
            <a:ext cx="1822816" cy="1820616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Up">
              <a:avLst>
                <a:gd name="adj" fmla="val 10898530"/>
              </a:avLst>
            </a:prstTxWarp>
          </a:bodyPr>
          <a:lstStyle/>
          <a:p>
            <a:pPr algn="ctr"/>
            <a:r>
              <a:rPr lang="en-US" sz="1200" b="1" dirty="0">
                <a:latin typeface="+mj-lt"/>
              </a:rPr>
              <a:t>CONTINUOUS</a:t>
            </a:r>
            <a:endParaRPr lang="ru-RU" sz="1200" b="1" dirty="0">
              <a:latin typeface="+mj-lt"/>
            </a:endParaRPr>
          </a:p>
        </p:txBody>
      </p:sp>
      <p:sp>
        <p:nvSpPr>
          <p:cNvPr id="356" name="Center text">
            <a:extLst>
              <a:ext uri="{FF2B5EF4-FFF2-40B4-BE49-F238E27FC236}">
                <a16:creationId xmlns:a16="http://schemas.microsoft.com/office/drawing/2014/main" id="{0C525061-F70A-49E6-B393-BDF2DF8C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90" y="1600198"/>
            <a:ext cx="1947038" cy="1944690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Down">
              <a:avLst>
                <a:gd name="adj" fmla="val 50060"/>
              </a:avLst>
            </a:prstTxWarp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  <a:latin typeface="+mj-lt"/>
              </a:rPr>
              <a:t>INTEGRATION</a:t>
            </a:r>
            <a:endParaRPr lang="ru-RU" sz="1100" b="1" dirty="0">
              <a:latin typeface="+mj-lt"/>
            </a:endParaRPr>
          </a:p>
        </p:txBody>
      </p:sp>
      <p:sp>
        <p:nvSpPr>
          <p:cNvPr id="357" name="Option A text inside">
            <a:extLst>
              <a:ext uri="{FF2B5EF4-FFF2-40B4-BE49-F238E27FC236}">
                <a16:creationId xmlns:a16="http://schemas.microsoft.com/office/drawing/2014/main" id="{362ECA14-E632-4913-A59A-662A115702AD}"/>
              </a:ext>
            </a:extLst>
          </p:cNvPr>
          <p:cNvSpPr/>
          <p:nvPr/>
        </p:nvSpPr>
        <p:spPr>
          <a:xfrm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b="1" dirty="0">
                <a:solidFill>
                  <a:schemeClr val="tx1"/>
                </a:solidFill>
                <a:latin typeface="+mj-lt"/>
              </a:rPr>
              <a:t>РАЗРАБОТКА</a:t>
            </a:r>
          </a:p>
        </p:txBody>
      </p:sp>
      <p:sp>
        <p:nvSpPr>
          <p:cNvPr id="358" name="Option D text inside">
            <a:extLst>
              <a:ext uri="{FF2B5EF4-FFF2-40B4-BE49-F238E27FC236}">
                <a16:creationId xmlns:a16="http://schemas.microsoft.com/office/drawing/2014/main" id="{717E4EE7-9D99-4801-8535-8C11FBB3B220}"/>
              </a:ext>
            </a:extLst>
          </p:cNvPr>
          <p:cNvSpPr/>
          <p:nvPr/>
        </p:nvSpPr>
        <p:spPr>
          <a:xfrm rot="16200000"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ТЕСТИРОВАНИЕ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9" name="Option B text inside">
            <a:extLst>
              <a:ext uri="{FF2B5EF4-FFF2-40B4-BE49-F238E27FC236}">
                <a16:creationId xmlns:a16="http://schemas.microsoft.com/office/drawing/2014/main" id="{8595D7C7-20B8-4AEA-AF39-77E1C17A40DC}"/>
              </a:ext>
            </a:extLst>
          </p:cNvPr>
          <p:cNvSpPr/>
          <p:nvPr/>
        </p:nvSpPr>
        <p:spPr>
          <a:xfrm rot="16200000"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ПРОВЕРКА КОДА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0" name="Option B text inside">
            <a:extLst>
              <a:ext uri="{FF2B5EF4-FFF2-40B4-BE49-F238E27FC236}">
                <a16:creationId xmlns:a16="http://schemas.microsoft.com/office/drawing/2014/main" id="{616F642A-3B15-47F9-872A-13BAA6086E75}"/>
              </a:ext>
            </a:extLst>
          </p:cNvPr>
          <p:cNvSpPr/>
          <p:nvPr/>
        </p:nvSpPr>
        <p:spPr>
          <a:xfrm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СБОРКА</a:t>
            </a:r>
            <a:endParaRPr lang="ru-RU" sz="13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3" name="Development">
            <a:extLst>
              <a:ext uri="{FF2B5EF4-FFF2-40B4-BE49-F238E27FC236}">
                <a16:creationId xmlns:a16="http://schemas.microsoft.com/office/drawing/2014/main" id="{8C15C1EA-803F-4605-BC62-241FBD671E9B}"/>
              </a:ext>
            </a:extLst>
          </p:cNvPr>
          <p:cNvGrpSpPr>
            <a:grpSpLocks noChangeAspect="1"/>
          </p:cNvGrpSpPr>
          <p:nvPr/>
        </p:nvGrpSpPr>
        <p:grpSpPr>
          <a:xfrm>
            <a:off x="4198995" y="2161165"/>
            <a:ext cx="753428" cy="755650"/>
            <a:chOff x="3100388" y="3914776"/>
            <a:chExt cx="538163" cy="539750"/>
          </a:xfrm>
        </p:grpSpPr>
        <p:sp>
          <p:nvSpPr>
            <p:cNvPr id="394" name="Freeform 767">
              <a:extLst>
                <a:ext uri="{FF2B5EF4-FFF2-40B4-BE49-F238E27FC236}">
                  <a16:creationId xmlns:a16="http://schemas.microsoft.com/office/drawing/2014/main" id="{78621CAA-60FD-4A67-AEA6-CDD0F5D0A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6125" y="4035426"/>
              <a:ext cx="319088" cy="200025"/>
            </a:xfrm>
            <a:custGeom>
              <a:avLst/>
              <a:gdLst/>
              <a:ahLst/>
              <a:cxnLst>
                <a:cxn ang="0">
                  <a:pos x="8" y="54"/>
                </a:cxn>
                <a:cxn ang="0">
                  <a:pos x="36" y="4"/>
                </a:cxn>
                <a:cxn ang="0">
                  <a:pos x="210" y="114"/>
                </a:cxn>
                <a:cxn ang="0">
                  <a:pos x="213" y="119"/>
                </a:cxn>
                <a:cxn ang="0">
                  <a:pos x="183" y="167"/>
                </a:cxn>
                <a:cxn ang="0">
                  <a:pos x="74" y="85"/>
                </a:cxn>
                <a:cxn ang="0">
                  <a:pos x="124" y="103"/>
                </a:cxn>
                <a:cxn ang="0">
                  <a:pos x="124" y="103"/>
                </a:cxn>
                <a:cxn ang="0">
                  <a:pos x="164" y="57"/>
                </a:cxn>
                <a:cxn ang="0">
                  <a:pos x="160" y="19"/>
                </a:cxn>
                <a:cxn ang="0">
                  <a:pos x="127" y="24"/>
                </a:cxn>
                <a:cxn ang="0">
                  <a:pos x="86" y="24"/>
                </a:cxn>
                <a:cxn ang="0">
                  <a:pos x="56" y="17"/>
                </a:cxn>
                <a:cxn ang="0">
                  <a:pos x="46" y="65"/>
                </a:cxn>
                <a:cxn ang="0">
                  <a:pos x="21" y="94"/>
                </a:cxn>
                <a:cxn ang="0">
                  <a:pos x="49" y="114"/>
                </a:cxn>
                <a:cxn ang="0">
                  <a:pos x="56" y="153"/>
                </a:cxn>
                <a:cxn ang="0">
                  <a:pos x="78" y="143"/>
                </a:cxn>
                <a:cxn ang="0">
                  <a:pos x="93" y="166"/>
                </a:cxn>
                <a:cxn ang="0">
                  <a:pos x="128" y="146"/>
                </a:cxn>
                <a:cxn ang="0">
                  <a:pos x="136" y="142"/>
                </a:cxn>
                <a:cxn ang="0">
                  <a:pos x="173" y="139"/>
                </a:cxn>
                <a:cxn ang="0">
                  <a:pos x="168" y="106"/>
                </a:cxn>
                <a:cxn ang="0">
                  <a:pos x="192" y="76"/>
                </a:cxn>
                <a:cxn ang="0">
                  <a:pos x="130" y="29"/>
                </a:cxn>
                <a:cxn ang="0">
                  <a:pos x="122" y="28"/>
                </a:cxn>
                <a:cxn ang="0">
                  <a:pos x="84" y="29"/>
                </a:cxn>
                <a:cxn ang="0">
                  <a:pos x="49" y="110"/>
                </a:cxn>
                <a:cxn ang="0">
                  <a:pos x="76" y="137"/>
                </a:cxn>
                <a:cxn ang="0">
                  <a:pos x="83" y="141"/>
                </a:cxn>
                <a:cxn ang="0">
                  <a:pos x="91" y="143"/>
                </a:cxn>
                <a:cxn ang="0">
                  <a:pos x="122" y="142"/>
                </a:cxn>
                <a:cxn ang="0">
                  <a:pos x="130" y="141"/>
                </a:cxn>
                <a:cxn ang="0">
                  <a:pos x="132" y="136"/>
                </a:cxn>
                <a:cxn ang="0">
                  <a:pos x="164" y="110"/>
                </a:cxn>
                <a:cxn ang="0">
                  <a:pos x="184" y="91"/>
                </a:cxn>
                <a:cxn ang="0">
                  <a:pos x="165" y="136"/>
                </a:cxn>
                <a:cxn ang="0">
                  <a:pos x="124" y="139"/>
                </a:cxn>
                <a:cxn ang="0">
                  <a:pos x="82" y="136"/>
                </a:cxn>
                <a:cxn ang="0">
                  <a:pos x="82" y="136"/>
                </a:cxn>
                <a:cxn ang="0">
                  <a:pos x="53" y="103"/>
                </a:cxn>
                <a:cxn ang="0">
                  <a:pos x="56" y="60"/>
                </a:cxn>
                <a:cxn ang="0">
                  <a:pos x="89" y="32"/>
                </a:cxn>
                <a:cxn ang="0">
                  <a:pos x="132" y="35"/>
                </a:cxn>
                <a:cxn ang="0">
                  <a:pos x="160" y="67"/>
                </a:cxn>
                <a:cxn ang="0">
                  <a:pos x="163" y="108"/>
                </a:cxn>
                <a:cxn ang="0">
                  <a:pos x="56" y="114"/>
                </a:cxn>
                <a:cxn ang="0">
                  <a:pos x="51" y="62"/>
                </a:cxn>
                <a:cxn ang="0">
                  <a:pos x="163" y="62"/>
                </a:cxn>
                <a:cxn ang="0">
                  <a:pos x="159" y="55"/>
                </a:cxn>
                <a:cxn ang="0">
                  <a:pos x="294" y="179"/>
                </a:cxn>
                <a:cxn ang="0">
                  <a:pos x="298" y="183"/>
                </a:cxn>
                <a:cxn ang="0">
                  <a:pos x="249" y="159"/>
                </a:cxn>
                <a:cxn ang="0">
                  <a:pos x="294" y="131"/>
                </a:cxn>
                <a:cxn ang="0">
                  <a:pos x="264" y="131"/>
                </a:cxn>
              </a:cxnLst>
              <a:rect l="0" t="0" r="r" b="b"/>
              <a:pathLst>
                <a:path w="298" h="187">
                  <a:moveTo>
                    <a:pt x="16" y="27"/>
                  </a:moveTo>
                  <a:cubicBezTo>
                    <a:pt x="14" y="26"/>
                    <a:pt x="11" y="27"/>
                    <a:pt x="10" y="29"/>
                  </a:cubicBezTo>
                  <a:cubicBezTo>
                    <a:pt x="6" y="36"/>
                    <a:pt x="3" y="43"/>
                    <a:pt x="0" y="51"/>
                  </a:cubicBezTo>
                  <a:cubicBezTo>
                    <a:pt x="0" y="53"/>
                    <a:pt x="1" y="56"/>
                    <a:pt x="3" y="56"/>
                  </a:cubicBezTo>
                  <a:cubicBezTo>
                    <a:pt x="5" y="57"/>
                    <a:pt x="7" y="56"/>
                    <a:pt x="8" y="54"/>
                  </a:cubicBezTo>
                  <a:cubicBezTo>
                    <a:pt x="10" y="46"/>
                    <a:pt x="13" y="39"/>
                    <a:pt x="17" y="33"/>
                  </a:cubicBezTo>
                  <a:cubicBezTo>
                    <a:pt x="18" y="31"/>
                    <a:pt x="18" y="29"/>
                    <a:pt x="16" y="27"/>
                  </a:cubicBezTo>
                  <a:close/>
                  <a:moveTo>
                    <a:pt x="30" y="15"/>
                  </a:moveTo>
                  <a:cubicBezTo>
                    <a:pt x="32" y="13"/>
                    <a:pt x="34" y="11"/>
                    <a:pt x="36" y="10"/>
                  </a:cubicBezTo>
                  <a:cubicBezTo>
                    <a:pt x="37" y="8"/>
                    <a:pt x="37" y="6"/>
                    <a:pt x="36" y="4"/>
                  </a:cubicBezTo>
                  <a:cubicBezTo>
                    <a:pt x="34" y="2"/>
                    <a:pt x="32" y="2"/>
                    <a:pt x="30" y="4"/>
                  </a:cubicBezTo>
                  <a:cubicBezTo>
                    <a:pt x="28" y="6"/>
                    <a:pt x="26" y="8"/>
                    <a:pt x="24" y="10"/>
                  </a:cubicBezTo>
                  <a:cubicBezTo>
                    <a:pt x="23" y="11"/>
                    <a:pt x="23" y="14"/>
                    <a:pt x="25" y="15"/>
                  </a:cubicBezTo>
                  <a:cubicBezTo>
                    <a:pt x="26" y="17"/>
                    <a:pt x="29" y="17"/>
                    <a:pt x="30" y="15"/>
                  </a:cubicBezTo>
                  <a:close/>
                  <a:moveTo>
                    <a:pt x="210" y="114"/>
                  </a:moveTo>
                  <a:cubicBezTo>
                    <a:pt x="208" y="114"/>
                    <a:pt x="206" y="115"/>
                    <a:pt x="205" y="117"/>
                  </a:cubicBezTo>
                  <a:cubicBezTo>
                    <a:pt x="203" y="124"/>
                    <a:pt x="200" y="131"/>
                    <a:pt x="196" y="138"/>
                  </a:cubicBezTo>
                  <a:cubicBezTo>
                    <a:pt x="195" y="140"/>
                    <a:pt x="196" y="142"/>
                    <a:pt x="198" y="143"/>
                  </a:cubicBezTo>
                  <a:cubicBezTo>
                    <a:pt x="199" y="144"/>
                    <a:pt x="202" y="144"/>
                    <a:pt x="203" y="142"/>
                  </a:cubicBezTo>
                  <a:cubicBezTo>
                    <a:pt x="207" y="135"/>
                    <a:pt x="211" y="127"/>
                    <a:pt x="213" y="119"/>
                  </a:cubicBezTo>
                  <a:cubicBezTo>
                    <a:pt x="214" y="117"/>
                    <a:pt x="213" y="115"/>
                    <a:pt x="210" y="114"/>
                  </a:cubicBezTo>
                  <a:close/>
                  <a:moveTo>
                    <a:pt x="183" y="155"/>
                  </a:moveTo>
                  <a:cubicBezTo>
                    <a:pt x="181" y="157"/>
                    <a:pt x="180" y="159"/>
                    <a:pt x="178" y="161"/>
                  </a:cubicBezTo>
                  <a:cubicBezTo>
                    <a:pt x="176" y="162"/>
                    <a:pt x="176" y="165"/>
                    <a:pt x="178" y="166"/>
                  </a:cubicBezTo>
                  <a:cubicBezTo>
                    <a:pt x="179" y="168"/>
                    <a:pt x="182" y="168"/>
                    <a:pt x="183" y="167"/>
                  </a:cubicBezTo>
                  <a:cubicBezTo>
                    <a:pt x="185" y="165"/>
                    <a:pt x="187" y="163"/>
                    <a:pt x="189" y="161"/>
                  </a:cubicBezTo>
                  <a:cubicBezTo>
                    <a:pt x="191" y="159"/>
                    <a:pt x="190" y="157"/>
                    <a:pt x="189" y="155"/>
                  </a:cubicBezTo>
                  <a:cubicBezTo>
                    <a:pt x="187" y="154"/>
                    <a:pt x="185" y="154"/>
                    <a:pt x="183" y="155"/>
                  </a:cubicBezTo>
                  <a:close/>
                  <a:moveTo>
                    <a:pt x="107" y="52"/>
                  </a:moveTo>
                  <a:cubicBezTo>
                    <a:pt x="89" y="52"/>
                    <a:pt x="74" y="67"/>
                    <a:pt x="74" y="85"/>
                  </a:cubicBezTo>
                  <a:cubicBezTo>
                    <a:pt x="74" y="103"/>
                    <a:pt x="89" y="118"/>
                    <a:pt x="107" y="118"/>
                  </a:cubicBezTo>
                  <a:cubicBezTo>
                    <a:pt x="115" y="118"/>
                    <a:pt x="124" y="115"/>
                    <a:pt x="130" y="109"/>
                  </a:cubicBezTo>
                  <a:cubicBezTo>
                    <a:pt x="136" y="102"/>
                    <a:pt x="140" y="94"/>
                    <a:pt x="140" y="85"/>
                  </a:cubicBezTo>
                  <a:cubicBezTo>
                    <a:pt x="140" y="67"/>
                    <a:pt x="125" y="52"/>
                    <a:pt x="107" y="52"/>
                  </a:cubicBezTo>
                  <a:close/>
                  <a:moveTo>
                    <a:pt x="124" y="103"/>
                  </a:moveTo>
                  <a:cubicBezTo>
                    <a:pt x="120" y="108"/>
                    <a:pt x="113" y="110"/>
                    <a:pt x="107" y="110"/>
                  </a:cubicBezTo>
                  <a:cubicBezTo>
                    <a:pt x="93" y="110"/>
                    <a:pt x="82" y="99"/>
                    <a:pt x="82" y="85"/>
                  </a:cubicBezTo>
                  <a:cubicBezTo>
                    <a:pt x="82" y="72"/>
                    <a:pt x="93" y="60"/>
                    <a:pt x="107" y="60"/>
                  </a:cubicBezTo>
                  <a:cubicBezTo>
                    <a:pt x="120" y="60"/>
                    <a:pt x="132" y="72"/>
                    <a:pt x="132" y="85"/>
                  </a:cubicBezTo>
                  <a:cubicBezTo>
                    <a:pt x="132" y="92"/>
                    <a:pt x="129" y="98"/>
                    <a:pt x="124" y="103"/>
                  </a:cubicBezTo>
                  <a:close/>
                  <a:moveTo>
                    <a:pt x="188" y="72"/>
                  </a:moveTo>
                  <a:cubicBezTo>
                    <a:pt x="180" y="72"/>
                    <a:pt x="169" y="70"/>
                    <a:pt x="168" y="65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7" y="62"/>
                    <a:pt x="166" y="59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2" y="52"/>
                    <a:pt x="168" y="43"/>
                    <a:pt x="173" y="37"/>
                  </a:cubicBezTo>
                  <a:cubicBezTo>
                    <a:pt x="175" y="36"/>
                    <a:pt x="175" y="33"/>
                    <a:pt x="173" y="32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59" y="17"/>
                    <a:pt x="156" y="17"/>
                    <a:pt x="155" y="19"/>
                  </a:cubicBezTo>
                  <a:cubicBezTo>
                    <a:pt x="150" y="24"/>
                    <a:pt x="140" y="30"/>
                    <a:pt x="136" y="28"/>
                  </a:cubicBezTo>
                  <a:cubicBezTo>
                    <a:pt x="133" y="26"/>
                    <a:pt x="130" y="25"/>
                    <a:pt x="127" y="24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2" y="23"/>
                    <a:pt x="120" y="12"/>
                    <a:pt x="120" y="4"/>
                  </a:cubicBezTo>
                  <a:cubicBezTo>
                    <a:pt x="120" y="2"/>
                    <a:pt x="118" y="0"/>
                    <a:pt x="1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5" y="0"/>
                    <a:pt x="93" y="2"/>
                    <a:pt x="93" y="4"/>
                  </a:cubicBezTo>
                  <a:cubicBezTo>
                    <a:pt x="93" y="12"/>
                    <a:pt x="91" y="23"/>
                    <a:pt x="86" y="24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3" y="25"/>
                    <a:pt x="81" y="26"/>
                    <a:pt x="78" y="28"/>
                  </a:cubicBezTo>
                  <a:cubicBezTo>
                    <a:pt x="74" y="30"/>
                    <a:pt x="64" y="24"/>
                    <a:pt x="59" y="19"/>
                  </a:cubicBezTo>
                  <a:cubicBezTo>
                    <a:pt x="58" y="18"/>
                    <a:pt x="57" y="17"/>
                    <a:pt x="56" y="17"/>
                  </a:cubicBezTo>
                  <a:cubicBezTo>
                    <a:pt x="55" y="17"/>
                    <a:pt x="54" y="18"/>
                    <a:pt x="53" y="19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3"/>
                    <a:pt x="38" y="36"/>
                    <a:pt x="40" y="37"/>
                  </a:cubicBezTo>
                  <a:cubicBezTo>
                    <a:pt x="45" y="42"/>
                    <a:pt x="52" y="52"/>
                    <a:pt x="49" y="56"/>
                  </a:cubicBezTo>
                  <a:cubicBezTo>
                    <a:pt x="48" y="59"/>
                    <a:pt x="47" y="62"/>
                    <a:pt x="46" y="6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4" y="70"/>
                    <a:pt x="33" y="72"/>
                    <a:pt x="25" y="72"/>
                  </a:cubicBezTo>
                  <a:cubicBezTo>
                    <a:pt x="23" y="72"/>
                    <a:pt x="21" y="74"/>
                    <a:pt x="21" y="7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97"/>
                    <a:pt x="23" y="98"/>
                    <a:pt x="25" y="98"/>
                  </a:cubicBezTo>
                  <a:cubicBezTo>
                    <a:pt x="33" y="98"/>
                    <a:pt x="44" y="101"/>
                    <a:pt x="46" y="105"/>
                  </a:cubicBezTo>
                  <a:cubicBezTo>
                    <a:pt x="47" y="109"/>
                    <a:pt x="48" y="111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2" y="118"/>
                    <a:pt x="45" y="128"/>
                    <a:pt x="40" y="133"/>
                  </a:cubicBezTo>
                  <a:cubicBezTo>
                    <a:pt x="39" y="134"/>
                    <a:pt x="39" y="135"/>
                    <a:pt x="39" y="136"/>
                  </a:cubicBezTo>
                  <a:cubicBezTo>
                    <a:pt x="39" y="137"/>
                    <a:pt x="39" y="138"/>
                    <a:pt x="40" y="139"/>
                  </a:cubicBezTo>
                  <a:cubicBezTo>
                    <a:pt x="53" y="152"/>
                    <a:pt x="53" y="152"/>
                    <a:pt x="53" y="152"/>
                  </a:cubicBezTo>
                  <a:cubicBezTo>
                    <a:pt x="54" y="153"/>
                    <a:pt x="55" y="153"/>
                    <a:pt x="56" y="153"/>
                  </a:cubicBezTo>
                  <a:cubicBezTo>
                    <a:pt x="57" y="153"/>
                    <a:pt x="58" y="153"/>
                    <a:pt x="59" y="152"/>
                  </a:cubicBezTo>
                  <a:cubicBezTo>
                    <a:pt x="64" y="147"/>
                    <a:pt x="74" y="140"/>
                    <a:pt x="78" y="143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81" y="144"/>
                    <a:pt x="83" y="145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91" y="147"/>
                    <a:pt x="93" y="159"/>
                    <a:pt x="93" y="166"/>
                  </a:cubicBezTo>
                  <a:cubicBezTo>
                    <a:pt x="93" y="169"/>
                    <a:pt x="95" y="170"/>
                    <a:pt x="97" y="170"/>
                  </a:cubicBezTo>
                  <a:cubicBezTo>
                    <a:pt x="116" y="170"/>
                    <a:pt x="116" y="170"/>
                    <a:pt x="116" y="170"/>
                  </a:cubicBezTo>
                  <a:cubicBezTo>
                    <a:pt x="118" y="170"/>
                    <a:pt x="120" y="169"/>
                    <a:pt x="120" y="166"/>
                  </a:cubicBezTo>
                  <a:cubicBezTo>
                    <a:pt x="120" y="159"/>
                    <a:pt x="122" y="147"/>
                    <a:pt x="127" y="146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0" y="145"/>
                    <a:pt x="133" y="144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40" y="140"/>
                    <a:pt x="149" y="147"/>
                    <a:pt x="155" y="152"/>
                  </a:cubicBezTo>
                  <a:cubicBezTo>
                    <a:pt x="156" y="153"/>
                    <a:pt x="157" y="153"/>
                    <a:pt x="158" y="153"/>
                  </a:cubicBezTo>
                  <a:cubicBezTo>
                    <a:pt x="159" y="153"/>
                    <a:pt x="160" y="153"/>
                    <a:pt x="160" y="152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5" y="137"/>
                    <a:pt x="175" y="135"/>
                    <a:pt x="173" y="133"/>
                  </a:cubicBezTo>
                  <a:cubicBezTo>
                    <a:pt x="168" y="128"/>
                    <a:pt x="162" y="118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6" y="111"/>
                    <a:pt x="167" y="109"/>
                    <a:pt x="168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9" y="101"/>
                    <a:pt x="180" y="98"/>
                    <a:pt x="188" y="98"/>
                  </a:cubicBezTo>
                  <a:cubicBezTo>
                    <a:pt x="190" y="98"/>
                    <a:pt x="192" y="97"/>
                    <a:pt x="192" y="94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74"/>
                    <a:pt x="190" y="72"/>
                    <a:pt x="188" y="72"/>
                  </a:cubicBezTo>
                  <a:close/>
                  <a:moveTo>
                    <a:pt x="164" y="70"/>
                  </a:moveTo>
                  <a:cubicBezTo>
                    <a:pt x="164" y="70"/>
                    <a:pt x="164" y="70"/>
                    <a:pt x="164" y="70"/>
                  </a:cubicBezTo>
                  <a:cubicBezTo>
                    <a:pt x="164" y="70"/>
                    <a:pt x="164" y="70"/>
                    <a:pt x="164" y="70"/>
                  </a:cubicBezTo>
                  <a:close/>
                  <a:moveTo>
                    <a:pt x="130" y="29"/>
                  </a:move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1" y="28"/>
                    <a:pt x="91" y="28"/>
                    <a:pt x="91" y="28"/>
                  </a:cubicBezTo>
                  <a:close/>
                  <a:moveTo>
                    <a:pt x="84" y="29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lose/>
                  <a:moveTo>
                    <a:pt x="49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70"/>
                  </a:cubicBezTo>
                  <a:close/>
                  <a:moveTo>
                    <a:pt x="49" y="110"/>
                  </a:moveTo>
                  <a:cubicBezTo>
                    <a:pt x="49" y="110"/>
                    <a:pt x="49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lnTo>
                    <a:pt x="49" y="110"/>
                  </a:lnTo>
                  <a:close/>
                  <a:moveTo>
                    <a:pt x="76" y="137"/>
                  </a:moveTo>
                  <a:cubicBezTo>
                    <a:pt x="76" y="137"/>
                    <a:pt x="76" y="137"/>
                    <a:pt x="76" y="137"/>
                  </a:cubicBezTo>
                  <a:cubicBezTo>
                    <a:pt x="77" y="137"/>
                    <a:pt x="77" y="137"/>
                    <a:pt x="77" y="137"/>
                  </a:cubicBezTo>
                  <a:lnTo>
                    <a:pt x="76" y="137"/>
                  </a:lnTo>
                  <a:close/>
                  <a:moveTo>
                    <a:pt x="83" y="141"/>
                  </a:moveTo>
                  <a:cubicBezTo>
                    <a:pt x="84" y="140"/>
                    <a:pt x="84" y="140"/>
                    <a:pt x="84" y="140"/>
                  </a:cubicBezTo>
                  <a:cubicBezTo>
                    <a:pt x="83" y="141"/>
                    <a:pt x="83" y="141"/>
                    <a:pt x="83" y="141"/>
                  </a:cubicBezTo>
                  <a:close/>
                  <a:moveTo>
                    <a:pt x="84" y="142"/>
                  </a:moveTo>
                  <a:cubicBezTo>
                    <a:pt x="84" y="142"/>
                    <a:pt x="84" y="142"/>
                    <a:pt x="84" y="142"/>
                  </a:cubicBezTo>
                  <a:cubicBezTo>
                    <a:pt x="84" y="141"/>
                    <a:pt x="84" y="141"/>
                    <a:pt x="84" y="141"/>
                  </a:cubicBezTo>
                  <a:lnTo>
                    <a:pt x="84" y="142"/>
                  </a:lnTo>
                  <a:close/>
                  <a:moveTo>
                    <a:pt x="91" y="143"/>
                  </a:moveTo>
                  <a:cubicBezTo>
                    <a:pt x="91" y="142"/>
                    <a:pt x="91" y="142"/>
                    <a:pt x="91" y="142"/>
                  </a:cubicBezTo>
                  <a:cubicBezTo>
                    <a:pt x="91" y="143"/>
                    <a:pt x="91" y="143"/>
                    <a:pt x="91" y="143"/>
                  </a:cubicBezTo>
                  <a:close/>
                  <a:moveTo>
                    <a:pt x="122" y="143"/>
                  </a:moveTo>
                  <a:cubicBezTo>
                    <a:pt x="122" y="143"/>
                    <a:pt x="122" y="143"/>
                    <a:pt x="122" y="143"/>
                  </a:cubicBezTo>
                  <a:cubicBezTo>
                    <a:pt x="122" y="142"/>
                    <a:pt x="122" y="142"/>
                    <a:pt x="122" y="142"/>
                  </a:cubicBezTo>
                  <a:lnTo>
                    <a:pt x="122" y="143"/>
                  </a:lnTo>
                  <a:close/>
                  <a:moveTo>
                    <a:pt x="130" y="142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2"/>
                    <a:pt x="130" y="142"/>
                    <a:pt x="130" y="142"/>
                  </a:cubicBezTo>
                  <a:close/>
                  <a:moveTo>
                    <a:pt x="130" y="141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lose/>
                  <a:moveTo>
                    <a:pt x="132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lose/>
                  <a:moveTo>
                    <a:pt x="137" y="137"/>
                  </a:moveTo>
                  <a:cubicBezTo>
                    <a:pt x="137" y="137"/>
                    <a:pt x="137" y="137"/>
                    <a:pt x="137" y="137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  <a:moveTo>
                    <a:pt x="164" y="110"/>
                  </a:moveTo>
                  <a:cubicBezTo>
                    <a:pt x="164" y="110"/>
                    <a:pt x="164" y="110"/>
                    <a:pt x="164" y="110"/>
                  </a:cubicBezTo>
                  <a:cubicBezTo>
                    <a:pt x="164" y="110"/>
                    <a:pt x="164" y="110"/>
                    <a:pt x="164" y="110"/>
                  </a:cubicBezTo>
                  <a:close/>
                  <a:moveTo>
                    <a:pt x="164" y="101"/>
                  </a:moveTo>
                  <a:cubicBezTo>
                    <a:pt x="164" y="100"/>
                    <a:pt x="164" y="100"/>
                    <a:pt x="164" y="100"/>
                  </a:cubicBezTo>
                  <a:cubicBezTo>
                    <a:pt x="164" y="101"/>
                    <a:pt x="164" y="101"/>
                    <a:pt x="164" y="101"/>
                  </a:cubicBezTo>
                  <a:close/>
                  <a:moveTo>
                    <a:pt x="184" y="91"/>
                  </a:moveTo>
                  <a:cubicBezTo>
                    <a:pt x="177" y="91"/>
                    <a:pt x="163" y="94"/>
                    <a:pt x="160" y="103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59" y="106"/>
                    <a:pt x="158" y="108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2" y="119"/>
                    <a:pt x="160" y="131"/>
                    <a:pt x="165" y="13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2" y="139"/>
                    <a:pt x="141" y="131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29" y="137"/>
                    <a:pt x="127" y="138"/>
                    <a:pt x="125" y="139"/>
                  </a:cubicBezTo>
                  <a:cubicBezTo>
                    <a:pt x="124" y="139"/>
                    <a:pt x="124" y="139"/>
                    <a:pt x="124" y="139"/>
                  </a:cubicBezTo>
                  <a:cubicBezTo>
                    <a:pt x="115" y="142"/>
                    <a:pt x="113" y="155"/>
                    <a:pt x="112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55"/>
                    <a:pt x="98" y="142"/>
                    <a:pt x="89" y="139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86" y="138"/>
                    <a:pt x="84" y="137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73" y="131"/>
                    <a:pt x="61" y="139"/>
                    <a:pt x="56" y="14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3" y="131"/>
                    <a:pt x="61" y="119"/>
                    <a:pt x="56" y="111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5" y="108"/>
                    <a:pt x="54" y="106"/>
                    <a:pt x="53" y="103"/>
                  </a:cubicBezTo>
                  <a:cubicBezTo>
                    <a:pt x="51" y="94"/>
                    <a:pt x="37" y="91"/>
                    <a:pt x="29" y="9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7" y="79"/>
                    <a:pt x="50" y="7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4" y="65"/>
                    <a:pt x="55" y="63"/>
                    <a:pt x="56" y="60"/>
                  </a:cubicBezTo>
                  <a:cubicBezTo>
                    <a:pt x="61" y="52"/>
                    <a:pt x="53" y="40"/>
                    <a:pt x="48" y="34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61" y="32"/>
                    <a:pt x="73" y="40"/>
                    <a:pt x="82" y="35"/>
                  </a:cubicBezTo>
                  <a:cubicBezTo>
                    <a:pt x="84" y="34"/>
                    <a:pt x="86" y="33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8" y="29"/>
                    <a:pt x="101" y="15"/>
                    <a:pt x="101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3" y="15"/>
                    <a:pt x="115" y="29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3"/>
                    <a:pt x="129" y="34"/>
                    <a:pt x="132" y="35"/>
                  </a:cubicBezTo>
                  <a:cubicBezTo>
                    <a:pt x="140" y="40"/>
                    <a:pt x="152" y="32"/>
                    <a:pt x="157" y="27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0" y="40"/>
                    <a:pt x="152" y="51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8" y="63"/>
                    <a:pt x="159" y="65"/>
                    <a:pt x="160" y="67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3" y="77"/>
                    <a:pt x="177" y="79"/>
                    <a:pt x="184" y="80"/>
                  </a:cubicBezTo>
                  <a:lnTo>
                    <a:pt x="184" y="91"/>
                  </a:lnTo>
                  <a:close/>
                  <a:moveTo>
                    <a:pt x="163" y="108"/>
                  </a:move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lose/>
                  <a:moveTo>
                    <a:pt x="157" y="114"/>
                  </a:move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lose/>
                  <a:moveTo>
                    <a:pt x="56" y="114"/>
                  </a:move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50" y="62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lnTo>
                    <a:pt x="50" y="62"/>
                  </a:lnTo>
                  <a:close/>
                  <a:moveTo>
                    <a:pt x="162" y="62"/>
                  </a:moveTo>
                  <a:cubicBezTo>
                    <a:pt x="162" y="62"/>
                    <a:pt x="162" y="62"/>
                    <a:pt x="162" y="62"/>
                  </a:cubicBezTo>
                  <a:cubicBezTo>
                    <a:pt x="162" y="62"/>
                    <a:pt x="162" y="62"/>
                    <a:pt x="162" y="62"/>
                  </a:cubicBezTo>
                  <a:close/>
                  <a:moveTo>
                    <a:pt x="163" y="62"/>
                  </a:moveTo>
                  <a:cubicBezTo>
                    <a:pt x="163" y="62"/>
                    <a:pt x="163" y="62"/>
                    <a:pt x="163" y="62"/>
                  </a:cubicBezTo>
                  <a:cubicBezTo>
                    <a:pt x="163" y="62"/>
                    <a:pt x="163" y="62"/>
                    <a:pt x="163" y="62"/>
                  </a:cubicBezTo>
                  <a:close/>
                  <a:moveTo>
                    <a:pt x="158" y="55"/>
                  </a:moveTo>
                  <a:cubicBezTo>
                    <a:pt x="159" y="55"/>
                    <a:pt x="159" y="55"/>
                    <a:pt x="159" y="55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58" y="55"/>
                  </a:lnTo>
                  <a:close/>
                  <a:moveTo>
                    <a:pt x="157" y="60"/>
                  </a:moveTo>
                  <a:cubicBezTo>
                    <a:pt x="157" y="60"/>
                    <a:pt x="157" y="60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lose/>
                  <a:moveTo>
                    <a:pt x="294" y="179"/>
                  </a:moveTo>
                  <a:cubicBezTo>
                    <a:pt x="249" y="179"/>
                    <a:pt x="249" y="179"/>
                    <a:pt x="249" y="179"/>
                  </a:cubicBezTo>
                  <a:cubicBezTo>
                    <a:pt x="247" y="179"/>
                    <a:pt x="245" y="181"/>
                    <a:pt x="245" y="183"/>
                  </a:cubicBezTo>
                  <a:cubicBezTo>
                    <a:pt x="245" y="185"/>
                    <a:pt x="247" y="187"/>
                    <a:pt x="249" y="187"/>
                  </a:cubicBezTo>
                  <a:cubicBezTo>
                    <a:pt x="294" y="187"/>
                    <a:pt x="294" y="187"/>
                    <a:pt x="294" y="187"/>
                  </a:cubicBezTo>
                  <a:cubicBezTo>
                    <a:pt x="296" y="187"/>
                    <a:pt x="298" y="185"/>
                    <a:pt x="298" y="183"/>
                  </a:cubicBezTo>
                  <a:cubicBezTo>
                    <a:pt x="298" y="181"/>
                    <a:pt x="296" y="179"/>
                    <a:pt x="294" y="179"/>
                  </a:cubicBezTo>
                  <a:close/>
                  <a:moveTo>
                    <a:pt x="294" y="151"/>
                  </a:moveTo>
                  <a:cubicBezTo>
                    <a:pt x="249" y="151"/>
                    <a:pt x="249" y="151"/>
                    <a:pt x="249" y="151"/>
                  </a:cubicBezTo>
                  <a:cubicBezTo>
                    <a:pt x="247" y="151"/>
                    <a:pt x="245" y="153"/>
                    <a:pt x="245" y="155"/>
                  </a:cubicBezTo>
                  <a:cubicBezTo>
                    <a:pt x="245" y="157"/>
                    <a:pt x="247" y="159"/>
                    <a:pt x="249" y="159"/>
                  </a:cubicBezTo>
                  <a:cubicBezTo>
                    <a:pt x="294" y="159"/>
                    <a:pt x="294" y="159"/>
                    <a:pt x="294" y="159"/>
                  </a:cubicBezTo>
                  <a:cubicBezTo>
                    <a:pt x="296" y="159"/>
                    <a:pt x="298" y="157"/>
                    <a:pt x="298" y="155"/>
                  </a:cubicBezTo>
                  <a:cubicBezTo>
                    <a:pt x="298" y="153"/>
                    <a:pt x="296" y="151"/>
                    <a:pt x="294" y="151"/>
                  </a:cubicBezTo>
                  <a:close/>
                  <a:moveTo>
                    <a:pt x="264" y="131"/>
                  </a:moveTo>
                  <a:cubicBezTo>
                    <a:pt x="294" y="131"/>
                    <a:pt x="294" y="131"/>
                    <a:pt x="294" y="131"/>
                  </a:cubicBezTo>
                  <a:cubicBezTo>
                    <a:pt x="296" y="131"/>
                    <a:pt x="298" y="129"/>
                    <a:pt x="298" y="127"/>
                  </a:cubicBezTo>
                  <a:cubicBezTo>
                    <a:pt x="298" y="125"/>
                    <a:pt x="296" y="123"/>
                    <a:pt x="294" y="123"/>
                  </a:cubicBezTo>
                  <a:cubicBezTo>
                    <a:pt x="264" y="123"/>
                    <a:pt x="264" y="123"/>
                    <a:pt x="264" y="123"/>
                  </a:cubicBezTo>
                  <a:cubicBezTo>
                    <a:pt x="262" y="123"/>
                    <a:pt x="260" y="125"/>
                    <a:pt x="260" y="127"/>
                  </a:cubicBezTo>
                  <a:cubicBezTo>
                    <a:pt x="260" y="129"/>
                    <a:pt x="262" y="131"/>
                    <a:pt x="264" y="13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5" name="Freeform 768">
              <a:extLst>
                <a:ext uri="{FF2B5EF4-FFF2-40B4-BE49-F238E27FC236}">
                  <a16:creationId xmlns:a16="http://schemas.microsoft.com/office/drawing/2014/main" id="{3F87D2B9-88A3-4F52-954D-FD2ECE700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4688" y="4298951"/>
              <a:ext cx="423863" cy="952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4"/>
                </a:cxn>
                <a:cxn ang="0">
                  <a:pos x="391" y="88"/>
                </a:cxn>
                <a:cxn ang="0">
                  <a:pos x="395" y="4"/>
                </a:cxn>
                <a:cxn ang="0">
                  <a:pos x="387" y="80"/>
                </a:cxn>
                <a:cxn ang="0">
                  <a:pos x="8" y="8"/>
                </a:cxn>
                <a:cxn ang="0">
                  <a:pos x="28" y="17"/>
                </a:cxn>
                <a:cxn ang="0">
                  <a:pos x="36" y="17"/>
                </a:cxn>
                <a:cxn ang="0">
                  <a:pos x="58" y="8"/>
                </a:cxn>
                <a:cxn ang="0">
                  <a:pos x="62" y="21"/>
                </a:cxn>
                <a:cxn ang="0">
                  <a:pos x="66" y="8"/>
                </a:cxn>
                <a:cxn ang="0">
                  <a:pos x="87" y="17"/>
                </a:cxn>
                <a:cxn ang="0">
                  <a:pos x="95" y="17"/>
                </a:cxn>
                <a:cxn ang="0">
                  <a:pos x="116" y="8"/>
                </a:cxn>
                <a:cxn ang="0">
                  <a:pos x="120" y="21"/>
                </a:cxn>
                <a:cxn ang="0">
                  <a:pos x="124" y="8"/>
                </a:cxn>
                <a:cxn ang="0">
                  <a:pos x="145" y="17"/>
                </a:cxn>
                <a:cxn ang="0">
                  <a:pos x="153" y="17"/>
                </a:cxn>
                <a:cxn ang="0">
                  <a:pos x="175" y="8"/>
                </a:cxn>
                <a:cxn ang="0">
                  <a:pos x="179" y="21"/>
                </a:cxn>
                <a:cxn ang="0">
                  <a:pos x="183" y="8"/>
                </a:cxn>
                <a:cxn ang="0">
                  <a:pos x="204" y="17"/>
                </a:cxn>
                <a:cxn ang="0">
                  <a:pos x="212" y="17"/>
                </a:cxn>
                <a:cxn ang="0">
                  <a:pos x="233" y="8"/>
                </a:cxn>
                <a:cxn ang="0">
                  <a:pos x="237" y="21"/>
                </a:cxn>
                <a:cxn ang="0">
                  <a:pos x="241" y="8"/>
                </a:cxn>
                <a:cxn ang="0">
                  <a:pos x="262" y="17"/>
                </a:cxn>
                <a:cxn ang="0">
                  <a:pos x="270" y="17"/>
                </a:cxn>
                <a:cxn ang="0">
                  <a:pos x="292" y="8"/>
                </a:cxn>
                <a:cxn ang="0">
                  <a:pos x="296" y="21"/>
                </a:cxn>
                <a:cxn ang="0">
                  <a:pos x="300" y="8"/>
                </a:cxn>
                <a:cxn ang="0">
                  <a:pos x="387" y="80"/>
                </a:cxn>
                <a:cxn ang="0">
                  <a:pos x="361" y="44"/>
                </a:cxn>
                <a:cxn ang="0">
                  <a:pos x="341" y="44"/>
                </a:cxn>
              </a:cxnLst>
              <a:rect l="0" t="0" r="r" b="b"/>
              <a:pathLst>
                <a:path w="395" h="88">
                  <a:moveTo>
                    <a:pt x="39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2" y="88"/>
                    <a:pt x="4" y="88"/>
                  </a:cubicBezTo>
                  <a:cubicBezTo>
                    <a:pt x="391" y="88"/>
                    <a:pt x="391" y="88"/>
                    <a:pt x="391" y="88"/>
                  </a:cubicBezTo>
                  <a:cubicBezTo>
                    <a:pt x="393" y="88"/>
                    <a:pt x="395" y="87"/>
                    <a:pt x="395" y="84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95" y="2"/>
                    <a:pt x="393" y="0"/>
                    <a:pt x="391" y="0"/>
                  </a:cubicBezTo>
                  <a:close/>
                  <a:moveTo>
                    <a:pt x="387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30" y="21"/>
                    <a:pt x="32" y="21"/>
                  </a:cubicBezTo>
                  <a:cubicBezTo>
                    <a:pt x="35" y="21"/>
                    <a:pt x="36" y="20"/>
                    <a:pt x="36" y="17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20"/>
                    <a:pt x="60" y="21"/>
                    <a:pt x="62" y="21"/>
                  </a:cubicBezTo>
                  <a:cubicBezTo>
                    <a:pt x="64" y="21"/>
                    <a:pt x="66" y="20"/>
                    <a:pt x="66" y="1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20"/>
                    <a:pt x="89" y="21"/>
                    <a:pt x="91" y="21"/>
                  </a:cubicBezTo>
                  <a:cubicBezTo>
                    <a:pt x="93" y="21"/>
                    <a:pt x="95" y="20"/>
                    <a:pt x="95" y="1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20"/>
                    <a:pt x="118" y="21"/>
                    <a:pt x="120" y="21"/>
                  </a:cubicBezTo>
                  <a:cubicBezTo>
                    <a:pt x="122" y="21"/>
                    <a:pt x="124" y="20"/>
                    <a:pt x="124" y="17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20"/>
                    <a:pt x="147" y="21"/>
                    <a:pt x="149" y="21"/>
                  </a:cubicBezTo>
                  <a:cubicBezTo>
                    <a:pt x="152" y="21"/>
                    <a:pt x="153" y="20"/>
                    <a:pt x="153" y="1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20"/>
                    <a:pt x="176" y="21"/>
                    <a:pt x="179" y="21"/>
                  </a:cubicBezTo>
                  <a:cubicBezTo>
                    <a:pt x="181" y="21"/>
                    <a:pt x="183" y="20"/>
                    <a:pt x="183" y="17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20"/>
                    <a:pt x="206" y="21"/>
                    <a:pt x="208" y="21"/>
                  </a:cubicBezTo>
                  <a:cubicBezTo>
                    <a:pt x="210" y="21"/>
                    <a:pt x="212" y="20"/>
                    <a:pt x="212" y="17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33" y="20"/>
                    <a:pt x="235" y="21"/>
                    <a:pt x="237" y="21"/>
                  </a:cubicBezTo>
                  <a:cubicBezTo>
                    <a:pt x="239" y="21"/>
                    <a:pt x="241" y="20"/>
                    <a:pt x="241" y="17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62" y="17"/>
                    <a:pt x="262" y="17"/>
                    <a:pt x="262" y="17"/>
                  </a:cubicBezTo>
                  <a:cubicBezTo>
                    <a:pt x="262" y="20"/>
                    <a:pt x="264" y="21"/>
                    <a:pt x="266" y="21"/>
                  </a:cubicBezTo>
                  <a:cubicBezTo>
                    <a:pt x="268" y="21"/>
                    <a:pt x="270" y="20"/>
                    <a:pt x="270" y="17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17"/>
                    <a:pt x="292" y="17"/>
                    <a:pt x="292" y="17"/>
                  </a:cubicBezTo>
                  <a:cubicBezTo>
                    <a:pt x="292" y="20"/>
                    <a:pt x="293" y="21"/>
                    <a:pt x="296" y="21"/>
                  </a:cubicBezTo>
                  <a:cubicBezTo>
                    <a:pt x="298" y="21"/>
                    <a:pt x="300" y="20"/>
                    <a:pt x="300" y="17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87" y="8"/>
                    <a:pt x="387" y="8"/>
                    <a:pt x="387" y="8"/>
                  </a:cubicBezTo>
                  <a:lnTo>
                    <a:pt x="387" y="80"/>
                  </a:lnTo>
                  <a:close/>
                  <a:moveTo>
                    <a:pt x="351" y="55"/>
                  </a:moveTo>
                  <a:cubicBezTo>
                    <a:pt x="357" y="55"/>
                    <a:pt x="361" y="50"/>
                    <a:pt x="361" y="44"/>
                  </a:cubicBezTo>
                  <a:cubicBezTo>
                    <a:pt x="361" y="38"/>
                    <a:pt x="357" y="34"/>
                    <a:pt x="351" y="34"/>
                  </a:cubicBezTo>
                  <a:cubicBezTo>
                    <a:pt x="345" y="34"/>
                    <a:pt x="341" y="38"/>
                    <a:pt x="341" y="44"/>
                  </a:cubicBezTo>
                  <a:cubicBezTo>
                    <a:pt x="341" y="50"/>
                    <a:pt x="345" y="55"/>
                    <a:pt x="351" y="5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6" name="Freeform 769">
              <a:extLst>
                <a:ext uri="{FF2B5EF4-FFF2-40B4-BE49-F238E27FC236}">
                  <a16:creationId xmlns:a16="http://schemas.microsoft.com/office/drawing/2014/main" id="{0936D745-101A-49FA-A9FA-051B1B0C3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388" y="3914776"/>
              <a:ext cx="538163" cy="539750"/>
            </a:xfrm>
            <a:custGeom>
              <a:avLst/>
              <a:gdLst/>
              <a:ahLst/>
              <a:cxnLst>
                <a:cxn ang="0">
                  <a:pos x="503" y="130"/>
                </a:cxn>
                <a:cxn ang="0">
                  <a:pos x="502" y="128"/>
                </a:cxn>
                <a:cxn ang="0">
                  <a:pos x="440" y="67"/>
                </a:cxn>
                <a:cxn ang="0">
                  <a:pos x="439" y="66"/>
                </a:cxn>
                <a:cxn ang="0">
                  <a:pos x="438" y="65"/>
                </a:cxn>
                <a:cxn ang="0">
                  <a:pos x="95" y="65"/>
                </a:cxn>
                <a:cxn ang="0">
                  <a:pos x="91" y="327"/>
                </a:cxn>
                <a:cxn ang="0">
                  <a:pos x="499" y="331"/>
                </a:cxn>
                <a:cxn ang="0">
                  <a:pos x="503" y="131"/>
                </a:cxn>
                <a:cxn ang="0">
                  <a:pos x="490" y="127"/>
                </a:cxn>
                <a:cxn ang="0">
                  <a:pos x="441" y="79"/>
                </a:cxn>
                <a:cxn ang="0">
                  <a:pos x="99" y="323"/>
                </a:cxn>
                <a:cxn ang="0">
                  <a:pos x="433" y="73"/>
                </a:cxn>
                <a:cxn ang="0">
                  <a:pos x="437" y="135"/>
                </a:cxn>
                <a:cxn ang="0">
                  <a:pos x="495" y="323"/>
                </a:cxn>
                <a:cxn ang="0">
                  <a:pos x="32" y="140"/>
                </a:cxn>
                <a:cxn ang="0">
                  <a:pos x="20" y="140"/>
                </a:cxn>
                <a:cxn ang="0">
                  <a:pos x="73" y="359"/>
                </a:cxn>
                <a:cxn ang="0">
                  <a:pos x="69" y="464"/>
                </a:cxn>
                <a:cxn ang="0">
                  <a:pos x="52" y="345"/>
                </a:cxn>
                <a:cxn ang="0">
                  <a:pos x="52" y="77"/>
                </a:cxn>
                <a:cxn ang="0">
                  <a:pos x="52" y="76"/>
                </a:cxn>
                <a:cxn ang="0">
                  <a:pos x="52" y="75"/>
                </a:cxn>
                <a:cxn ang="0">
                  <a:pos x="30" y="4"/>
                </a:cxn>
                <a:cxn ang="0">
                  <a:pos x="22" y="4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0" y="77"/>
                </a:cxn>
                <a:cxn ang="0">
                  <a:pos x="4" y="504"/>
                </a:cxn>
                <a:cxn ang="0">
                  <a:pos x="52" y="500"/>
                </a:cxn>
                <a:cxn ang="0">
                  <a:pos x="75" y="470"/>
                </a:cxn>
                <a:cxn ang="0">
                  <a:pos x="77" y="363"/>
                </a:cxn>
                <a:cxn ang="0">
                  <a:pos x="26" y="39"/>
                </a:cxn>
                <a:cxn ang="0">
                  <a:pos x="10" y="73"/>
                </a:cxn>
                <a:cxn ang="0">
                  <a:pos x="44" y="496"/>
                </a:cxn>
                <a:cxn ang="0">
                  <a:pos x="8" y="349"/>
                </a:cxn>
                <a:cxn ang="0">
                  <a:pos x="44" y="496"/>
                </a:cxn>
                <a:cxn ang="0">
                  <a:pos x="8" y="341"/>
                </a:cxn>
                <a:cxn ang="0">
                  <a:pos x="44" y="170"/>
                </a:cxn>
                <a:cxn ang="0">
                  <a:pos x="44" y="162"/>
                </a:cxn>
                <a:cxn ang="0">
                  <a:pos x="8" y="81"/>
                </a:cxn>
                <a:cxn ang="0">
                  <a:pos x="44" y="162"/>
                </a:cxn>
                <a:cxn ang="0">
                  <a:pos x="32" y="99"/>
                </a:cxn>
                <a:cxn ang="0">
                  <a:pos x="20" y="99"/>
                </a:cxn>
                <a:cxn ang="0">
                  <a:pos x="26" y="125"/>
                </a:cxn>
                <a:cxn ang="0">
                  <a:pos x="26" y="114"/>
                </a:cxn>
                <a:cxn ang="0">
                  <a:pos x="26" y="125"/>
                </a:cxn>
              </a:cxnLst>
              <a:rect l="0" t="0" r="r" b="b"/>
              <a:pathLst>
                <a:path w="503" h="504">
                  <a:moveTo>
                    <a:pt x="503" y="131"/>
                  </a:moveTo>
                  <a:cubicBezTo>
                    <a:pt x="503" y="131"/>
                    <a:pt x="503" y="130"/>
                    <a:pt x="503" y="130"/>
                  </a:cubicBezTo>
                  <a:cubicBezTo>
                    <a:pt x="503" y="129"/>
                    <a:pt x="503" y="129"/>
                    <a:pt x="503" y="129"/>
                  </a:cubicBezTo>
                  <a:cubicBezTo>
                    <a:pt x="503" y="129"/>
                    <a:pt x="502" y="129"/>
                    <a:pt x="502" y="128"/>
                  </a:cubicBezTo>
                  <a:cubicBezTo>
                    <a:pt x="502" y="128"/>
                    <a:pt x="502" y="128"/>
                    <a:pt x="502" y="128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6"/>
                    <a:pt x="440" y="66"/>
                    <a:pt x="439" y="66"/>
                  </a:cubicBezTo>
                  <a:cubicBezTo>
                    <a:pt x="439" y="66"/>
                    <a:pt x="439" y="66"/>
                    <a:pt x="439" y="66"/>
                  </a:cubicBezTo>
                  <a:cubicBezTo>
                    <a:pt x="438" y="66"/>
                    <a:pt x="438" y="66"/>
                    <a:pt x="438" y="65"/>
                  </a:cubicBezTo>
                  <a:cubicBezTo>
                    <a:pt x="437" y="65"/>
                    <a:pt x="437" y="65"/>
                    <a:pt x="437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3" y="65"/>
                    <a:pt x="91" y="67"/>
                    <a:pt x="91" y="69"/>
                  </a:cubicBezTo>
                  <a:cubicBezTo>
                    <a:pt x="91" y="327"/>
                    <a:pt x="91" y="327"/>
                    <a:pt x="91" y="327"/>
                  </a:cubicBezTo>
                  <a:cubicBezTo>
                    <a:pt x="91" y="329"/>
                    <a:pt x="93" y="331"/>
                    <a:pt x="95" y="331"/>
                  </a:cubicBezTo>
                  <a:cubicBezTo>
                    <a:pt x="499" y="331"/>
                    <a:pt x="499" y="331"/>
                    <a:pt x="499" y="331"/>
                  </a:cubicBezTo>
                  <a:cubicBezTo>
                    <a:pt x="501" y="331"/>
                    <a:pt x="503" y="329"/>
                    <a:pt x="503" y="327"/>
                  </a:cubicBezTo>
                  <a:cubicBezTo>
                    <a:pt x="503" y="131"/>
                    <a:pt x="503" y="131"/>
                    <a:pt x="503" y="131"/>
                  </a:cubicBezTo>
                  <a:close/>
                  <a:moveTo>
                    <a:pt x="441" y="79"/>
                  </a:moveTo>
                  <a:cubicBezTo>
                    <a:pt x="490" y="127"/>
                    <a:pt x="490" y="127"/>
                    <a:pt x="490" y="127"/>
                  </a:cubicBezTo>
                  <a:cubicBezTo>
                    <a:pt x="441" y="127"/>
                    <a:pt x="441" y="127"/>
                    <a:pt x="441" y="127"/>
                  </a:cubicBezTo>
                  <a:lnTo>
                    <a:pt x="441" y="79"/>
                  </a:lnTo>
                  <a:close/>
                  <a:moveTo>
                    <a:pt x="495" y="323"/>
                  </a:moveTo>
                  <a:cubicBezTo>
                    <a:pt x="99" y="323"/>
                    <a:pt x="99" y="323"/>
                    <a:pt x="99" y="32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433" y="73"/>
                    <a:pt x="433" y="73"/>
                    <a:pt x="433" y="73"/>
                  </a:cubicBezTo>
                  <a:cubicBezTo>
                    <a:pt x="433" y="131"/>
                    <a:pt x="433" y="131"/>
                    <a:pt x="433" y="131"/>
                  </a:cubicBezTo>
                  <a:cubicBezTo>
                    <a:pt x="433" y="133"/>
                    <a:pt x="435" y="135"/>
                    <a:pt x="437" y="135"/>
                  </a:cubicBezTo>
                  <a:cubicBezTo>
                    <a:pt x="495" y="135"/>
                    <a:pt x="495" y="135"/>
                    <a:pt x="495" y="135"/>
                  </a:cubicBezTo>
                  <a:lnTo>
                    <a:pt x="495" y="323"/>
                  </a:lnTo>
                  <a:close/>
                  <a:moveTo>
                    <a:pt x="26" y="146"/>
                  </a:moveTo>
                  <a:cubicBezTo>
                    <a:pt x="29" y="146"/>
                    <a:pt x="32" y="143"/>
                    <a:pt x="32" y="140"/>
                  </a:cubicBezTo>
                  <a:cubicBezTo>
                    <a:pt x="32" y="137"/>
                    <a:pt x="29" y="134"/>
                    <a:pt x="26" y="134"/>
                  </a:cubicBezTo>
                  <a:cubicBezTo>
                    <a:pt x="23" y="134"/>
                    <a:pt x="20" y="137"/>
                    <a:pt x="20" y="140"/>
                  </a:cubicBezTo>
                  <a:cubicBezTo>
                    <a:pt x="20" y="143"/>
                    <a:pt x="23" y="146"/>
                    <a:pt x="26" y="146"/>
                  </a:cubicBezTo>
                  <a:close/>
                  <a:moveTo>
                    <a:pt x="73" y="359"/>
                  </a:moveTo>
                  <a:cubicBezTo>
                    <a:pt x="71" y="359"/>
                    <a:pt x="69" y="361"/>
                    <a:pt x="69" y="363"/>
                  </a:cubicBezTo>
                  <a:cubicBezTo>
                    <a:pt x="69" y="464"/>
                    <a:pt x="69" y="464"/>
                    <a:pt x="69" y="464"/>
                  </a:cubicBezTo>
                  <a:cubicBezTo>
                    <a:pt x="52" y="473"/>
                    <a:pt x="52" y="473"/>
                    <a:pt x="52" y="473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2"/>
                    <a:pt x="1" y="504"/>
                    <a:pt x="4" y="50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50" y="504"/>
                    <a:pt x="52" y="502"/>
                    <a:pt x="52" y="500"/>
                  </a:cubicBezTo>
                  <a:cubicBezTo>
                    <a:pt x="52" y="483"/>
                    <a:pt x="52" y="483"/>
                    <a:pt x="52" y="483"/>
                  </a:cubicBezTo>
                  <a:cubicBezTo>
                    <a:pt x="75" y="470"/>
                    <a:pt x="75" y="470"/>
                    <a:pt x="75" y="470"/>
                  </a:cubicBezTo>
                  <a:cubicBezTo>
                    <a:pt x="76" y="469"/>
                    <a:pt x="77" y="468"/>
                    <a:pt x="77" y="466"/>
                  </a:cubicBezTo>
                  <a:cubicBezTo>
                    <a:pt x="77" y="363"/>
                    <a:pt x="77" y="363"/>
                    <a:pt x="77" y="363"/>
                  </a:cubicBezTo>
                  <a:cubicBezTo>
                    <a:pt x="77" y="361"/>
                    <a:pt x="75" y="359"/>
                    <a:pt x="73" y="359"/>
                  </a:cubicBezTo>
                  <a:close/>
                  <a:moveTo>
                    <a:pt x="26" y="39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10" y="73"/>
                    <a:pt x="10" y="73"/>
                    <a:pt x="10" y="73"/>
                  </a:cubicBezTo>
                  <a:lnTo>
                    <a:pt x="26" y="39"/>
                  </a:lnTo>
                  <a:close/>
                  <a:moveTo>
                    <a:pt x="44" y="496"/>
                  </a:moveTo>
                  <a:cubicBezTo>
                    <a:pt x="8" y="496"/>
                    <a:pt x="8" y="496"/>
                    <a:pt x="8" y="496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44" y="349"/>
                    <a:pt x="44" y="349"/>
                    <a:pt x="44" y="349"/>
                  </a:cubicBezTo>
                  <a:lnTo>
                    <a:pt x="44" y="496"/>
                  </a:lnTo>
                  <a:close/>
                  <a:moveTo>
                    <a:pt x="44" y="341"/>
                  </a:moveTo>
                  <a:cubicBezTo>
                    <a:pt x="8" y="341"/>
                    <a:pt x="8" y="341"/>
                    <a:pt x="8" y="34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44" y="170"/>
                    <a:pt x="44" y="170"/>
                    <a:pt x="44" y="170"/>
                  </a:cubicBezTo>
                  <a:lnTo>
                    <a:pt x="44" y="341"/>
                  </a:lnTo>
                  <a:close/>
                  <a:moveTo>
                    <a:pt x="44" y="162"/>
                  </a:moveTo>
                  <a:cubicBezTo>
                    <a:pt x="8" y="162"/>
                    <a:pt x="8" y="162"/>
                    <a:pt x="8" y="162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44" y="81"/>
                    <a:pt x="44" y="81"/>
                    <a:pt x="44" y="81"/>
                  </a:cubicBezTo>
                  <a:lnTo>
                    <a:pt x="44" y="162"/>
                  </a:lnTo>
                  <a:close/>
                  <a:moveTo>
                    <a:pt x="26" y="105"/>
                  </a:moveTo>
                  <a:cubicBezTo>
                    <a:pt x="29" y="105"/>
                    <a:pt x="32" y="102"/>
                    <a:pt x="32" y="99"/>
                  </a:cubicBezTo>
                  <a:cubicBezTo>
                    <a:pt x="32" y="96"/>
                    <a:pt x="29" y="93"/>
                    <a:pt x="26" y="93"/>
                  </a:cubicBezTo>
                  <a:cubicBezTo>
                    <a:pt x="23" y="93"/>
                    <a:pt x="20" y="96"/>
                    <a:pt x="20" y="99"/>
                  </a:cubicBezTo>
                  <a:cubicBezTo>
                    <a:pt x="20" y="102"/>
                    <a:pt x="23" y="105"/>
                    <a:pt x="26" y="105"/>
                  </a:cubicBezTo>
                  <a:close/>
                  <a:moveTo>
                    <a:pt x="26" y="125"/>
                  </a:moveTo>
                  <a:cubicBezTo>
                    <a:pt x="29" y="125"/>
                    <a:pt x="32" y="123"/>
                    <a:pt x="32" y="119"/>
                  </a:cubicBezTo>
                  <a:cubicBezTo>
                    <a:pt x="32" y="116"/>
                    <a:pt x="29" y="114"/>
                    <a:pt x="26" y="114"/>
                  </a:cubicBezTo>
                  <a:cubicBezTo>
                    <a:pt x="23" y="114"/>
                    <a:pt x="20" y="116"/>
                    <a:pt x="20" y="119"/>
                  </a:cubicBezTo>
                  <a:cubicBezTo>
                    <a:pt x="20" y="123"/>
                    <a:pt x="23" y="125"/>
                    <a:pt x="26" y="12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45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354" grpId="0" animBg="1"/>
      <p:bldP spid="355" grpId="0"/>
      <p:bldP spid="356" grpId="0"/>
      <p:bldP spid="358" grpId="0"/>
      <p:bldP spid="359" grpId="0"/>
      <p:bldP spid="3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19E628C2-5B3B-4209-AEA3-CC597D687230}"/>
              </a:ext>
            </a:extLst>
          </p:cNvPr>
          <p:cNvGrpSpPr/>
          <p:nvPr/>
        </p:nvGrpSpPr>
        <p:grpSpPr>
          <a:xfrm>
            <a:off x="2094315" y="93893"/>
            <a:ext cx="4964608" cy="4964608"/>
            <a:chOff x="2094315" y="93893"/>
            <a:chExt cx="4964608" cy="4964608"/>
          </a:xfrm>
        </p:grpSpPr>
        <p:sp>
          <p:nvSpPr>
            <p:cNvPr id="256" name="Oval 5">
              <a:extLst>
                <a:ext uri="{FF2B5EF4-FFF2-40B4-BE49-F238E27FC236}">
                  <a16:creationId xmlns:a16="http://schemas.microsoft.com/office/drawing/2014/main" id="{1C15600E-3F64-433D-B239-48B0EAF1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1671638"/>
              <a:ext cx="1800225" cy="1800225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65" name="Center secondary lines">
              <a:extLst>
                <a:ext uri="{FF2B5EF4-FFF2-40B4-BE49-F238E27FC236}">
                  <a16:creationId xmlns:a16="http://schemas.microsoft.com/office/drawing/2014/main" id="{96471D24-9D7A-41EA-BE43-3E4EFDD09EAC}"/>
                </a:ext>
              </a:extLst>
            </p:cNvPr>
            <p:cNvGrpSpPr/>
            <p:nvPr/>
          </p:nvGrpSpPr>
          <p:grpSpPr>
            <a:xfrm>
              <a:off x="3635375" y="1633538"/>
              <a:ext cx="1874838" cy="1874838"/>
              <a:chOff x="3889375" y="1600200"/>
              <a:chExt cx="1874838" cy="1874838"/>
            </a:xfrm>
          </p:grpSpPr>
          <p:sp>
            <p:nvSpPr>
              <p:cNvPr id="266" name="Freeform 50">
                <a:extLst>
                  <a:ext uri="{FF2B5EF4-FFF2-40B4-BE49-F238E27FC236}">
                    <a16:creationId xmlns:a16="http://schemas.microsoft.com/office/drawing/2014/main" id="{616B2B0D-A4BA-4D0F-9D78-ACFC46B06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038" y="1627187"/>
                <a:ext cx="103188" cy="4921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cubicBezTo>
                      <a:pt x="20" y="18"/>
                      <a:pt x="40" y="9"/>
                      <a:pt x="61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7" name="Freeform 51">
                <a:extLst>
                  <a:ext uri="{FF2B5EF4-FFF2-40B4-BE49-F238E27FC236}">
                    <a16:creationId xmlns:a16="http://schemas.microsoft.com/office/drawing/2014/main" id="{7ADD69E2-9827-4DD3-BF29-D8BCC3663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75" y="1704975"/>
                <a:ext cx="55563" cy="381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33" y="0"/>
                  </a:cxn>
                </a:cxnLst>
                <a:rect l="0" t="0" r="r" b="b"/>
                <a:pathLst>
                  <a:path w="33" h="22">
                    <a:moveTo>
                      <a:pt x="0" y="22"/>
                    </a:moveTo>
                    <a:cubicBezTo>
                      <a:pt x="11" y="15"/>
                      <a:pt x="22" y="7"/>
                      <a:pt x="33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8" name="Freeform 52">
                <a:extLst>
                  <a:ext uri="{FF2B5EF4-FFF2-40B4-BE49-F238E27FC236}">
                    <a16:creationId xmlns:a16="http://schemas.microsoft.com/office/drawing/2014/main" id="{0520C2E5-C089-474F-B6FE-5E463EC27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1843087"/>
                <a:ext cx="214313" cy="322263"/>
              </a:xfrm>
              <a:custGeom>
                <a:avLst/>
                <a:gdLst/>
                <a:ahLst/>
                <a:cxnLst>
                  <a:cxn ang="0">
                    <a:pos x="0" y="190"/>
                  </a:cxn>
                  <a:cxn ang="0">
                    <a:pos x="127" y="0"/>
                  </a:cxn>
                </a:cxnLst>
                <a:rect l="0" t="0" r="r" b="b"/>
                <a:pathLst>
                  <a:path w="127" h="190">
                    <a:moveTo>
                      <a:pt x="0" y="190"/>
                    </a:moveTo>
                    <a:cubicBezTo>
                      <a:pt x="29" y="118"/>
                      <a:pt x="73" y="54"/>
                      <a:pt x="127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9" name="Freeform 53">
                <a:extLst>
                  <a:ext uri="{FF2B5EF4-FFF2-40B4-BE49-F238E27FC236}">
                    <a16:creationId xmlns:a16="http://schemas.microsoft.com/office/drawing/2014/main" id="{984C9BF2-DEB6-43E5-9DC5-2B41A303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113" y="1762125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0" name="Freeform 54">
                <a:extLst>
                  <a:ext uri="{FF2B5EF4-FFF2-40B4-BE49-F238E27FC236}">
                    <a16:creationId xmlns:a16="http://schemas.microsoft.com/office/drawing/2014/main" id="{AB4A7C46-6E81-4591-86D6-F340F01D2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375" y="2214562"/>
                <a:ext cx="22225" cy="23813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</a:cxnLst>
                <a:rect l="0" t="0" r="r" b="b"/>
                <a:pathLst>
                  <a:path w="13" h="14">
                    <a:moveTo>
                      <a:pt x="4" y="1"/>
                    </a:move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1" name="Freeform 55">
                <a:extLst>
                  <a:ext uri="{FF2B5EF4-FFF2-40B4-BE49-F238E27FC236}">
                    <a16:creationId xmlns:a16="http://schemas.microsoft.com/office/drawing/2014/main" id="{7254C445-016A-4A1D-9247-CFF13A453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363" y="2897187"/>
                <a:ext cx="49213" cy="103188"/>
              </a:xfrm>
              <a:custGeom>
                <a:avLst/>
                <a:gdLst/>
                <a:ahLst/>
                <a:cxnLst>
                  <a:cxn ang="0">
                    <a:pos x="29" y="61"/>
                  </a:cxn>
                  <a:cxn ang="0">
                    <a:pos x="0" y="0"/>
                  </a:cxn>
                </a:cxnLst>
                <a:rect l="0" t="0" r="r" b="b"/>
                <a:pathLst>
                  <a:path w="29" h="61">
                    <a:moveTo>
                      <a:pt x="29" y="61"/>
                    </a:moveTo>
                    <a:cubicBezTo>
                      <a:pt x="18" y="41"/>
                      <a:pt x="9" y="2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2" name="Freeform 56">
                <a:extLst>
                  <a:ext uri="{FF2B5EF4-FFF2-40B4-BE49-F238E27FC236}">
                    <a16:creationId xmlns:a16="http://schemas.microsoft.com/office/drawing/2014/main" id="{48EFD641-D290-408F-94DD-5C89ACECB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150" y="3051175"/>
                <a:ext cx="36513" cy="55563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22" y="33"/>
                    </a:moveTo>
                    <a:cubicBezTo>
                      <a:pt x="15" y="22"/>
                      <a:pt x="7" y="1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3" name="Freeform 57">
                <a:extLst>
                  <a:ext uri="{FF2B5EF4-FFF2-40B4-BE49-F238E27FC236}">
                    <a16:creationId xmlns:a16="http://schemas.microsoft.com/office/drawing/2014/main" id="{3E95C1A3-2F7A-4044-B2EC-8DB256656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263" y="3227388"/>
                <a:ext cx="320675" cy="214313"/>
              </a:xfrm>
              <a:custGeom>
                <a:avLst/>
                <a:gdLst/>
                <a:ahLst/>
                <a:cxnLst>
                  <a:cxn ang="0">
                    <a:pos x="190" y="127"/>
                  </a:cxn>
                  <a:cxn ang="0">
                    <a:pos x="0" y="0"/>
                  </a:cxn>
                </a:cxnLst>
                <a:rect l="0" t="0" r="r" b="b"/>
                <a:pathLst>
                  <a:path w="190" h="127">
                    <a:moveTo>
                      <a:pt x="190" y="127"/>
                    </a:moveTo>
                    <a:cubicBezTo>
                      <a:pt x="118" y="98"/>
                      <a:pt x="54" y="54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4" name="Freeform 58">
                <a:extLst>
                  <a:ext uri="{FF2B5EF4-FFF2-40B4-BE49-F238E27FC236}">
                    <a16:creationId xmlns:a16="http://schemas.microsoft.com/office/drawing/2014/main" id="{0EC8E9D4-6F3F-476D-87E5-68C698DF5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300" y="3138487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5" name="Freeform 59">
                <a:extLst>
                  <a:ext uri="{FF2B5EF4-FFF2-40B4-BE49-F238E27FC236}">
                    <a16:creationId xmlns:a16="http://schemas.microsoft.com/office/drawing/2014/main" id="{D3BAC35B-F7B4-4FE5-9719-DC9BD4774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738" y="3452813"/>
                <a:ext cx="23813" cy="22225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</a:cxnLst>
                <a:rect l="0" t="0" r="r" b="b"/>
                <a:pathLst>
                  <a:path w="14" h="13">
                    <a:moveTo>
                      <a:pt x="1" y="9"/>
                    </a:move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6" name="Freeform 60">
                <a:extLst>
                  <a:ext uri="{FF2B5EF4-FFF2-40B4-BE49-F238E27FC236}">
                    <a16:creationId xmlns:a16="http://schemas.microsoft.com/office/drawing/2014/main" id="{5362414B-EDE5-4D59-9B9D-5EF1A261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3" y="3398838"/>
                <a:ext cx="103188" cy="4921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61" y="0"/>
                    </a:moveTo>
                    <a:cubicBezTo>
                      <a:pt x="41" y="11"/>
                      <a:pt x="21" y="20"/>
                      <a:pt x="0" y="2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7" name="Freeform 61">
                <a:extLst>
                  <a:ext uri="{FF2B5EF4-FFF2-40B4-BE49-F238E27FC236}">
                    <a16:creationId xmlns:a16="http://schemas.microsoft.com/office/drawing/2014/main" id="{154E34AA-9F0D-4722-AF11-2A866B80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350" y="3333750"/>
                <a:ext cx="55563" cy="365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22"/>
                  </a:cxn>
                </a:cxnLst>
                <a:rect l="0" t="0" r="r" b="b"/>
                <a:pathLst>
                  <a:path w="33" h="22">
                    <a:moveTo>
                      <a:pt x="33" y="0"/>
                    </a:moveTo>
                    <a:cubicBezTo>
                      <a:pt x="22" y="7"/>
                      <a:pt x="11" y="15"/>
                      <a:pt x="0" y="2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8" name="Freeform 62">
                <a:extLst>
                  <a:ext uri="{FF2B5EF4-FFF2-40B4-BE49-F238E27FC236}">
                    <a16:creationId xmlns:a16="http://schemas.microsoft.com/office/drawing/2014/main" id="{E5E73501-1CE8-47A2-BF95-D821E7CB1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975" y="2911475"/>
                <a:ext cx="215900" cy="320675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0" y="190"/>
                  </a:cxn>
                </a:cxnLst>
                <a:rect l="0" t="0" r="r" b="b"/>
                <a:pathLst>
                  <a:path w="127" h="190">
                    <a:moveTo>
                      <a:pt x="127" y="0"/>
                    </a:moveTo>
                    <a:cubicBezTo>
                      <a:pt x="98" y="72"/>
                      <a:pt x="54" y="136"/>
                      <a:pt x="0" y="19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9" name="Freeform 63">
                <a:extLst>
                  <a:ext uri="{FF2B5EF4-FFF2-40B4-BE49-F238E27FC236}">
                    <a16:creationId xmlns:a16="http://schemas.microsoft.com/office/drawing/2014/main" id="{64A22BD0-30D9-46E0-8F6A-E64ADCC4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32893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0" name="Freeform 64">
                <a:extLst>
                  <a:ext uri="{FF2B5EF4-FFF2-40B4-BE49-F238E27FC236}">
                    <a16:creationId xmlns:a16="http://schemas.microsoft.com/office/drawing/2014/main" id="{E79875D9-0AC0-4270-9AD4-E0A91EEAA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1988" y="2836862"/>
                <a:ext cx="22225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</a:cxnLst>
                <a:rect l="0" t="0" r="r" b="b"/>
                <a:pathLst>
                  <a:path w="13" h="14">
                    <a:moveTo>
                      <a:pt x="9" y="13"/>
                    </a:move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1" name="Freeform 65">
                <a:extLst>
                  <a:ext uri="{FF2B5EF4-FFF2-40B4-BE49-F238E27FC236}">
                    <a16:creationId xmlns:a16="http://schemas.microsoft.com/office/drawing/2014/main" id="{3DCCF9DB-C9CB-4B9B-A330-1495CD3A7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8013" y="2074862"/>
                <a:ext cx="49213" cy="103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61"/>
                  </a:cxn>
                </a:cxnLst>
                <a:rect l="0" t="0" r="r" b="b"/>
                <a:pathLst>
                  <a:path w="29" h="61">
                    <a:moveTo>
                      <a:pt x="0" y="0"/>
                    </a:moveTo>
                    <a:cubicBezTo>
                      <a:pt x="11" y="20"/>
                      <a:pt x="20" y="40"/>
                      <a:pt x="29" y="6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2" name="Freeform 66">
                <a:extLst>
                  <a:ext uri="{FF2B5EF4-FFF2-40B4-BE49-F238E27FC236}">
                    <a16:creationId xmlns:a16="http://schemas.microsoft.com/office/drawing/2014/main" id="{F97AD9E4-2B4D-46B7-A87A-67D55A99D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1968500"/>
                <a:ext cx="381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33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cubicBezTo>
                      <a:pt x="7" y="11"/>
                      <a:pt x="15" y="22"/>
                      <a:pt x="22" y="3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3" name="Freeform 67">
                <a:extLst>
                  <a:ext uri="{FF2B5EF4-FFF2-40B4-BE49-F238E27FC236}">
                    <a16:creationId xmlns:a16="http://schemas.microsoft.com/office/drawing/2014/main" id="{2BAC97F4-CF9B-4E9F-B54E-6EEE88167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063" y="1633537"/>
                <a:ext cx="322263" cy="215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" y="127"/>
                  </a:cxn>
                </a:cxnLst>
                <a:rect l="0" t="0" r="r" b="b"/>
                <a:pathLst>
                  <a:path w="190" h="127">
                    <a:moveTo>
                      <a:pt x="0" y="0"/>
                    </a:moveTo>
                    <a:cubicBezTo>
                      <a:pt x="72" y="29"/>
                      <a:pt x="136" y="73"/>
                      <a:pt x="190" y="12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4" name="Freeform 68">
                <a:extLst>
                  <a:ext uri="{FF2B5EF4-FFF2-40B4-BE49-F238E27FC236}">
                    <a16:creationId xmlns:a16="http://schemas.microsoft.com/office/drawing/2014/main" id="{FBC21218-806F-4155-B77B-4323B262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5" y="1912937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5" name="Freeform 69">
                <a:extLst>
                  <a:ext uri="{FF2B5EF4-FFF2-40B4-BE49-F238E27FC236}">
                    <a16:creationId xmlns:a16="http://schemas.microsoft.com/office/drawing/2014/main" id="{1A4BBCA4-2236-4F9D-8704-E1FCFDEE4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600200"/>
                <a:ext cx="23813" cy="22225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</a:cxnLst>
                <a:rect l="0" t="0" r="r" b="b"/>
                <a:pathLst>
                  <a:path w="14" h="13">
                    <a:moveTo>
                      <a:pt x="13" y="4"/>
                    </a:move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86" name="1-nd lines A">
              <a:extLst>
                <a:ext uri="{FF2B5EF4-FFF2-40B4-BE49-F238E27FC236}">
                  <a16:creationId xmlns:a16="http://schemas.microsoft.com/office/drawing/2014/main" id="{33D52F89-F81F-4770-BC2E-A64938BAA356}"/>
                </a:ext>
              </a:extLst>
            </p:cNvPr>
            <p:cNvGrpSpPr/>
            <p:nvPr/>
          </p:nvGrpSpPr>
          <p:grpSpPr>
            <a:xfrm>
              <a:off x="3573463" y="479425"/>
              <a:ext cx="1433512" cy="254000"/>
              <a:chOff x="3827463" y="446087"/>
              <a:chExt cx="1433512" cy="254000"/>
            </a:xfrm>
          </p:grpSpPr>
          <p:sp>
            <p:nvSpPr>
              <p:cNvPr id="287" name="Freeform 74">
                <a:extLst>
                  <a:ext uri="{FF2B5EF4-FFF2-40B4-BE49-F238E27FC236}">
                    <a16:creationId xmlns:a16="http://schemas.microsoft.com/office/drawing/2014/main" id="{1C550E18-23EC-4A65-8A2A-74D1F1C0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452437"/>
                <a:ext cx="168275" cy="206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12"/>
                  </a:cxn>
                </a:cxnLst>
                <a:rect l="0" t="0" r="r" b="b"/>
                <a:pathLst>
                  <a:path w="100" h="12">
                    <a:moveTo>
                      <a:pt x="0" y="0"/>
                    </a:moveTo>
                    <a:cubicBezTo>
                      <a:pt x="34" y="3"/>
                      <a:pt x="67" y="7"/>
                      <a:pt x="100" y="1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8" name="Freeform 75">
                <a:extLst>
                  <a:ext uri="{FF2B5EF4-FFF2-40B4-BE49-F238E27FC236}">
                    <a16:creationId xmlns:a16="http://schemas.microsoft.com/office/drawing/2014/main" id="{3F98FD55-7DFB-449B-AF86-E2579AACE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463" y="446087"/>
                <a:ext cx="336550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0" y="0"/>
                  </a:cxn>
                  <a:cxn ang="0">
                    <a:pos x="199" y="2"/>
                  </a:cxn>
                </a:cxnLst>
                <a:rect l="0" t="0" r="r" b="b"/>
                <a:pathLst>
                  <a:path w="199" h="8">
                    <a:moveTo>
                      <a:pt x="0" y="8"/>
                    </a:moveTo>
                    <a:cubicBezTo>
                      <a:pt x="46" y="3"/>
                      <a:pt x="93" y="0"/>
                      <a:pt x="140" y="0"/>
                    </a:cubicBezTo>
                    <a:cubicBezTo>
                      <a:pt x="160" y="0"/>
                      <a:pt x="179" y="1"/>
                      <a:pt x="199" y="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9" name="Freeform 76">
                <a:extLst>
                  <a:ext uri="{FF2B5EF4-FFF2-40B4-BE49-F238E27FC236}">
                    <a16:creationId xmlns:a16="http://schemas.microsoft.com/office/drawing/2014/main" id="{DBD8350A-0F19-4731-BD8F-0537BB3CD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500" y="482599"/>
                <a:ext cx="58738" cy="952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5" y="0"/>
                  </a:cxn>
                </a:cxnLst>
                <a:rect l="0" t="0" r="r" b="b"/>
                <a:pathLst>
                  <a:path w="35" h="6">
                    <a:moveTo>
                      <a:pt x="0" y="6"/>
                    </a:moveTo>
                    <a:cubicBezTo>
                      <a:pt x="12" y="4"/>
                      <a:pt x="23" y="2"/>
                      <a:pt x="35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0" name="Freeform 77">
                <a:extLst>
                  <a:ext uri="{FF2B5EF4-FFF2-40B4-BE49-F238E27FC236}">
                    <a16:creationId xmlns:a16="http://schemas.microsoft.com/office/drawing/2014/main" id="{F54CF0D0-91CD-431D-84B5-3B555BED3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3" y="542924"/>
                <a:ext cx="369888" cy="157163"/>
              </a:xfrm>
              <a:custGeom>
                <a:avLst/>
                <a:gdLst/>
                <a:ahLst/>
                <a:cxnLst>
                  <a:cxn ang="0">
                    <a:pos x="0" y="93"/>
                  </a:cxn>
                  <a:cxn ang="0">
                    <a:pos x="219" y="0"/>
                  </a:cxn>
                </a:cxnLst>
                <a:rect l="0" t="0" r="r" b="b"/>
                <a:pathLst>
                  <a:path w="219" h="93">
                    <a:moveTo>
                      <a:pt x="0" y="93"/>
                    </a:moveTo>
                    <a:cubicBezTo>
                      <a:pt x="69" y="55"/>
                      <a:pt x="142" y="24"/>
                      <a:pt x="21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1" name="Freeform 78">
                <a:extLst>
                  <a:ext uri="{FF2B5EF4-FFF2-40B4-BE49-F238E27FC236}">
                    <a16:creationId xmlns:a16="http://schemas.microsoft.com/office/drawing/2014/main" id="{AEAE5DE4-FE3C-4915-9B23-82BCE2698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4375" y="454024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3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2" name="Freeform 79">
                <a:extLst>
                  <a:ext uri="{FF2B5EF4-FFF2-40B4-BE49-F238E27FC236}">
                    <a16:creationId xmlns:a16="http://schemas.microsoft.com/office/drawing/2014/main" id="{F2CFA913-8EE2-44DC-8060-37FAF423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750" y="482599"/>
                <a:ext cx="22225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2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3" h="13">
                    <a:moveTo>
                      <a:pt x="5" y="1"/>
                    </a:move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93" name="1-nd lines B">
              <a:extLst>
                <a:ext uri="{FF2B5EF4-FFF2-40B4-BE49-F238E27FC236}">
                  <a16:creationId xmlns:a16="http://schemas.microsoft.com/office/drawing/2014/main" id="{A6777342-15F6-4835-B012-510852F585EC}"/>
                </a:ext>
              </a:extLst>
            </p:cNvPr>
            <p:cNvGrpSpPr/>
            <p:nvPr/>
          </p:nvGrpSpPr>
          <p:grpSpPr>
            <a:xfrm>
              <a:off x="6410325" y="1571625"/>
              <a:ext cx="254000" cy="1433513"/>
              <a:chOff x="6664325" y="1538287"/>
              <a:chExt cx="254000" cy="1433513"/>
            </a:xfrm>
          </p:grpSpPr>
          <p:sp>
            <p:nvSpPr>
              <p:cNvPr id="294" name="Freeform 80">
                <a:extLst>
                  <a:ext uri="{FF2B5EF4-FFF2-40B4-BE49-F238E27FC236}">
                    <a16:creationId xmlns:a16="http://schemas.microsoft.com/office/drawing/2014/main" id="{341C9880-3FE0-496E-9CB3-DD7ECFA21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338" y="2700337"/>
                <a:ext cx="20638" cy="168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00"/>
                  </a:cxn>
                </a:cxnLst>
                <a:rect l="0" t="0" r="r" b="b"/>
                <a:pathLst>
                  <a:path w="12" h="100">
                    <a:moveTo>
                      <a:pt x="12" y="0"/>
                    </a:moveTo>
                    <a:cubicBezTo>
                      <a:pt x="9" y="34"/>
                      <a:pt x="5" y="67"/>
                      <a:pt x="0" y="10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5" name="Freeform 81">
                <a:extLst>
                  <a:ext uri="{FF2B5EF4-FFF2-40B4-BE49-F238E27FC236}">
                    <a16:creationId xmlns:a16="http://schemas.microsoft.com/office/drawing/2014/main" id="{1A6FDC62-99D8-4EB3-98A1-E31CB7421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625" y="2301875"/>
                <a:ext cx="12700" cy="334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40"/>
                  </a:cxn>
                  <a:cxn ang="0">
                    <a:pos x="6" y="199"/>
                  </a:cxn>
                </a:cxnLst>
                <a:rect l="0" t="0" r="r" b="b"/>
                <a:pathLst>
                  <a:path w="8" h="199">
                    <a:moveTo>
                      <a:pt x="0" y="0"/>
                    </a:moveTo>
                    <a:cubicBezTo>
                      <a:pt x="5" y="46"/>
                      <a:pt x="8" y="93"/>
                      <a:pt x="8" y="140"/>
                    </a:cubicBezTo>
                    <a:cubicBezTo>
                      <a:pt x="8" y="160"/>
                      <a:pt x="7" y="179"/>
                      <a:pt x="6" y="19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6" name="Freeform 82">
                <a:extLst>
                  <a:ext uri="{FF2B5EF4-FFF2-40B4-BE49-F238E27FC236}">
                    <a16:creationId xmlns:a16="http://schemas.microsoft.com/office/drawing/2014/main" id="{7873D22F-F989-4BA4-8110-39A699799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288" y="2092325"/>
                <a:ext cx="9525" cy="587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5"/>
                  </a:cxn>
                </a:cxnLst>
                <a:rect l="0" t="0" r="r" b="b"/>
                <a:pathLst>
                  <a:path w="6" h="35">
                    <a:moveTo>
                      <a:pt x="0" y="0"/>
                    </a:moveTo>
                    <a:cubicBezTo>
                      <a:pt x="2" y="12"/>
                      <a:pt x="4" y="23"/>
                      <a:pt x="6" y="35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7" name="Freeform 83">
                <a:extLst>
                  <a:ext uri="{FF2B5EF4-FFF2-40B4-BE49-F238E27FC236}">
                    <a16:creationId xmlns:a16="http://schemas.microsoft.com/office/drawing/2014/main" id="{568C114F-69B1-4DF2-B305-C0BB00354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325" y="1538287"/>
                <a:ext cx="157163" cy="369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3" y="219"/>
                  </a:cxn>
                </a:cxnLst>
                <a:rect l="0" t="0" r="r" b="b"/>
                <a:pathLst>
                  <a:path w="93" h="219">
                    <a:moveTo>
                      <a:pt x="0" y="0"/>
                    </a:moveTo>
                    <a:cubicBezTo>
                      <a:pt x="38" y="69"/>
                      <a:pt x="69" y="142"/>
                      <a:pt x="93" y="21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8" name="Freeform 84">
                <a:extLst>
                  <a:ext uri="{FF2B5EF4-FFF2-40B4-BE49-F238E27FC236}">
                    <a16:creationId xmlns:a16="http://schemas.microsoft.com/office/drawing/2014/main" id="{5114028D-3806-4D93-A075-584D2FF99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6575" y="2235200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9" name="Freeform 85">
                <a:extLst>
                  <a:ext uri="{FF2B5EF4-FFF2-40B4-BE49-F238E27FC236}">
                    <a16:creationId xmlns:a16="http://schemas.microsoft.com/office/drawing/2014/main" id="{D829FC45-869E-4C08-ADFD-B9B6C8C8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588" y="2949575"/>
                <a:ext cx="22225" cy="22225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3">
                    <a:moveTo>
                      <a:pt x="12" y="5"/>
                    </a:move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0" name="1-nd lines C">
              <a:extLst>
                <a:ext uri="{FF2B5EF4-FFF2-40B4-BE49-F238E27FC236}">
                  <a16:creationId xmlns:a16="http://schemas.microsoft.com/office/drawing/2014/main" id="{87DAC5DE-689F-4B00-8B88-B632EA85893E}"/>
                </a:ext>
              </a:extLst>
            </p:cNvPr>
            <p:cNvGrpSpPr/>
            <p:nvPr/>
          </p:nvGrpSpPr>
          <p:grpSpPr>
            <a:xfrm>
              <a:off x="4138613" y="4408488"/>
              <a:ext cx="1433513" cy="255588"/>
              <a:chOff x="4392613" y="4375150"/>
              <a:chExt cx="1433513" cy="255588"/>
            </a:xfrm>
          </p:grpSpPr>
          <p:sp>
            <p:nvSpPr>
              <p:cNvPr id="301" name="Freeform 86">
                <a:extLst>
                  <a:ext uri="{FF2B5EF4-FFF2-40B4-BE49-F238E27FC236}">
                    <a16:creationId xmlns:a16="http://schemas.microsoft.com/office/drawing/2014/main" id="{53A2D00D-EC9B-4613-BB18-01C26B8A4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0" y="4603750"/>
                <a:ext cx="168275" cy="19050"/>
              </a:xfrm>
              <a:custGeom>
                <a:avLst/>
                <a:gdLst/>
                <a:ahLst/>
                <a:cxnLst>
                  <a:cxn ang="0">
                    <a:pos x="100" y="12"/>
                  </a:cxn>
                  <a:cxn ang="0">
                    <a:pos x="0" y="0"/>
                  </a:cxn>
                </a:cxnLst>
                <a:rect l="0" t="0" r="r" b="b"/>
                <a:pathLst>
                  <a:path w="100" h="12">
                    <a:moveTo>
                      <a:pt x="100" y="12"/>
                    </a:moveTo>
                    <a:cubicBezTo>
                      <a:pt x="66" y="9"/>
                      <a:pt x="33" y="5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2" name="Freeform 87">
                <a:extLst>
                  <a:ext uri="{FF2B5EF4-FFF2-40B4-BE49-F238E27FC236}">
                    <a16:creationId xmlns:a16="http://schemas.microsoft.com/office/drawing/2014/main" id="{5D52006D-6CCD-456A-B2F8-F41E86DB8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575" y="4616450"/>
                <a:ext cx="334963" cy="14288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59" y="8"/>
                  </a:cxn>
                  <a:cxn ang="0">
                    <a:pos x="0" y="6"/>
                  </a:cxn>
                </a:cxnLst>
                <a:rect l="0" t="0" r="r" b="b"/>
                <a:pathLst>
                  <a:path w="199" h="8">
                    <a:moveTo>
                      <a:pt x="199" y="0"/>
                    </a:moveTo>
                    <a:cubicBezTo>
                      <a:pt x="153" y="5"/>
                      <a:pt x="106" y="8"/>
                      <a:pt x="59" y="8"/>
                    </a:cubicBezTo>
                    <a:cubicBezTo>
                      <a:pt x="39" y="8"/>
                      <a:pt x="20" y="7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3" name="Freeform 88">
                <a:extLst>
                  <a:ext uri="{FF2B5EF4-FFF2-40B4-BE49-F238E27FC236}">
                    <a16:creationId xmlns:a16="http://schemas.microsoft.com/office/drawing/2014/main" id="{465B9171-E0DB-4395-AD8F-5D64D08FF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350" y="4583113"/>
                <a:ext cx="58738" cy="95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"/>
                  </a:cxn>
                </a:cxnLst>
                <a:rect l="0" t="0" r="r" b="b"/>
                <a:pathLst>
                  <a:path w="35" h="6">
                    <a:moveTo>
                      <a:pt x="35" y="0"/>
                    </a:moveTo>
                    <a:cubicBezTo>
                      <a:pt x="23" y="2"/>
                      <a:pt x="12" y="4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4" name="Freeform 89">
                <a:extLst>
                  <a:ext uri="{FF2B5EF4-FFF2-40B4-BE49-F238E27FC236}">
                    <a16:creationId xmlns:a16="http://schemas.microsoft.com/office/drawing/2014/main" id="{BF519E52-8597-4D05-A26C-724682AA1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4375150"/>
                <a:ext cx="369888" cy="157163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0" y="93"/>
                  </a:cxn>
                </a:cxnLst>
                <a:rect l="0" t="0" r="r" b="b"/>
                <a:pathLst>
                  <a:path w="219" h="93">
                    <a:moveTo>
                      <a:pt x="219" y="0"/>
                    </a:moveTo>
                    <a:cubicBezTo>
                      <a:pt x="150" y="38"/>
                      <a:pt x="77" y="69"/>
                      <a:pt x="0" y="9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5" name="Freeform 90">
                <a:extLst>
                  <a:ext uri="{FF2B5EF4-FFF2-40B4-BE49-F238E27FC236}">
                    <a16:creationId xmlns:a16="http://schemas.microsoft.com/office/drawing/2014/main" id="{43387039-2DC9-4BB9-813E-64015421B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5400" y="45974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6" name="Freeform 91">
                <a:extLst>
                  <a:ext uri="{FF2B5EF4-FFF2-40B4-BE49-F238E27FC236}">
                    <a16:creationId xmlns:a16="http://schemas.microsoft.com/office/drawing/2014/main" id="{B283504C-544E-4188-B05F-4E5E12230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613" y="4570413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2"/>
                  </a:cxn>
                </a:cxnLst>
                <a:rect l="0" t="0" r="r" b="b"/>
                <a:pathLst>
                  <a:path w="13" h="13">
                    <a:moveTo>
                      <a:pt x="8" y="12"/>
                    </a:move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1"/>
                      <a:pt x="8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7" name="1-nd lines D">
              <a:extLst>
                <a:ext uri="{FF2B5EF4-FFF2-40B4-BE49-F238E27FC236}">
                  <a16:creationId xmlns:a16="http://schemas.microsoft.com/office/drawing/2014/main" id="{616C064B-0662-406B-8A5D-8655DE8ACDDF}"/>
                </a:ext>
              </a:extLst>
            </p:cNvPr>
            <p:cNvGrpSpPr/>
            <p:nvPr/>
          </p:nvGrpSpPr>
          <p:grpSpPr>
            <a:xfrm>
              <a:off x="2479675" y="2136775"/>
              <a:ext cx="255588" cy="1433514"/>
              <a:chOff x="2733675" y="2103437"/>
              <a:chExt cx="255588" cy="1433514"/>
            </a:xfrm>
          </p:grpSpPr>
          <p:sp>
            <p:nvSpPr>
              <p:cNvPr id="308" name="Freeform 92">
                <a:extLst>
                  <a:ext uri="{FF2B5EF4-FFF2-40B4-BE49-F238E27FC236}">
                    <a16:creationId xmlns:a16="http://schemas.microsoft.com/office/drawing/2014/main" id="{02D400F3-899E-4CC2-8F0E-BC508DEEB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2206625"/>
                <a:ext cx="19050" cy="169863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12" y="0"/>
                  </a:cxn>
                </a:cxnLst>
                <a:rect l="0" t="0" r="r" b="b"/>
                <a:pathLst>
                  <a:path w="12" h="100">
                    <a:moveTo>
                      <a:pt x="0" y="100"/>
                    </a:moveTo>
                    <a:cubicBezTo>
                      <a:pt x="3" y="66"/>
                      <a:pt x="7" y="33"/>
                      <a:pt x="1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9" name="Freeform 93">
                <a:extLst>
                  <a:ext uri="{FF2B5EF4-FFF2-40B4-BE49-F238E27FC236}">
                    <a16:creationId xmlns:a16="http://schemas.microsoft.com/office/drawing/2014/main" id="{B9E03681-F724-4FD6-A2CC-6897870C2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2438400"/>
                <a:ext cx="14288" cy="336550"/>
              </a:xfrm>
              <a:custGeom>
                <a:avLst/>
                <a:gdLst/>
                <a:ahLst/>
                <a:cxnLst>
                  <a:cxn ang="0">
                    <a:pos x="8" y="199"/>
                  </a:cxn>
                  <a:cxn ang="0">
                    <a:pos x="0" y="59"/>
                  </a:cxn>
                  <a:cxn ang="0">
                    <a:pos x="2" y="0"/>
                  </a:cxn>
                </a:cxnLst>
                <a:rect l="0" t="0" r="r" b="b"/>
                <a:pathLst>
                  <a:path w="8" h="199">
                    <a:moveTo>
                      <a:pt x="8" y="199"/>
                    </a:moveTo>
                    <a:cubicBezTo>
                      <a:pt x="3" y="153"/>
                      <a:pt x="0" y="106"/>
                      <a:pt x="0" y="59"/>
                    </a:cubicBezTo>
                    <a:cubicBezTo>
                      <a:pt x="0" y="39"/>
                      <a:pt x="1" y="20"/>
                      <a:pt x="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0" name="Freeform 94">
                <a:extLst>
                  <a:ext uri="{FF2B5EF4-FFF2-40B4-BE49-F238E27FC236}">
                    <a16:creationId xmlns:a16="http://schemas.microsoft.com/office/drawing/2014/main" id="{760F025B-39EC-48AF-9B2C-B0CF0BE19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924175"/>
                <a:ext cx="9525" cy="58738"/>
              </a:xfrm>
              <a:custGeom>
                <a:avLst/>
                <a:gdLst/>
                <a:ahLst/>
                <a:cxnLst>
                  <a:cxn ang="0">
                    <a:pos x="6" y="35"/>
                  </a:cxn>
                  <a:cxn ang="0">
                    <a:pos x="0" y="0"/>
                  </a:cxn>
                </a:cxnLst>
                <a:rect l="0" t="0" r="r" b="b"/>
                <a:pathLst>
                  <a:path w="6" h="35">
                    <a:moveTo>
                      <a:pt x="6" y="35"/>
                    </a:moveTo>
                    <a:cubicBezTo>
                      <a:pt x="4" y="23"/>
                      <a:pt x="2" y="12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1" name="Freeform 95">
                <a:extLst>
                  <a:ext uri="{FF2B5EF4-FFF2-40B4-BE49-F238E27FC236}">
                    <a16:creationId xmlns:a16="http://schemas.microsoft.com/office/drawing/2014/main" id="{E0F64471-49EB-4FE8-8495-8DB4F26B9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3167063"/>
                <a:ext cx="157163" cy="369888"/>
              </a:xfrm>
              <a:custGeom>
                <a:avLst/>
                <a:gdLst/>
                <a:ahLst/>
                <a:cxnLst>
                  <a:cxn ang="0">
                    <a:pos x="93" y="219"/>
                  </a:cxn>
                  <a:cxn ang="0">
                    <a:pos x="0" y="0"/>
                  </a:cxn>
                </a:cxnLst>
                <a:rect l="0" t="0" r="r" b="b"/>
                <a:pathLst>
                  <a:path w="93" h="219">
                    <a:moveTo>
                      <a:pt x="93" y="219"/>
                    </a:moveTo>
                    <a:cubicBezTo>
                      <a:pt x="55" y="150"/>
                      <a:pt x="24" y="77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2" name="Freeform 96">
                <a:extLst>
                  <a:ext uri="{FF2B5EF4-FFF2-40B4-BE49-F238E27FC236}">
                    <a16:creationId xmlns:a16="http://schemas.microsoft.com/office/drawing/2014/main" id="{3489245C-23D6-44C7-A47D-0C370747A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816225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3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3" name="Freeform 97">
                <a:extLst>
                  <a:ext uri="{FF2B5EF4-FFF2-40B4-BE49-F238E27FC236}">
                    <a16:creationId xmlns:a16="http://schemas.microsoft.com/office/drawing/2014/main" id="{5A093581-B995-4CE3-B717-DF755C16D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103437"/>
                <a:ext cx="22225" cy="22225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4" y="1"/>
                  </a:cxn>
                  <a:cxn ang="0">
                    <a:pos x="12" y="4"/>
                  </a:cxn>
                  <a:cxn ang="0">
                    <a:pos x="8" y="12"/>
                  </a:cxn>
                  <a:cxn ang="0">
                    <a:pos x="1" y="8"/>
                  </a:cxn>
                </a:cxnLst>
                <a:rect l="0" t="0" r="r" b="b"/>
                <a:pathLst>
                  <a:path w="13" h="13">
                    <a:moveTo>
                      <a:pt x="1" y="8"/>
                    </a:move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1" y="11"/>
                      <a:pt x="8" y="12"/>
                    </a:cubicBezTo>
                    <a:cubicBezTo>
                      <a:pt x="5" y="13"/>
                      <a:pt x="2" y="11"/>
                      <a:pt x="1" y="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14" name="2-nd lines A">
              <a:extLst>
                <a:ext uri="{FF2B5EF4-FFF2-40B4-BE49-F238E27FC236}">
                  <a16:creationId xmlns:a16="http://schemas.microsoft.com/office/drawing/2014/main" id="{EBC30C74-E24B-4F0F-9288-B5CFD642AA52}"/>
                </a:ext>
              </a:extLst>
            </p:cNvPr>
            <p:cNvGrpSpPr/>
            <p:nvPr/>
          </p:nvGrpSpPr>
          <p:grpSpPr>
            <a:xfrm>
              <a:off x="4048125" y="376237"/>
              <a:ext cx="1522413" cy="255588"/>
              <a:chOff x="4302125" y="342899"/>
              <a:chExt cx="1522413" cy="255588"/>
            </a:xfrm>
          </p:grpSpPr>
          <p:sp>
            <p:nvSpPr>
              <p:cNvPr id="315" name="Freeform 98">
                <a:extLst>
                  <a:ext uri="{FF2B5EF4-FFF2-40B4-BE49-F238E27FC236}">
                    <a16:creationId xmlns:a16="http://schemas.microsoft.com/office/drawing/2014/main" id="{3B5FF790-FC72-4109-89BF-12CAAA389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0" y="342899"/>
                <a:ext cx="23813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6" name="Freeform 99">
                <a:extLst>
                  <a:ext uri="{FF2B5EF4-FFF2-40B4-BE49-F238E27FC236}">
                    <a16:creationId xmlns:a16="http://schemas.microsoft.com/office/drawing/2014/main" id="{60BE2211-2816-4A40-A77A-C1DD89684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725" y="577849"/>
                <a:ext cx="23813" cy="20638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7" name="Freeform 100">
                <a:extLst>
                  <a:ext uri="{FF2B5EF4-FFF2-40B4-BE49-F238E27FC236}">
                    <a16:creationId xmlns:a16="http://schemas.microsoft.com/office/drawing/2014/main" id="{107579F7-07C8-4FA9-99FB-AEE6CA670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750" y="504824"/>
                <a:ext cx="133350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34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cubicBezTo>
                      <a:pt x="27" y="10"/>
                      <a:pt x="53" y="21"/>
                      <a:pt x="79" y="3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8" name="Freeform 101">
                <a:extLst>
                  <a:ext uri="{FF2B5EF4-FFF2-40B4-BE49-F238E27FC236}">
                    <a16:creationId xmlns:a16="http://schemas.microsoft.com/office/drawing/2014/main" id="{7E36F145-EFA1-4449-BB5E-F430EDF8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46087"/>
                <a:ext cx="523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9"/>
                  </a:cxn>
                </a:cxnLst>
                <a:rect l="0" t="0" r="r" b="b"/>
                <a:pathLst>
                  <a:path w="31" h="9">
                    <a:moveTo>
                      <a:pt x="0" y="0"/>
                    </a:moveTo>
                    <a:cubicBezTo>
                      <a:pt x="10" y="3"/>
                      <a:pt x="21" y="6"/>
                      <a:pt x="31" y="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9" name="Freeform 102">
                <a:extLst>
                  <a:ext uri="{FF2B5EF4-FFF2-40B4-BE49-F238E27FC236}">
                    <a16:creationId xmlns:a16="http://schemas.microsoft.com/office/drawing/2014/main" id="{BE340671-6B2C-45E6-B9AD-B5CBA5B12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925" y="355599"/>
                <a:ext cx="533400" cy="74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6" y="44"/>
                  </a:cxn>
                </a:cxnLst>
                <a:rect l="0" t="0" r="r" b="b"/>
                <a:pathLst>
                  <a:path w="316" h="44">
                    <a:moveTo>
                      <a:pt x="0" y="0"/>
                    </a:moveTo>
                    <a:cubicBezTo>
                      <a:pt x="109" y="1"/>
                      <a:pt x="215" y="16"/>
                      <a:pt x="316" y="4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0" name="Freeform 103">
                <a:extLst>
                  <a:ext uri="{FF2B5EF4-FFF2-40B4-BE49-F238E27FC236}">
                    <a16:creationId xmlns:a16="http://schemas.microsoft.com/office/drawing/2014/main" id="{A34C6EDE-BA85-46F2-BCD4-29C13FD15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5" y="355599"/>
                <a:ext cx="441325" cy="6350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62" y="0"/>
                  </a:cxn>
                </a:cxnLst>
                <a:rect l="0" t="0" r="r" b="b"/>
                <a:pathLst>
                  <a:path w="262" h="37">
                    <a:moveTo>
                      <a:pt x="0" y="37"/>
                    </a:moveTo>
                    <a:cubicBezTo>
                      <a:pt x="84" y="16"/>
                      <a:pt x="172" y="4"/>
                      <a:pt x="26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1" name="2-nd lines B">
              <a:extLst>
                <a:ext uri="{FF2B5EF4-FFF2-40B4-BE49-F238E27FC236}">
                  <a16:creationId xmlns:a16="http://schemas.microsoft.com/office/drawing/2014/main" id="{368BAB1A-9F89-46D0-913E-629380DB071B}"/>
                </a:ext>
              </a:extLst>
            </p:cNvPr>
            <p:cNvGrpSpPr/>
            <p:nvPr/>
          </p:nvGrpSpPr>
          <p:grpSpPr>
            <a:xfrm>
              <a:off x="6511925" y="2046288"/>
              <a:ext cx="255588" cy="1522413"/>
              <a:chOff x="6765925" y="2012950"/>
              <a:chExt cx="255588" cy="1522413"/>
            </a:xfrm>
          </p:grpSpPr>
          <p:sp>
            <p:nvSpPr>
              <p:cNvPr id="322" name="Freeform 104">
                <a:extLst>
                  <a:ext uri="{FF2B5EF4-FFF2-40B4-BE49-F238E27FC236}">
                    <a16:creationId xmlns:a16="http://schemas.microsoft.com/office/drawing/2014/main" id="{B03026FA-7F2A-457B-9F52-B2EC8445B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5" y="2498725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3" name="Freeform 105">
                <a:extLst>
                  <a:ext uri="{FF2B5EF4-FFF2-40B4-BE49-F238E27FC236}">
                    <a16:creationId xmlns:a16="http://schemas.microsoft.com/office/drawing/2014/main" id="{5B39C8CF-C837-4E15-92C4-C6F32D935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5925" y="3511550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4" name="Freeform 106">
                <a:extLst>
                  <a:ext uri="{FF2B5EF4-FFF2-40B4-BE49-F238E27FC236}">
                    <a16:creationId xmlns:a16="http://schemas.microsoft.com/office/drawing/2014/main" id="{A09DE121-992E-42F7-BAB9-23D228932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438" y="3332163"/>
                <a:ext cx="57150" cy="1333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0" y="79"/>
                  </a:cxn>
                </a:cxnLst>
                <a:rect l="0" t="0" r="r" b="b"/>
                <a:pathLst>
                  <a:path w="34" h="79">
                    <a:moveTo>
                      <a:pt x="34" y="0"/>
                    </a:moveTo>
                    <a:cubicBezTo>
                      <a:pt x="24" y="27"/>
                      <a:pt x="13" y="53"/>
                      <a:pt x="0" y="7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5" name="Freeform 107">
                <a:extLst>
                  <a:ext uri="{FF2B5EF4-FFF2-40B4-BE49-F238E27FC236}">
                    <a16:creationId xmlns:a16="http://schemas.microsoft.com/office/drawing/2014/main" id="{2C5B7D88-51CD-4AF5-B474-4AF9DE54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8" y="3160713"/>
                <a:ext cx="14288" cy="523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31"/>
                  </a:cxn>
                </a:cxnLst>
                <a:rect l="0" t="0" r="r" b="b"/>
                <a:pathLst>
                  <a:path w="9" h="31">
                    <a:moveTo>
                      <a:pt x="9" y="0"/>
                    </a:moveTo>
                    <a:cubicBezTo>
                      <a:pt x="6" y="10"/>
                      <a:pt x="3" y="21"/>
                      <a:pt x="0" y="3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6" name="Freeform 108">
                <a:extLst>
                  <a:ext uri="{FF2B5EF4-FFF2-40B4-BE49-F238E27FC236}">
                    <a16:creationId xmlns:a16="http://schemas.microsoft.com/office/drawing/2014/main" id="{054FCB66-6984-46B1-A44E-B495BF0E3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200" y="2571750"/>
                <a:ext cx="74613" cy="5334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316"/>
                  </a:cxn>
                </a:cxnLst>
                <a:rect l="0" t="0" r="r" b="b"/>
                <a:pathLst>
                  <a:path w="44" h="316">
                    <a:moveTo>
                      <a:pt x="44" y="0"/>
                    </a:moveTo>
                    <a:cubicBezTo>
                      <a:pt x="43" y="109"/>
                      <a:pt x="28" y="215"/>
                      <a:pt x="0" y="31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" name="Freeform 109">
                <a:extLst>
                  <a:ext uri="{FF2B5EF4-FFF2-40B4-BE49-F238E27FC236}">
                    <a16:creationId xmlns:a16="http://schemas.microsoft.com/office/drawing/2014/main" id="{1758DF9B-4DA9-4491-9D40-CE57737A6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5313" y="2012950"/>
                <a:ext cx="63500" cy="442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262"/>
                  </a:cxn>
                </a:cxnLst>
                <a:rect l="0" t="0" r="r" b="b"/>
                <a:pathLst>
                  <a:path w="37" h="262">
                    <a:moveTo>
                      <a:pt x="0" y="0"/>
                    </a:moveTo>
                    <a:cubicBezTo>
                      <a:pt x="21" y="84"/>
                      <a:pt x="33" y="172"/>
                      <a:pt x="37" y="26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8" name="2-nd lines C">
              <a:extLst>
                <a:ext uri="{FF2B5EF4-FFF2-40B4-BE49-F238E27FC236}">
                  <a16:creationId xmlns:a16="http://schemas.microsoft.com/office/drawing/2014/main" id="{0899C8A9-993D-41AF-BCBA-8B79693FB20C}"/>
                </a:ext>
              </a:extLst>
            </p:cNvPr>
            <p:cNvGrpSpPr/>
            <p:nvPr/>
          </p:nvGrpSpPr>
          <p:grpSpPr>
            <a:xfrm>
              <a:off x="3575050" y="4510088"/>
              <a:ext cx="1522413" cy="257175"/>
              <a:chOff x="3829050" y="4476750"/>
              <a:chExt cx="1522413" cy="257175"/>
            </a:xfrm>
          </p:grpSpPr>
          <p:sp>
            <p:nvSpPr>
              <p:cNvPr id="329" name="Freeform 110">
                <a:extLst>
                  <a:ext uri="{FF2B5EF4-FFF2-40B4-BE49-F238E27FC236}">
                    <a16:creationId xmlns:a16="http://schemas.microsoft.com/office/drawing/2014/main" id="{C089260C-22C0-4560-8A3A-F5AEE0D9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71170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0" name="Freeform 111">
                <a:extLst>
                  <a:ext uri="{FF2B5EF4-FFF2-40B4-BE49-F238E27FC236}">
                    <a16:creationId xmlns:a16="http://schemas.microsoft.com/office/drawing/2014/main" id="{A8888E50-1B2B-4791-BD49-B3D88F592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0" y="447675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1" name="Freeform 112">
                <a:extLst>
                  <a:ext uri="{FF2B5EF4-FFF2-40B4-BE49-F238E27FC236}">
                    <a16:creationId xmlns:a16="http://schemas.microsoft.com/office/drawing/2014/main" id="{7F88F677-7177-4C70-83F5-45EFD8398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900" y="4513263"/>
                <a:ext cx="133350" cy="57150"/>
              </a:xfrm>
              <a:custGeom>
                <a:avLst/>
                <a:gdLst/>
                <a:ahLst/>
                <a:cxnLst>
                  <a:cxn ang="0">
                    <a:pos x="79" y="34"/>
                  </a:cxn>
                  <a:cxn ang="0">
                    <a:pos x="0" y="0"/>
                  </a:cxn>
                </a:cxnLst>
                <a:rect l="0" t="0" r="r" b="b"/>
                <a:pathLst>
                  <a:path w="79" h="34">
                    <a:moveTo>
                      <a:pt x="79" y="34"/>
                    </a:moveTo>
                    <a:cubicBezTo>
                      <a:pt x="52" y="24"/>
                      <a:pt x="26" y="1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2" name="Freeform 113">
                <a:extLst>
                  <a:ext uri="{FF2B5EF4-FFF2-40B4-BE49-F238E27FC236}">
                    <a16:creationId xmlns:a16="http://schemas.microsoft.com/office/drawing/2014/main" id="{A773518D-B0B7-4D11-9F15-2CB97E4B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313" y="4614863"/>
                <a:ext cx="52388" cy="15875"/>
              </a:xfrm>
              <a:custGeom>
                <a:avLst/>
                <a:gdLst/>
                <a:ahLst/>
                <a:cxnLst>
                  <a:cxn ang="0">
                    <a:pos x="31" y="9"/>
                  </a:cxn>
                  <a:cxn ang="0">
                    <a:pos x="0" y="0"/>
                  </a:cxn>
                </a:cxnLst>
                <a:rect l="0" t="0" r="r" b="b"/>
                <a:pathLst>
                  <a:path w="31" h="9">
                    <a:moveTo>
                      <a:pt x="31" y="9"/>
                    </a:moveTo>
                    <a:cubicBezTo>
                      <a:pt x="21" y="6"/>
                      <a:pt x="10" y="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3" name="Freeform 114">
                <a:extLst>
                  <a:ext uri="{FF2B5EF4-FFF2-40B4-BE49-F238E27FC236}">
                    <a16:creationId xmlns:a16="http://schemas.microsoft.com/office/drawing/2014/main" id="{249D3F67-61C0-489E-A4ED-FF4B813BF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263" y="4645025"/>
                <a:ext cx="533400" cy="74613"/>
              </a:xfrm>
              <a:custGeom>
                <a:avLst/>
                <a:gdLst/>
                <a:ahLst/>
                <a:cxnLst>
                  <a:cxn ang="0">
                    <a:pos x="316" y="44"/>
                  </a:cxn>
                  <a:cxn ang="0">
                    <a:pos x="0" y="0"/>
                  </a:cxn>
                </a:cxnLst>
                <a:rect l="0" t="0" r="r" b="b"/>
                <a:pathLst>
                  <a:path w="316" h="44">
                    <a:moveTo>
                      <a:pt x="316" y="44"/>
                    </a:moveTo>
                    <a:cubicBezTo>
                      <a:pt x="207" y="43"/>
                      <a:pt x="101" y="28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4" name="Freeform 115">
                <a:extLst>
                  <a:ext uri="{FF2B5EF4-FFF2-40B4-BE49-F238E27FC236}">
                    <a16:creationId xmlns:a16="http://schemas.microsoft.com/office/drawing/2014/main" id="{0B25227D-CBB0-4B8C-ABD4-559E02FA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4657725"/>
                <a:ext cx="441325" cy="619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0" y="37"/>
                  </a:cxn>
                </a:cxnLst>
                <a:rect l="0" t="0" r="r" b="b"/>
                <a:pathLst>
                  <a:path w="262" h="37">
                    <a:moveTo>
                      <a:pt x="262" y="0"/>
                    </a:moveTo>
                    <a:cubicBezTo>
                      <a:pt x="178" y="21"/>
                      <a:pt x="90" y="33"/>
                      <a:pt x="0" y="3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35" name="2-nd lines D">
              <a:extLst>
                <a:ext uri="{FF2B5EF4-FFF2-40B4-BE49-F238E27FC236}">
                  <a16:creationId xmlns:a16="http://schemas.microsoft.com/office/drawing/2014/main" id="{8E2C9929-D6F5-4094-9B8D-42A87F3A6098}"/>
                </a:ext>
              </a:extLst>
            </p:cNvPr>
            <p:cNvGrpSpPr/>
            <p:nvPr/>
          </p:nvGrpSpPr>
          <p:grpSpPr>
            <a:xfrm>
              <a:off x="2376488" y="1573213"/>
              <a:ext cx="257175" cy="1522412"/>
              <a:chOff x="2630488" y="1539875"/>
              <a:chExt cx="257175" cy="1522412"/>
            </a:xfrm>
          </p:grpSpPr>
          <p:sp>
            <p:nvSpPr>
              <p:cNvPr id="336" name="Freeform 116">
                <a:extLst>
                  <a:ext uri="{FF2B5EF4-FFF2-40B4-BE49-F238E27FC236}">
                    <a16:creationId xmlns:a16="http://schemas.microsoft.com/office/drawing/2014/main" id="{BCEA9C6F-59ED-4258-927B-D2DC0671C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488" y="2552700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7" name="Freeform 117">
                <a:extLst>
                  <a:ext uri="{FF2B5EF4-FFF2-40B4-BE49-F238E27FC236}">
                    <a16:creationId xmlns:a16="http://schemas.microsoft.com/office/drawing/2014/main" id="{DDAF7D24-2985-4FF9-BA93-296C95906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438" y="1539875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8" name="Freeform 118">
                <a:extLst>
                  <a:ext uri="{FF2B5EF4-FFF2-40B4-BE49-F238E27FC236}">
                    <a16:creationId xmlns:a16="http://schemas.microsoft.com/office/drawing/2014/main" id="{5754B548-141A-4D4F-B023-ECF3D590B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000" y="1611312"/>
                <a:ext cx="57150" cy="13335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34" y="0"/>
                  </a:cxn>
                </a:cxnLst>
                <a:rect l="0" t="0" r="r" b="b"/>
                <a:pathLst>
                  <a:path w="34" h="79">
                    <a:moveTo>
                      <a:pt x="0" y="79"/>
                    </a:moveTo>
                    <a:cubicBezTo>
                      <a:pt x="10" y="52"/>
                      <a:pt x="21" y="26"/>
                      <a:pt x="3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9" name="Freeform 119">
                <a:extLst>
                  <a:ext uri="{FF2B5EF4-FFF2-40B4-BE49-F238E27FC236}">
                    <a16:creationId xmlns:a16="http://schemas.microsoft.com/office/drawing/2014/main" id="{17DAD60F-73AE-40D8-B844-6FDCBCF7C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1862137"/>
                <a:ext cx="15875" cy="52388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9" y="0"/>
                  </a:cxn>
                </a:cxnLst>
                <a:rect l="0" t="0" r="r" b="b"/>
                <a:pathLst>
                  <a:path w="9" h="31">
                    <a:moveTo>
                      <a:pt x="0" y="31"/>
                    </a:moveTo>
                    <a:cubicBezTo>
                      <a:pt x="3" y="21"/>
                      <a:pt x="6" y="10"/>
                      <a:pt x="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0" name="Freeform 120">
                <a:extLst>
                  <a:ext uri="{FF2B5EF4-FFF2-40B4-BE49-F238E27FC236}">
                    <a16:creationId xmlns:a16="http://schemas.microsoft.com/office/drawing/2014/main" id="{C54F4343-1B0E-4AD2-B895-4C6FF8551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1970087"/>
                <a:ext cx="74613" cy="533400"/>
              </a:xfrm>
              <a:custGeom>
                <a:avLst/>
                <a:gdLst/>
                <a:ahLst/>
                <a:cxnLst>
                  <a:cxn ang="0">
                    <a:pos x="0" y="316"/>
                  </a:cxn>
                  <a:cxn ang="0">
                    <a:pos x="44" y="0"/>
                  </a:cxn>
                </a:cxnLst>
                <a:rect l="0" t="0" r="r" b="b"/>
                <a:pathLst>
                  <a:path w="44" h="316">
                    <a:moveTo>
                      <a:pt x="0" y="316"/>
                    </a:moveTo>
                    <a:cubicBezTo>
                      <a:pt x="1" y="207"/>
                      <a:pt x="16" y="101"/>
                      <a:pt x="4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1" name="Freeform 121">
                <a:extLst>
                  <a:ext uri="{FF2B5EF4-FFF2-40B4-BE49-F238E27FC236}">
                    <a16:creationId xmlns:a16="http://schemas.microsoft.com/office/drawing/2014/main" id="{C9DD915B-32FA-49A2-A48E-B23B28D6E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2620962"/>
                <a:ext cx="61913" cy="441325"/>
              </a:xfrm>
              <a:custGeom>
                <a:avLst/>
                <a:gdLst/>
                <a:ahLst/>
                <a:cxnLst>
                  <a:cxn ang="0">
                    <a:pos x="37" y="262"/>
                  </a:cxn>
                  <a:cxn ang="0">
                    <a:pos x="0" y="0"/>
                  </a:cxn>
                </a:cxnLst>
                <a:rect l="0" t="0" r="r" b="b"/>
                <a:pathLst>
                  <a:path w="37" h="262">
                    <a:moveTo>
                      <a:pt x="37" y="262"/>
                    </a:moveTo>
                    <a:cubicBezTo>
                      <a:pt x="16" y="178"/>
                      <a:pt x="4" y="9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2" name="Shape A">
              <a:extLst>
                <a:ext uri="{FF2B5EF4-FFF2-40B4-BE49-F238E27FC236}">
                  <a16:creationId xmlns:a16="http://schemas.microsoft.com/office/drawing/2014/main" id="{C3630D46-0453-4C98-AABA-72F1C8643E02}"/>
                </a:ext>
              </a:extLst>
            </p:cNvPr>
            <p:cNvGrpSpPr/>
            <p:nvPr/>
          </p:nvGrpSpPr>
          <p:grpSpPr>
            <a:xfrm>
              <a:off x="3392488" y="595312"/>
              <a:ext cx="2360613" cy="822325"/>
              <a:chOff x="3646488" y="561974"/>
              <a:chExt cx="2360613" cy="822325"/>
            </a:xfrm>
          </p:grpSpPr>
          <p:sp>
            <p:nvSpPr>
              <p:cNvPr id="343" name="Freeform 70">
                <a:extLst>
                  <a:ext uri="{FF2B5EF4-FFF2-40B4-BE49-F238E27FC236}">
                    <a16:creationId xmlns:a16="http://schemas.microsoft.com/office/drawing/2014/main" id="{C736C312-3DCB-4807-BAD4-F2350997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561974"/>
                <a:ext cx="2360613" cy="822325"/>
              </a:xfrm>
              <a:custGeom>
                <a:avLst/>
                <a:gdLst/>
                <a:ahLst/>
                <a:cxnLst>
                  <a:cxn ang="0">
                    <a:pos x="1297" y="165"/>
                  </a:cxn>
                  <a:cxn ang="0">
                    <a:pos x="1297" y="165"/>
                  </a:cxn>
                  <a:cxn ang="0">
                    <a:pos x="699" y="0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45" y="385"/>
                  </a:cxn>
                  <a:cxn ang="0">
                    <a:pos x="266" y="442"/>
                  </a:cxn>
                  <a:cxn ang="0">
                    <a:pos x="268" y="440"/>
                  </a:cxn>
                  <a:cxn ang="0">
                    <a:pos x="699" y="322"/>
                  </a:cxn>
                  <a:cxn ang="0">
                    <a:pos x="1130" y="440"/>
                  </a:cxn>
                  <a:cxn ang="0">
                    <a:pos x="1132" y="442"/>
                  </a:cxn>
                  <a:cxn ang="0">
                    <a:pos x="1353" y="385"/>
                  </a:cxn>
                  <a:cxn ang="0">
                    <a:pos x="1297" y="165"/>
                  </a:cxn>
                </a:cxnLst>
                <a:rect l="0" t="0" r="r" b="b"/>
                <a:pathLst>
                  <a:path w="1398" h="487">
                    <a:moveTo>
                      <a:pt x="1297" y="165"/>
                    </a:moveTo>
                    <a:cubicBezTo>
                      <a:pt x="1297" y="165"/>
                      <a:pt x="1297" y="165"/>
                      <a:pt x="1297" y="165"/>
                    </a:cubicBezTo>
                    <a:cubicBezTo>
                      <a:pt x="1122" y="60"/>
                      <a:pt x="918" y="0"/>
                      <a:pt x="699" y="0"/>
                    </a:cubicBezTo>
                    <a:cubicBezTo>
                      <a:pt x="480" y="0"/>
                      <a:pt x="276" y="60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25" y="210"/>
                      <a:pt x="0" y="309"/>
                      <a:pt x="45" y="385"/>
                    </a:cubicBezTo>
                    <a:cubicBezTo>
                      <a:pt x="90" y="462"/>
                      <a:pt x="189" y="487"/>
                      <a:pt x="266" y="442"/>
                    </a:cubicBezTo>
                    <a:cubicBezTo>
                      <a:pt x="266" y="441"/>
                      <a:pt x="267" y="441"/>
                      <a:pt x="268" y="440"/>
                    </a:cubicBezTo>
                    <a:cubicBezTo>
                      <a:pt x="394" y="365"/>
                      <a:pt x="541" y="322"/>
                      <a:pt x="699" y="322"/>
                    </a:cubicBezTo>
                    <a:cubicBezTo>
                      <a:pt x="857" y="322"/>
                      <a:pt x="1004" y="365"/>
                      <a:pt x="1130" y="440"/>
                    </a:cubicBezTo>
                    <a:cubicBezTo>
                      <a:pt x="1131" y="441"/>
                      <a:pt x="1132" y="441"/>
                      <a:pt x="1132" y="442"/>
                    </a:cubicBezTo>
                    <a:cubicBezTo>
                      <a:pt x="1209" y="487"/>
                      <a:pt x="1308" y="462"/>
                      <a:pt x="1353" y="385"/>
                    </a:cubicBezTo>
                    <a:cubicBezTo>
                      <a:pt x="1398" y="309"/>
                      <a:pt x="1373" y="210"/>
                      <a:pt x="1297" y="165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4" name="Freeform 122">
                <a:extLst>
                  <a:ext uri="{FF2B5EF4-FFF2-40B4-BE49-F238E27FC236}">
                    <a16:creationId xmlns:a16="http://schemas.microsoft.com/office/drawing/2014/main" id="{4B70593F-8AA7-4D74-A209-2217D2CB4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1033462"/>
                <a:ext cx="1539875" cy="211138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56" y="0"/>
                  </a:cxn>
                  <a:cxn ang="0">
                    <a:pos x="912" y="125"/>
                  </a:cxn>
                </a:cxnLst>
                <a:rect l="0" t="0" r="r" b="b"/>
                <a:pathLst>
                  <a:path w="912" h="125">
                    <a:moveTo>
                      <a:pt x="0" y="125"/>
                    </a:moveTo>
                    <a:cubicBezTo>
                      <a:pt x="134" y="45"/>
                      <a:pt x="289" y="0"/>
                      <a:pt x="456" y="0"/>
                    </a:cubicBezTo>
                    <a:cubicBezTo>
                      <a:pt x="623" y="0"/>
                      <a:pt x="778" y="45"/>
                      <a:pt x="912" y="1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5" name="Shape B">
              <a:extLst>
                <a:ext uri="{FF2B5EF4-FFF2-40B4-BE49-F238E27FC236}">
                  <a16:creationId xmlns:a16="http://schemas.microsoft.com/office/drawing/2014/main" id="{52E9A45B-B659-49DE-8C41-88D6571D8E92}"/>
                </a:ext>
              </a:extLst>
            </p:cNvPr>
            <p:cNvGrpSpPr/>
            <p:nvPr/>
          </p:nvGrpSpPr>
          <p:grpSpPr>
            <a:xfrm>
              <a:off x="5726113" y="1390650"/>
              <a:ext cx="822325" cy="2360613"/>
              <a:chOff x="5980113" y="1357312"/>
              <a:chExt cx="822325" cy="2360613"/>
            </a:xfrm>
          </p:grpSpPr>
          <p:sp>
            <p:nvSpPr>
              <p:cNvPr id="346" name="Freeform 71">
                <a:extLst>
                  <a:ext uri="{FF2B5EF4-FFF2-40B4-BE49-F238E27FC236}">
                    <a16:creationId xmlns:a16="http://schemas.microsoft.com/office/drawing/2014/main" id="{A6919DB2-E526-4A99-9B0E-69B8ACEA6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113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322" y="1297"/>
                  </a:cxn>
                  <a:cxn ang="0">
                    <a:pos x="322" y="1297"/>
                  </a:cxn>
                  <a:cxn ang="0">
                    <a:pos x="487" y="699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102" y="45"/>
                  </a:cxn>
                  <a:cxn ang="0">
                    <a:pos x="45" y="266"/>
                  </a:cxn>
                  <a:cxn ang="0">
                    <a:pos x="47" y="268"/>
                  </a:cxn>
                  <a:cxn ang="0">
                    <a:pos x="165" y="699"/>
                  </a:cxn>
                  <a:cxn ang="0">
                    <a:pos x="47" y="1130"/>
                  </a:cxn>
                  <a:cxn ang="0">
                    <a:pos x="45" y="1132"/>
                  </a:cxn>
                  <a:cxn ang="0">
                    <a:pos x="102" y="1353"/>
                  </a:cxn>
                  <a:cxn ang="0">
                    <a:pos x="322" y="1297"/>
                  </a:cxn>
                </a:cxnLst>
                <a:rect l="0" t="0" r="r" b="b"/>
                <a:pathLst>
                  <a:path w="487" h="1398">
                    <a:moveTo>
                      <a:pt x="322" y="1297"/>
                    </a:moveTo>
                    <a:cubicBezTo>
                      <a:pt x="322" y="1297"/>
                      <a:pt x="322" y="1297"/>
                      <a:pt x="322" y="1297"/>
                    </a:cubicBezTo>
                    <a:cubicBezTo>
                      <a:pt x="427" y="1122"/>
                      <a:pt x="487" y="918"/>
                      <a:pt x="487" y="699"/>
                    </a:cubicBezTo>
                    <a:cubicBezTo>
                      <a:pt x="487" y="480"/>
                      <a:pt x="427" y="276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277" y="25"/>
                      <a:pt x="178" y="0"/>
                      <a:pt x="102" y="45"/>
                    </a:cubicBezTo>
                    <a:cubicBezTo>
                      <a:pt x="25" y="90"/>
                      <a:pt x="0" y="189"/>
                      <a:pt x="45" y="266"/>
                    </a:cubicBezTo>
                    <a:cubicBezTo>
                      <a:pt x="46" y="266"/>
                      <a:pt x="46" y="267"/>
                      <a:pt x="47" y="268"/>
                    </a:cubicBezTo>
                    <a:cubicBezTo>
                      <a:pt x="122" y="394"/>
                      <a:pt x="165" y="541"/>
                      <a:pt x="165" y="699"/>
                    </a:cubicBezTo>
                    <a:cubicBezTo>
                      <a:pt x="165" y="857"/>
                      <a:pt x="122" y="1004"/>
                      <a:pt x="47" y="1130"/>
                    </a:cubicBezTo>
                    <a:cubicBezTo>
                      <a:pt x="46" y="1131"/>
                      <a:pt x="46" y="1132"/>
                      <a:pt x="45" y="1132"/>
                    </a:cubicBezTo>
                    <a:cubicBezTo>
                      <a:pt x="0" y="1209"/>
                      <a:pt x="25" y="1308"/>
                      <a:pt x="102" y="1353"/>
                    </a:cubicBezTo>
                    <a:cubicBezTo>
                      <a:pt x="178" y="1398"/>
                      <a:pt x="277" y="1373"/>
                      <a:pt x="322" y="1297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7" name="Freeform 123">
                <a:extLst>
                  <a:ext uri="{FF2B5EF4-FFF2-40B4-BE49-F238E27FC236}">
                    <a16:creationId xmlns:a16="http://schemas.microsoft.com/office/drawing/2014/main" id="{29A1A440-5A54-49A9-9506-FE28DEAB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768475"/>
                <a:ext cx="212725" cy="1539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6" y="456"/>
                  </a:cxn>
                  <a:cxn ang="0">
                    <a:pos x="0" y="912"/>
                  </a:cxn>
                </a:cxnLst>
                <a:rect l="0" t="0" r="r" b="b"/>
                <a:pathLst>
                  <a:path w="126" h="912">
                    <a:moveTo>
                      <a:pt x="0" y="0"/>
                    </a:moveTo>
                    <a:cubicBezTo>
                      <a:pt x="80" y="134"/>
                      <a:pt x="126" y="289"/>
                      <a:pt x="126" y="456"/>
                    </a:cubicBezTo>
                    <a:cubicBezTo>
                      <a:pt x="126" y="623"/>
                      <a:pt x="80" y="778"/>
                      <a:pt x="0" y="912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8" name="Shape C">
              <a:extLst>
                <a:ext uri="{FF2B5EF4-FFF2-40B4-BE49-F238E27FC236}">
                  <a16:creationId xmlns:a16="http://schemas.microsoft.com/office/drawing/2014/main" id="{A041CF95-3E12-4915-A72C-CED2F835B027}"/>
                </a:ext>
              </a:extLst>
            </p:cNvPr>
            <p:cNvGrpSpPr/>
            <p:nvPr/>
          </p:nvGrpSpPr>
          <p:grpSpPr>
            <a:xfrm>
              <a:off x="3392488" y="3724276"/>
              <a:ext cx="2360613" cy="822325"/>
              <a:chOff x="3646488" y="3690938"/>
              <a:chExt cx="2360613" cy="822325"/>
            </a:xfrm>
          </p:grpSpPr>
          <p:sp>
            <p:nvSpPr>
              <p:cNvPr id="349" name="Freeform 72">
                <a:extLst>
                  <a:ext uri="{FF2B5EF4-FFF2-40B4-BE49-F238E27FC236}">
                    <a16:creationId xmlns:a16="http://schemas.microsoft.com/office/drawing/2014/main" id="{08333FF1-6F18-4D34-ADCD-D2E9C7667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3690938"/>
                <a:ext cx="2360613" cy="822325"/>
              </a:xfrm>
              <a:custGeom>
                <a:avLst/>
                <a:gdLst/>
                <a:ahLst/>
                <a:cxnLst>
                  <a:cxn ang="0">
                    <a:pos x="101" y="322"/>
                  </a:cxn>
                  <a:cxn ang="0">
                    <a:pos x="101" y="322"/>
                  </a:cxn>
                  <a:cxn ang="0">
                    <a:pos x="699" y="487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353" y="102"/>
                  </a:cxn>
                  <a:cxn ang="0">
                    <a:pos x="1132" y="45"/>
                  </a:cxn>
                  <a:cxn ang="0">
                    <a:pos x="1130" y="47"/>
                  </a:cxn>
                  <a:cxn ang="0">
                    <a:pos x="699" y="165"/>
                  </a:cxn>
                  <a:cxn ang="0">
                    <a:pos x="268" y="47"/>
                  </a:cxn>
                  <a:cxn ang="0">
                    <a:pos x="266" y="45"/>
                  </a:cxn>
                  <a:cxn ang="0">
                    <a:pos x="45" y="102"/>
                  </a:cxn>
                  <a:cxn ang="0">
                    <a:pos x="101" y="322"/>
                  </a:cxn>
                </a:cxnLst>
                <a:rect l="0" t="0" r="r" b="b"/>
                <a:pathLst>
                  <a:path w="1398" h="487">
                    <a:moveTo>
                      <a:pt x="101" y="322"/>
                    </a:moveTo>
                    <a:cubicBezTo>
                      <a:pt x="101" y="322"/>
                      <a:pt x="101" y="322"/>
                      <a:pt x="101" y="322"/>
                    </a:cubicBezTo>
                    <a:cubicBezTo>
                      <a:pt x="276" y="427"/>
                      <a:pt x="480" y="487"/>
                      <a:pt x="699" y="487"/>
                    </a:cubicBezTo>
                    <a:cubicBezTo>
                      <a:pt x="918" y="487"/>
                      <a:pt x="1122" y="427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373" y="277"/>
                      <a:pt x="1398" y="178"/>
                      <a:pt x="1353" y="102"/>
                    </a:cubicBezTo>
                    <a:cubicBezTo>
                      <a:pt x="1308" y="25"/>
                      <a:pt x="1209" y="0"/>
                      <a:pt x="1132" y="45"/>
                    </a:cubicBezTo>
                    <a:cubicBezTo>
                      <a:pt x="1132" y="46"/>
                      <a:pt x="1131" y="46"/>
                      <a:pt x="1130" y="47"/>
                    </a:cubicBezTo>
                    <a:cubicBezTo>
                      <a:pt x="1004" y="122"/>
                      <a:pt x="857" y="165"/>
                      <a:pt x="699" y="165"/>
                    </a:cubicBezTo>
                    <a:cubicBezTo>
                      <a:pt x="541" y="165"/>
                      <a:pt x="394" y="122"/>
                      <a:pt x="268" y="47"/>
                    </a:cubicBezTo>
                    <a:cubicBezTo>
                      <a:pt x="267" y="46"/>
                      <a:pt x="266" y="46"/>
                      <a:pt x="266" y="45"/>
                    </a:cubicBezTo>
                    <a:cubicBezTo>
                      <a:pt x="189" y="0"/>
                      <a:pt x="90" y="25"/>
                      <a:pt x="45" y="102"/>
                    </a:cubicBezTo>
                    <a:cubicBezTo>
                      <a:pt x="0" y="178"/>
                      <a:pt x="25" y="277"/>
                      <a:pt x="101" y="322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0" name="Freeform 124">
                <a:extLst>
                  <a:ext uri="{FF2B5EF4-FFF2-40B4-BE49-F238E27FC236}">
                    <a16:creationId xmlns:a16="http://schemas.microsoft.com/office/drawing/2014/main" id="{26C4B39B-C5B7-4A63-9303-F99A38386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3832225"/>
                <a:ext cx="1539875" cy="209550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456" y="125"/>
                  </a:cxn>
                  <a:cxn ang="0">
                    <a:pos x="0" y="0"/>
                  </a:cxn>
                </a:cxnLst>
                <a:rect l="0" t="0" r="r" b="b"/>
                <a:pathLst>
                  <a:path w="912" h="125">
                    <a:moveTo>
                      <a:pt x="912" y="0"/>
                    </a:moveTo>
                    <a:cubicBezTo>
                      <a:pt x="778" y="80"/>
                      <a:pt x="623" y="125"/>
                      <a:pt x="456" y="125"/>
                    </a:cubicBezTo>
                    <a:cubicBezTo>
                      <a:pt x="289" y="125"/>
                      <a:pt x="134" y="8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51" name="Shape D">
              <a:extLst>
                <a:ext uri="{FF2B5EF4-FFF2-40B4-BE49-F238E27FC236}">
                  <a16:creationId xmlns:a16="http://schemas.microsoft.com/office/drawing/2014/main" id="{FFE8710C-2C83-420F-894C-8837525954BD}"/>
                </a:ext>
              </a:extLst>
            </p:cNvPr>
            <p:cNvGrpSpPr/>
            <p:nvPr/>
          </p:nvGrpSpPr>
          <p:grpSpPr>
            <a:xfrm>
              <a:off x="2597150" y="1390650"/>
              <a:ext cx="822325" cy="2360613"/>
              <a:chOff x="2851150" y="1357312"/>
              <a:chExt cx="822325" cy="2360613"/>
            </a:xfrm>
          </p:grpSpPr>
          <p:sp>
            <p:nvSpPr>
              <p:cNvPr id="352" name="Freeform 73">
                <a:extLst>
                  <a:ext uri="{FF2B5EF4-FFF2-40B4-BE49-F238E27FC236}">
                    <a16:creationId xmlns:a16="http://schemas.microsoft.com/office/drawing/2014/main" id="{07E3403C-9714-4F70-B8BB-86BE4ED00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150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165" y="101"/>
                  </a:cxn>
                  <a:cxn ang="0">
                    <a:pos x="165" y="101"/>
                  </a:cxn>
                  <a:cxn ang="0">
                    <a:pos x="0" y="699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385" y="1353"/>
                  </a:cxn>
                  <a:cxn ang="0">
                    <a:pos x="442" y="1132"/>
                  </a:cxn>
                  <a:cxn ang="0">
                    <a:pos x="440" y="1130"/>
                  </a:cxn>
                  <a:cxn ang="0">
                    <a:pos x="322" y="699"/>
                  </a:cxn>
                  <a:cxn ang="0">
                    <a:pos x="440" y="268"/>
                  </a:cxn>
                  <a:cxn ang="0">
                    <a:pos x="442" y="266"/>
                  </a:cxn>
                  <a:cxn ang="0">
                    <a:pos x="385" y="45"/>
                  </a:cxn>
                  <a:cxn ang="0">
                    <a:pos x="165" y="101"/>
                  </a:cxn>
                </a:cxnLst>
                <a:rect l="0" t="0" r="r" b="b"/>
                <a:pathLst>
                  <a:path w="487" h="1398">
                    <a:moveTo>
                      <a:pt x="165" y="101"/>
                    </a:moveTo>
                    <a:cubicBezTo>
                      <a:pt x="165" y="101"/>
                      <a:pt x="165" y="101"/>
                      <a:pt x="165" y="101"/>
                    </a:cubicBezTo>
                    <a:cubicBezTo>
                      <a:pt x="60" y="276"/>
                      <a:pt x="0" y="480"/>
                      <a:pt x="0" y="699"/>
                    </a:cubicBezTo>
                    <a:cubicBezTo>
                      <a:pt x="0" y="918"/>
                      <a:pt x="60" y="1122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210" y="1373"/>
                      <a:pt x="309" y="1398"/>
                      <a:pt x="385" y="1353"/>
                    </a:cubicBezTo>
                    <a:cubicBezTo>
                      <a:pt x="462" y="1308"/>
                      <a:pt x="487" y="1209"/>
                      <a:pt x="442" y="1132"/>
                    </a:cubicBezTo>
                    <a:cubicBezTo>
                      <a:pt x="441" y="1132"/>
                      <a:pt x="441" y="1131"/>
                      <a:pt x="440" y="1130"/>
                    </a:cubicBezTo>
                    <a:cubicBezTo>
                      <a:pt x="365" y="1004"/>
                      <a:pt x="322" y="857"/>
                      <a:pt x="322" y="699"/>
                    </a:cubicBezTo>
                    <a:cubicBezTo>
                      <a:pt x="322" y="541"/>
                      <a:pt x="365" y="394"/>
                      <a:pt x="440" y="268"/>
                    </a:cubicBezTo>
                    <a:cubicBezTo>
                      <a:pt x="441" y="267"/>
                      <a:pt x="441" y="266"/>
                      <a:pt x="442" y="266"/>
                    </a:cubicBezTo>
                    <a:cubicBezTo>
                      <a:pt x="487" y="189"/>
                      <a:pt x="462" y="90"/>
                      <a:pt x="385" y="45"/>
                    </a:cubicBezTo>
                    <a:cubicBezTo>
                      <a:pt x="309" y="0"/>
                      <a:pt x="210" y="25"/>
                      <a:pt x="165" y="10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3" name="Freeform 125">
                <a:extLst>
                  <a:ext uri="{FF2B5EF4-FFF2-40B4-BE49-F238E27FC236}">
                    <a16:creationId xmlns:a16="http://schemas.microsoft.com/office/drawing/2014/main" id="{B9389282-EBF0-4519-9D46-2B933BFFD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638" y="1768475"/>
                <a:ext cx="209550" cy="1539875"/>
              </a:xfrm>
              <a:custGeom>
                <a:avLst/>
                <a:gdLst/>
                <a:ahLst/>
                <a:cxnLst>
                  <a:cxn ang="0">
                    <a:pos x="125" y="912"/>
                  </a:cxn>
                  <a:cxn ang="0">
                    <a:pos x="0" y="456"/>
                  </a:cxn>
                  <a:cxn ang="0">
                    <a:pos x="125" y="0"/>
                  </a:cxn>
                </a:cxnLst>
                <a:rect l="0" t="0" r="r" b="b"/>
                <a:pathLst>
                  <a:path w="125" h="912">
                    <a:moveTo>
                      <a:pt x="125" y="912"/>
                    </a:moveTo>
                    <a:cubicBezTo>
                      <a:pt x="45" y="778"/>
                      <a:pt x="0" y="623"/>
                      <a:pt x="0" y="456"/>
                    </a:cubicBezTo>
                    <a:cubicBezTo>
                      <a:pt x="0" y="289"/>
                      <a:pt x="45" y="134"/>
                      <a:pt x="125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54" name="Dashed circle">
              <a:extLst>
                <a:ext uri="{FF2B5EF4-FFF2-40B4-BE49-F238E27FC236}">
                  <a16:creationId xmlns:a16="http://schemas.microsoft.com/office/drawing/2014/main" id="{2A1EB7B4-0100-4408-991C-599C7C4E15F3}"/>
                </a:ext>
              </a:extLst>
            </p:cNvPr>
            <p:cNvSpPr/>
            <p:nvPr/>
          </p:nvSpPr>
          <p:spPr>
            <a:xfrm>
              <a:off x="3753818" y="1754362"/>
              <a:ext cx="1639540" cy="1639540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Center text">
              <a:extLst>
                <a:ext uri="{FF2B5EF4-FFF2-40B4-BE49-F238E27FC236}">
                  <a16:creationId xmlns:a16="http://schemas.microsoft.com/office/drawing/2014/main" id="{24E71C40-CC59-443C-970A-2DC6E342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387" y="1661442"/>
              <a:ext cx="1822816" cy="1820616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Up">
                <a:avLst>
                  <a:gd name="adj" fmla="val 10898530"/>
                </a:avLst>
              </a:prstTxWarp>
            </a:bodyPr>
            <a:lstStyle/>
            <a:p>
              <a:pPr algn="ctr"/>
              <a:r>
                <a:rPr lang="en-US" sz="1200" b="1" dirty="0">
                  <a:latin typeface="+mj-lt"/>
                </a:rPr>
                <a:t>CONTINUOUS</a:t>
              </a:r>
              <a:endParaRPr lang="ru-RU" sz="1200" b="1" dirty="0">
                <a:latin typeface="+mj-lt"/>
              </a:endParaRPr>
            </a:p>
          </p:txBody>
        </p:sp>
        <p:sp>
          <p:nvSpPr>
            <p:cNvPr id="356" name="Center text">
              <a:extLst>
                <a:ext uri="{FF2B5EF4-FFF2-40B4-BE49-F238E27FC236}">
                  <a16:creationId xmlns:a16="http://schemas.microsoft.com/office/drawing/2014/main" id="{0C525061-F70A-49E6-B393-BDF2DF8CE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90" y="1600198"/>
              <a:ext cx="1947038" cy="1944690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Down">
                <a:avLst>
                  <a:gd name="adj" fmla="val 50060"/>
                </a:avLst>
              </a:prstTxWarp>
            </a:bodyPr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  <a:latin typeface="+mj-lt"/>
                </a:rPr>
                <a:t>INTEGRATION</a:t>
              </a:r>
              <a:endParaRPr lang="ru-RU" sz="1100" b="1" dirty="0">
                <a:latin typeface="+mj-lt"/>
              </a:endParaRPr>
            </a:p>
          </p:txBody>
        </p:sp>
        <p:sp>
          <p:nvSpPr>
            <p:cNvPr id="357" name="Option A text inside">
              <a:extLst>
                <a:ext uri="{FF2B5EF4-FFF2-40B4-BE49-F238E27FC236}">
                  <a16:creationId xmlns:a16="http://schemas.microsoft.com/office/drawing/2014/main" id="{362ECA14-E632-4913-A59A-662A115702AD}"/>
                </a:ext>
              </a:extLst>
            </p:cNvPr>
            <p:cNvSpPr/>
            <p:nvPr/>
          </p:nvSpPr>
          <p:spPr>
            <a:xfrm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/>
                  </a:solidFill>
                  <a:latin typeface="+mj-lt"/>
                </a:rPr>
                <a:t>РАЗРАБОТКА</a:t>
              </a:r>
            </a:p>
          </p:txBody>
        </p:sp>
        <p:sp>
          <p:nvSpPr>
            <p:cNvPr id="358" name="Option D text inside">
              <a:extLst>
                <a:ext uri="{FF2B5EF4-FFF2-40B4-BE49-F238E27FC236}">
                  <a16:creationId xmlns:a16="http://schemas.microsoft.com/office/drawing/2014/main" id="{717E4EE7-9D99-4801-8535-8C11FBB3B220}"/>
                </a:ext>
              </a:extLst>
            </p:cNvPr>
            <p:cNvSpPr/>
            <p:nvPr/>
          </p:nvSpPr>
          <p:spPr>
            <a:xfrm rot="16200000"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ТЕСТИРОВАНИЕ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9" name="Option B text inside">
              <a:extLst>
                <a:ext uri="{FF2B5EF4-FFF2-40B4-BE49-F238E27FC236}">
                  <a16:creationId xmlns:a16="http://schemas.microsoft.com/office/drawing/2014/main" id="{8595D7C7-20B8-4AEA-AF39-77E1C17A40DC}"/>
                </a:ext>
              </a:extLst>
            </p:cNvPr>
            <p:cNvSpPr/>
            <p:nvPr/>
          </p:nvSpPr>
          <p:spPr>
            <a:xfrm rot="16200000"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ПРОВЕРКА КОДА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0" name="Option B text inside">
              <a:extLst>
                <a:ext uri="{FF2B5EF4-FFF2-40B4-BE49-F238E27FC236}">
                  <a16:creationId xmlns:a16="http://schemas.microsoft.com/office/drawing/2014/main" id="{616F642A-3B15-47F9-872A-13BAA6086E75}"/>
                </a:ext>
              </a:extLst>
            </p:cNvPr>
            <p:cNvSpPr/>
            <p:nvPr/>
          </p:nvSpPr>
          <p:spPr>
            <a:xfrm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СБОРКА</a:t>
              </a:r>
              <a:endParaRPr lang="ru-RU" sz="13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393" name="Development">
              <a:extLst>
                <a:ext uri="{FF2B5EF4-FFF2-40B4-BE49-F238E27FC236}">
                  <a16:creationId xmlns:a16="http://schemas.microsoft.com/office/drawing/2014/main" id="{8C15C1EA-803F-4605-BC62-241FBD671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8995" y="2161165"/>
              <a:ext cx="753428" cy="755650"/>
              <a:chOff x="3100388" y="3914776"/>
              <a:chExt cx="538163" cy="539750"/>
            </a:xfrm>
          </p:grpSpPr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78621CAA-60FD-4A67-AEA6-CDD0F5D0AF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125" y="4035426"/>
                <a:ext cx="319088" cy="200025"/>
              </a:xfrm>
              <a:custGeom>
                <a:avLst/>
                <a:gdLst/>
                <a:ahLst/>
                <a:cxnLst>
                  <a:cxn ang="0">
                    <a:pos x="8" y="54"/>
                  </a:cxn>
                  <a:cxn ang="0">
                    <a:pos x="36" y="4"/>
                  </a:cxn>
                  <a:cxn ang="0">
                    <a:pos x="210" y="114"/>
                  </a:cxn>
                  <a:cxn ang="0">
                    <a:pos x="213" y="119"/>
                  </a:cxn>
                  <a:cxn ang="0">
                    <a:pos x="183" y="167"/>
                  </a:cxn>
                  <a:cxn ang="0">
                    <a:pos x="74" y="85"/>
                  </a:cxn>
                  <a:cxn ang="0">
                    <a:pos x="124" y="103"/>
                  </a:cxn>
                  <a:cxn ang="0">
                    <a:pos x="124" y="103"/>
                  </a:cxn>
                  <a:cxn ang="0">
                    <a:pos x="164" y="57"/>
                  </a:cxn>
                  <a:cxn ang="0">
                    <a:pos x="160" y="19"/>
                  </a:cxn>
                  <a:cxn ang="0">
                    <a:pos x="127" y="24"/>
                  </a:cxn>
                  <a:cxn ang="0">
                    <a:pos x="86" y="24"/>
                  </a:cxn>
                  <a:cxn ang="0">
                    <a:pos x="56" y="17"/>
                  </a:cxn>
                  <a:cxn ang="0">
                    <a:pos x="46" y="65"/>
                  </a:cxn>
                  <a:cxn ang="0">
                    <a:pos x="21" y="94"/>
                  </a:cxn>
                  <a:cxn ang="0">
                    <a:pos x="49" y="114"/>
                  </a:cxn>
                  <a:cxn ang="0">
                    <a:pos x="56" y="153"/>
                  </a:cxn>
                  <a:cxn ang="0">
                    <a:pos x="78" y="143"/>
                  </a:cxn>
                  <a:cxn ang="0">
                    <a:pos x="93" y="166"/>
                  </a:cxn>
                  <a:cxn ang="0">
                    <a:pos x="128" y="146"/>
                  </a:cxn>
                  <a:cxn ang="0">
                    <a:pos x="136" y="142"/>
                  </a:cxn>
                  <a:cxn ang="0">
                    <a:pos x="173" y="139"/>
                  </a:cxn>
                  <a:cxn ang="0">
                    <a:pos x="168" y="106"/>
                  </a:cxn>
                  <a:cxn ang="0">
                    <a:pos x="192" y="76"/>
                  </a:cxn>
                  <a:cxn ang="0">
                    <a:pos x="130" y="29"/>
                  </a:cxn>
                  <a:cxn ang="0">
                    <a:pos x="122" y="28"/>
                  </a:cxn>
                  <a:cxn ang="0">
                    <a:pos x="84" y="29"/>
                  </a:cxn>
                  <a:cxn ang="0">
                    <a:pos x="49" y="110"/>
                  </a:cxn>
                  <a:cxn ang="0">
                    <a:pos x="76" y="137"/>
                  </a:cxn>
                  <a:cxn ang="0">
                    <a:pos x="83" y="141"/>
                  </a:cxn>
                  <a:cxn ang="0">
                    <a:pos x="91" y="143"/>
                  </a:cxn>
                  <a:cxn ang="0">
                    <a:pos x="122" y="142"/>
                  </a:cxn>
                  <a:cxn ang="0">
                    <a:pos x="130" y="141"/>
                  </a:cxn>
                  <a:cxn ang="0">
                    <a:pos x="132" y="136"/>
                  </a:cxn>
                  <a:cxn ang="0">
                    <a:pos x="164" y="110"/>
                  </a:cxn>
                  <a:cxn ang="0">
                    <a:pos x="184" y="91"/>
                  </a:cxn>
                  <a:cxn ang="0">
                    <a:pos x="165" y="136"/>
                  </a:cxn>
                  <a:cxn ang="0">
                    <a:pos x="124" y="139"/>
                  </a:cxn>
                  <a:cxn ang="0">
                    <a:pos x="82" y="136"/>
                  </a:cxn>
                  <a:cxn ang="0">
                    <a:pos x="82" y="136"/>
                  </a:cxn>
                  <a:cxn ang="0">
                    <a:pos x="53" y="103"/>
                  </a:cxn>
                  <a:cxn ang="0">
                    <a:pos x="56" y="60"/>
                  </a:cxn>
                  <a:cxn ang="0">
                    <a:pos x="89" y="32"/>
                  </a:cxn>
                  <a:cxn ang="0">
                    <a:pos x="132" y="35"/>
                  </a:cxn>
                  <a:cxn ang="0">
                    <a:pos x="160" y="67"/>
                  </a:cxn>
                  <a:cxn ang="0">
                    <a:pos x="163" y="108"/>
                  </a:cxn>
                  <a:cxn ang="0">
                    <a:pos x="56" y="114"/>
                  </a:cxn>
                  <a:cxn ang="0">
                    <a:pos x="51" y="62"/>
                  </a:cxn>
                  <a:cxn ang="0">
                    <a:pos x="163" y="62"/>
                  </a:cxn>
                  <a:cxn ang="0">
                    <a:pos x="159" y="55"/>
                  </a:cxn>
                  <a:cxn ang="0">
                    <a:pos x="294" y="179"/>
                  </a:cxn>
                  <a:cxn ang="0">
                    <a:pos x="298" y="183"/>
                  </a:cxn>
                  <a:cxn ang="0">
                    <a:pos x="249" y="159"/>
                  </a:cxn>
                  <a:cxn ang="0">
                    <a:pos x="294" y="131"/>
                  </a:cxn>
                  <a:cxn ang="0">
                    <a:pos x="264" y="131"/>
                  </a:cxn>
                </a:cxnLst>
                <a:rect l="0" t="0" r="r" b="b"/>
                <a:pathLst>
                  <a:path w="298" h="187">
                    <a:moveTo>
                      <a:pt x="16" y="27"/>
                    </a:moveTo>
                    <a:cubicBezTo>
                      <a:pt x="14" y="26"/>
                      <a:pt x="11" y="27"/>
                      <a:pt x="10" y="29"/>
                    </a:cubicBezTo>
                    <a:cubicBezTo>
                      <a:pt x="6" y="36"/>
                      <a:pt x="3" y="43"/>
                      <a:pt x="0" y="51"/>
                    </a:cubicBezTo>
                    <a:cubicBezTo>
                      <a:pt x="0" y="53"/>
                      <a:pt x="1" y="56"/>
                      <a:pt x="3" y="56"/>
                    </a:cubicBezTo>
                    <a:cubicBezTo>
                      <a:pt x="5" y="57"/>
                      <a:pt x="7" y="56"/>
                      <a:pt x="8" y="54"/>
                    </a:cubicBezTo>
                    <a:cubicBezTo>
                      <a:pt x="10" y="46"/>
                      <a:pt x="13" y="39"/>
                      <a:pt x="17" y="33"/>
                    </a:cubicBezTo>
                    <a:cubicBezTo>
                      <a:pt x="18" y="31"/>
                      <a:pt x="18" y="29"/>
                      <a:pt x="16" y="27"/>
                    </a:cubicBezTo>
                    <a:close/>
                    <a:moveTo>
                      <a:pt x="30" y="15"/>
                    </a:moveTo>
                    <a:cubicBezTo>
                      <a:pt x="32" y="13"/>
                      <a:pt x="34" y="11"/>
                      <a:pt x="36" y="10"/>
                    </a:cubicBezTo>
                    <a:cubicBezTo>
                      <a:pt x="37" y="8"/>
                      <a:pt x="37" y="6"/>
                      <a:pt x="36" y="4"/>
                    </a:cubicBezTo>
                    <a:cubicBezTo>
                      <a:pt x="34" y="2"/>
                      <a:pt x="32" y="2"/>
                      <a:pt x="30" y="4"/>
                    </a:cubicBezTo>
                    <a:cubicBezTo>
                      <a:pt x="28" y="6"/>
                      <a:pt x="26" y="8"/>
                      <a:pt x="24" y="10"/>
                    </a:cubicBezTo>
                    <a:cubicBezTo>
                      <a:pt x="23" y="11"/>
                      <a:pt x="23" y="14"/>
                      <a:pt x="25" y="15"/>
                    </a:cubicBezTo>
                    <a:cubicBezTo>
                      <a:pt x="26" y="17"/>
                      <a:pt x="29" y="17"/>
                      <a:pt x="30" y="15"/>
                    </a:cubicBezTo>
                    <a:close/>
                    <a:moveTo>
                      <a:pt x="210" y="114"/>
                    </a:moveTo>
                    <a:cubicBezTo>
                      <a:pt x="208" y="114"/>
                      <a:pt x="206" y="115"/>
                      <a:pt x="205" y="117"/>
                    </a:cubicBezTo>
                    <a:cubicBezTo>
                      <a:pt x="203" y="124"/>
                      <a:pt x="200" y="131"/>
                      <a:pt x="196" y="138"/>
                    </a:cubicBezTo>
                    <a:cubicBezTo>
                      <a:pt x="195" y="140"/>
                      <a:pt x="196" y="142"/>
                      <a:pt x="198" y="143"/>
                    </a:cubicBezTo>
                    <a:cubicBezTo>
                      <a:pt x="199" y="144"/>
                      <a:pt x="202" y="144"/>
                      <a:pt x="203" y="142"/>
                    </a:cubicBezTo>
                    <a:cubicBezTo>
                      <a:pt x="207" y="135"/>
                      <a:pt x="211" y="127"/>
                      <a:pt x="213" y="119"/>
                    </a:cubicBezTo>
                    <a:cubicBezTo>
                      <a:pt x="214" y="117"/>
                      <a:pt x="213" y="115"/>
                      <a:pt x="210" y="114"/>
                    </a:cubicBezTo>
                    <a:close/>
                    <a:moveTo>
                      <a:pt x="183" y="155"/>
                    </a:moveTo>
                    <a:cubicBezTo>
                      <a:pt x="181" y="157"/>
                      <a:pt x="180" y="159"/>
                      <a:pt x="178" y="161"/>
                    </a:cubicBezTo>
                    <a:cubicBezTo>
                      <a:pt x="176" y="162"/>
                      <a:pt x="176" y="165"/>
                      <a:pt x="178" y="166"/>
                    </a:cubicBezTo>
                    <a:cubicBezTo>
                      <a:pt x="179" y="168"/>
                      <a:pt x="182" y="168"/>
                      <a:pt x="183" y="167"/>
                    </a:cubicBezTo>
                    <a:cubicBezTo>
                      <a:pt x="185" y="165"/>
                      <a:pt x="187" y="163"/>
                      <a:pt x="189" y="161"/>
                    </a:cubicBezTo>
                    <a:cubicBezTo>
                      <a:pt x="191" y="159"/>
                      <a:pt x="190" y="157"/>
                      <a:pt x="189" y="155"/>
                    </a:cubicBezTo>
                    <a:cubicBezTo>
                      <a:pt x="187" y="154"/>
                      <a:pt x="185" y="154"/>
                      <a:pt x="183" y="155"/>
                    </a:cubicBezTo>
                    <a:close/>
                    <a:moveTo>
                      <a:pt x="107" y="52"/>
                    </a:moveTo>
                    <a:cubicBezTo>
                      <a:pt x="89" y="52"/>
                      <a:pt x="74" y="67"/>
                      <a:pt x="74" y="85"/>
                    </a:cubicBezTo>
                    <a:cubicBezTo>
                      <a:pt x="74" y="103"/>
                      <a:pt x="89" y="118"/>
                      <a:pt x="107" y="118"/>
                    </a:cubicBezTo>
                    <a:cubicBezTo>
                      <a:pt x="115" y="118"/>
                      <a:pt x="124" y="115"/>
                      <a:pt x="130" y="109"/>
                    </a:cubicBezTo>
                    <a:cubicBezTo>
                      <a:pt x="136" y="102"/>
                      <a:pt x="140" y="94"/>
                      <a:pt x="140" y="85"/>
                    </a:cubicBezTo>
                    <a:cubicBezTo>
                      <a:pt x="140" y="67"/>
                      <a:pt x="125" y="52"/>
                      <a:pt x="107" y="52"/>
                    </a:cubicBezTo>
                    <a:close/>
                    <a:moveTo>
                      <a:pt x="124" y="103"/>
                    </a:moveTo>
                    <a:cubicBezTo>
                      <a:pt x="120" y="108"/>
                      <a:pt x="113" y="110"/>
                      <a:pt x="107" y="110"/>
                    </a:cubicBezTo>
                    <a:cubicBezTo>
                      <a:pt x="93" y="110"/>
                      <a:pt x="82" y="99"/>
                      <a:pt x="82" y="85"/>
                    </a:cubicBezTo>
                    <a:cubicBezTo>
                      <a:pt x="82" y="72"/>
                      <a:pt x="93" y="60"/>
                      <a:pt x="107" y="60"/>
                    </a:cubicBezTo>
                    <a:cubicBezTo>
                      <a:pt x="120" y="60"/>
                      <a:pt x="132" y="72"/>
                      <a:pt x="132" y="85"/>
                    </a:cubicBezTo>
                    <a:cubicBezTo>
                      <a:pt x="132" y="92"/>
                      <a:pt x="129" y="98"/>
                      <a:pt x="124" y="103"/>
                    </a:cubicBezTo>
                    <a:close/>
                    <a:moveTo>
                      <a:pt x="188" y="72"/>
                    </a:moveTo>
                    <a:cubicBezTo>
                      <a:pt x="180" y="72"/>
                      <a:pt x="169" y="70"/>
                      <a:pt x="168" y="65"/>
                    </a:cubicBezTo>
                    <a:cubicBezTo>
                      <a:pt x="167" y="64"/>
                      <a:pt x="167" y="64"/>
                      <a:pt x="167" y="64"/>
                    </a:cubicBezTo>
                    <a:cubicBezTo>
                      <a:pt x="168" y="65"/>
                      <a:pt x="168" y="65"/>
                      <a:pt x="168" y="65"/>
                    </a:cubicBezTo>
                    <a:cubicBezTo>
                      <a:pt x="167" y="62"/>
                      <a:pt x="166" y="59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2" y="52"/>
                      <a:pt x="168" y="43"/>
                      <a:pt x="173" y="37"/>
                    </a:cubicBezTo>
                    <a:cubicBezTo>
                      <a:pt x="175" y="36"/>
                      <a:pt x="175" y="33"/>
                      <a:pt x="173" y="32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9" y="17"/>
                      <a:pt x="156" y="17"/>
                      <a:pt x="155" y="19"/>
                    </a:cubicBezTo>
                    <a:cubicBezTo>
                      <a:pt x="150" y="24"/>
                      <a:pt x="140" y="30"/>
                      <a:pt x="136" y="28"/>
                    </a:cubicBezTo>
                    <a:cubicBezTo>
                      <a:pt x="133" y="26"/>
                      <a:pt x="130" y="25"/>
                      <a:pt x="127" y="24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7" y="24"/>
                      <a:pt x="127" y="24"/>
                      <a:pt x="127" y="24"/>
                    </a:cubicBezTo>
                    <a:cubicBezTo>
                      <a:pt x="122" y="23"/>
                      <a:pt x="120" y="12"/>
                      <a:pt x="120" y="4"/>
                    </a:cubicBezTo>
                    <a:cubicBezTo>
                      <a:pt x="120" y="2"/>
                      <a:pt x="118" y="0"/>
                      <a:pt x="11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2"/>
                      <a:pt x="93" y="4"/>
                    </a:cubicBezTo>
                    <a:cubicBezTo>
                      <a:pt x="93" y="12"/>
                      <a:pt x="91" y="23"/>
                      <a:pt x="86" y="24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3" y="25"/>
                      <a:pt x="81" y="26"/>
                      <a:pt x="78" y="28"/>
                    </a:cubicBezTo>
                    <a:cubicBezTo>
                      <a:pt x="74" y="30"/>
                      <a:pt x="64" y="24"/>
                      <a:pt x="59" y="19"/>
                    </a:cubicBezTo>
                    <a:cubicBezTo>
                      <a:pt x="58" y="18"/>
                      <a:pt x="57" y="17"/>
                      <a:pt x="56" y="17"/>
                    </a:cubicBezTo>
                    <a:cubicBezTo>
                      <a:pt x="55" y="17"/>
                      <a:pt x="54" y="18"/>
                      <a:pt x="53" y="19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8" y="33"/>
                      <a:pt x="38" y="36"/>
                      <a:pt x="40" y="37"/>
                    </a:cubicBezTo>
                    <a:cubicBezTo>
                      <a:pt x="45" y="42"/>
                      <a:pt x="52" y="52"/>
                      <a:pt x="49" y="56"/>
                    </a:cubicBezTo>
                    <a:cubicBezTo>
                      <a:pt x="48" y="59"/>
                      <a:pt x="47" y="62"/>
                      <a:pt x="46" y="65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4" y="70"/>
                      <a:pt x="33" y="72"/>
                      <a:pt x="25" y="72"/>
                    </a:cubicBezTo>
                    <a:cubicBezTo>
                      <a:pt x="23" y="72"/>
                      <a:pt x="21" y="74"/>
                      <a:pt x="21" y="76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7"/>
                      <a:pt x="23" y="98"/>
                      <a:pt x="25" y="98"/>
                    </a:cubicBezTo>
                    <a:cubicBezTo>
                      <a:pt x="33" y="98"/>
                      <a:pt x="44" y="101"/>
                      <a:pt x="46" y="105"/>
                    </a:cubicBezTo>
                    <a:cubicBezTo>
                      <a:pt x="47" y="109"/>
                      <a:pt x="48" y="111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52" y="118"/>
                      <a:pt x="45" y="128"/>
                      <a:pt x="40" y="133"/>
                    </a:cubicBezTo>
                    <a:cubicBezTo>
                      <a:pt x="39" y="134"/>
                      <a:pt x="39" y="135"/>
                      <a:pt x="39" y="136"/>
                    </a:cubicBezTo>
                    <a:cubicBezTo>
                      <a:pt x="39" y="137"/>
                      <a:pt x="39" y="138"/>
                      <a:pt x="40" y="139"/>
                    </a:cubicBezTo>
                    <a:cubicBezTo>
                      <a:pt x="53" y="152"/>
                      <a:pt x="53" y="152"/>
                      <a:pt x="53" y="152"/>
                    </a:cubicBezTo>
                    <a:cubicBezTo>
                      <a:pt x="54" y="153"/>
                      <a:pt x="55" y="153"/>
                      <a:pt x="56" y="153"/>
                    </a:cubicBezTo>
                    <a:cubicBezTo>
                      <a:pt x="57" y="153"/>
                      <a:pt x="58" y="153"/>
                      <a:pt x="59" y="152"/>
                    </a:cubicBezTo>
                    <a:cubicBezTo>
                      <a:pt x="64" y="147"/>
                      <a:pt x="74" y="140"/>
                      <a:pt x="78" y="143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81" y="144"/>
                      <a:pt x="83" y="145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91" y="147"/>
                      <a:pt x="93" y="159"/>
                      <a:pt x="93" y="166"/>
                    </a:cubicBezTo>
                    <a:cubicBezTo>
                      <a:pt x="93" y="169"/>
                      <a:pt x="95" y="170"/>
                      <a:pt x="97" y="170"/>
                    </a:cubicBezTo>
                    <a:cubicBezTo>
                      <a:pt x="116" y="170"/>
                      <a:pt x="116" y="170"/>
                      <a:pt x="116" y="170"/>
                    </a:cubicBezTo>
                    <a:cubicBezTo>
                      <a:pt x="118" y="170"/>
                      <a:pt x="120" y="169"/>
                      <a:pt x="120" y="166"/>
                    </a:cubicBezTo>
                    <a:cubicBezTo>
                      <a:pt x="120" y="159"/>
                      <a:pt x="122" y="147"/>
                      <a:pt x="127" y="146"/>
                    </a:cubicBez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30" y="145"/>
                      <a:pt x="133" y="144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43"/>
                      <a:pt x="136" y="143"/>
                      <a:pt x="136" y="143"/>
                    </a:cubicBezTo>
                    <a:cubicBezTo>
                      <a:pt x="140" y="140"/>
                      <a:pt x="149" y="147"/>
                      <a:pt x="155" y="152"/>
                    </a:cubicBezTo>
                    <a:cubicBezTo>
                      <a:pt x="156" y="153"/>
                      <a:pt x="157" y="153"/>
                      <a:pt x="158" y="153"/>
                    </a:cubicBezTo>
                    <a:cubicBezTo>
                      <a:pt x="159" y="153"/>
                      <a:pt x="160" y="153"/>
                      <a:pt x="160" y="152"/>
                    </a:cubicBezTo>
                    <a:cubicBezTo>
                      <a:pt x="173" y="139"/>
                      <a:pt x="173" y="139"/>
                      <a:pt x="173" y="139"/>
                    </a:cubicBezTo>
                    <a:cubicBezTo>
                      <a:pt x="175" y="137"/>
                      <a:pt x="175" y="135"/>
                      <a:pt x="173" y="133"/>
                    </a:cubicBezTo>
                    <a:cubicBezTo>
                      <a:pt x="168" y="128"/>
                      <a:pt x="162" y="118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6" y="111"/>
                      <a:pt x="167" y="109"/>
                      <a:pt x="168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9" y="101"/>
                      <a:pt x="180" y="98"/>
                      <a:pt x="188" y="98"/>
                    </a:cubicBezTo>
                    <a:cubicBezTo>
                      <a:pt x="190" y="98"/>
                      <a:pt x="192" y="97"/>
                      <a:pt x="192" y="94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74"/>
                      <a:pt x="190" y="72"/>
                      <a:pt x="188" y="72"/>
                    </a:cubicBezTo>
                    <a:close/>
                    <a:moveTo>
                      <a:pt x="164" y="70"/>
                    </a:moveTo>
                    <a:cubicBezTo>
                      <a:pt x="164" y="70"/>
                      <a:pt x="164" y="70"/>
                      <a:pt x="164" y="70"/>
                    </a:cubicBezTo>
                    <a:cubicBezTo>
                      <a:pt x="164" y="70"/>
                      <a:pt x="164" y="70"/>
                      <a:pt x="164" y="70"/>
                    </a:cubicBezTo>
                    <a:close/>
                    <a:moveTo>
                      <a:pt x="130" y="29"/>
                    </a:moveTo>
                    <a:cubicBezTo>
                      <a:pt x="130" y="29"/>
                      <a:pt x="130" y="29"/>
                      <a:pt x="130" y="29"/>
                    </a:cubicBezTo>
                    <a:cubicBezTo>
                      <a:pt x="130" y="29"/>
                      <a:pt x="130" y="29"/>
                      <a:pt x="130" y="29"/>
                    </a:cubicBezTo>
                    <a:close/>
                    <a:moveTo>
                      <a:pt x="122" y="28"/>
                    </a:move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lose/>
                    <a:moveTo>
                      <a:pt x="91" y="28"/>
                    </a:move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lose/>
                    <a:moveTo>
                      <a:pt x="84" y="29"/>
                    </a:move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9"/>
                    </a:cubicBezTo>
                    <a:close/>
                    <a:moveTo>
                      <a:pt x="49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49" y="70"/>
                      <a:pt x="49" y="70"/>
                      <a:pt x="49" y="70"/>
                    </a:cubicBezTo>
                    <a:close/>
                    <a:moveTo>
                      <a:pt x="49" y="110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50" y="110"/>
                      <a:pt x="50" y="110"/>
                      <a:pt x="50" y="110"/>
                    </a:cubicBezTo>
                    <a:lnTo>
                      <a:pt x="49" y="110"/>
                    </a:lnTo>
                    <a:close/>
                    <a:moveTo>
                      <a:pt x="76" y="137"/>
                    </a:moveTo>
                    <a:cubicBezTo>
                      <a:pt x="76" y="137"/>
                      <a:pt x="76" y="137"/>
                      <a:pt x="76" y="137"/>
                    </a:cubicBezTo>
                    <a:cubicBezTo>
                      <a:pt x="77" y="137"/>
                      <a:pt x="77" y="137"/>
                      <a:pt x="77" y="137"/>
                    </a:cubicBezTo>
                    <a:lnTo>
                      <a:pt x="76" y="137"/>
                    </a:lnTo>
                    <a:close/>
                    <a:moveTo>
                      <a:pt x="83" y="141"/>
                    </a:moveTo>
                    <a:cubicBezTo>
                      <a:pt x="84" y="140"/>
                      <a:pt x="84" y="140"/>
                      <a:pt x="84" y="140"/>
                    </a:cubicBezTo>
                    <a:cubicBezTo>
                      <a:pt x="83" y="141"/>
                      <a:pt x="83" y="141"/>
                      <a:pt x="83" y="141"/>
                    </a:cubicBezTo>
                    <a:close/>
                    <a:moveTo>
                      <a:pt x="84" y="142"/>
                    </a:moveTo>
                    <a:cubicBezTo>
                      <a:pt x="84" y="142"/>
                      <a:pt x="84" y="142"/>
                      <a:pt x="84" y="142"/>
                    </a:cubicBezTo>
                    <a:cubicBezTo>
                      <a:pt x="84" y="141"/>
                      <a:pt x="84" y="141"/>
                      <a:pt x="84" y="141"/>
                    </a:cubicBezTo>
                    <a:lnTo>
                      <a:pt x="84" y="142"/>
                    </a:lnTo>
                    <a:close/>
                    <a:moveTo>
                      <a:pt x="91" y="143"/>
                    </a:moveTo>
                    <a:cubicBezTo>
                      <a:pt x="91" y="142"/>
                      <a:pt x="91" y="142"/>
                      <a:pt x="91" y="142"/>
                    </a:cubicBezTo>
                    <a:cubicBezTo>
                      <a:pt x="91" y="143"/>
                      <a:pt x="91" y="143"/>
                      <a:pt x="91" y="143"/>
                    </a:cubicBezTo>
                    <a:close/>
                    <a:moveTo>
                      <a:pt x="122" y="143"/>
                    </a:move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22" y="142"/>
                      <a:pt x="122" y="142"/>
                      <a:pt x="122" y="142"/>
                    </a:cubicBezTo>
                    <a:lnTo>
                      <a:pt x="122" y="143"/>
                    </a:lnTo>
                    <a:close/>
                    <a:moveTo>
                      <a:pt x="130" y="142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2"/>
                      <a:pt x="130" y="142"/>
                      <a:pt x="130" y="142"/>
                    </a:cubicBezTo>
                    <a:close/>
                    <a:moveTo>
                      <a:pt x="130" y="141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1"/>
                      <a:pt x="130" y="141"/>
                      <a:pt x="130" y="141"/>
                    </a:cubicBezTo>
                    <a:close/>
                    <a:moveTo>
                      <a:pt x="132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lose/>
                    <a:moveTo>
                      <a:pt x="137" y="137"/>
                    </a:move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7"/>
                      <a:pt x="137" y="137"/>
                      <a:pt x="137" y="137"/>
                    </a:cubicBezTo>
                    <a:close/>
                    <a:moveTo>
                      <a:pt x="164" y="110"/>
                    </a:moveTo>
                    <a:cubicBezTo>
                      <a:pt x="164" y="110"/>
                      <a:pt x="164" y="110"/>
                      <a:pt x="164" y="110"/>
                    </a:cubicBezTo>
                    <a:cubicBezTo>
                      <a:pt x="164" y="110"/>
                      <a:pt x="164" y="110"/>
                      <a:pt x="164" y="110"/>
                    </a:cubicBezTo>
                    <a:close/>
                    <a:moveTo>
                      <a:pt x="164" y="101"/>
                    </a:moveTo>
                    <a:cubicBezTo>
                      <a:pt x="164" y="100"/>
                      <a:pt x="164" y="100"/>
                      <a:pt x="164" y="100"/>
                    </a:cubicBezTo>
                    <a:cubicBezTo>
                      <a:pt x="164" y="101"/>
                      <a:pt x="164" y="101"/>
                      <a:pt x="164" y="101"/>
                    </a:cubicBezTo>
                    <a:close/>
                    <a:moveTo>
                      <a:pt x="184" y="91"/>
                    </a:moveTo>
                    <a:cubicBezTo>
                      <a:pt x="177" y="91"/>
                      <a:pt x="163" y="94"/>
                      <a:pt x="160" y="103"/>
                    </a:cubicBezTo>
                    <a:cubicBezTo>
                      <a:pt x="160" y="103"/>
                      <a:pt x="160" y="103"/>
                      <a:pt x="160" y="103"/>
                    </a:cubicBezTo>
                    <a:cubicBezTo>
                      <a:pt x="159" y="106"/>
                      <a:pt x="158" y="108"/>
                      <a:pt x="157" y="110"/>
                    </a:cubicBezTo>
                    <a:cubicBezTo>
                      <a:pt x="157" y="111"/>
                      <a:pt x="157" y="111"/>
                      <a:pt x="157" y="111"/>
                    </a:cubicBezTo>
                    <a:cubicBezTo>
                      <a:pt x="152" y="119"/>
                      <a:pt x="160" y="131"/>
                      <a:pt x="165" y="136"/>
                    </a:cubicBezTo>
                    <a:cubicBezTo>
                      <a:pt x="157" y="144"/>
                      <a:pt x="157" y="144"/>
                      <a:pt x="157" y="144"/>
                    </a:cubicBezTo>
                    <a:cubicBezTo>
                      <a:pt x="152" y="139"/>
                      <a:pt x="141" y="131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29" y="137"/>
                      <a:pt x="127" y="138"/>
                      <a:pt x="125" y="139"/>
                    </a:cubicBezTo>
                    <a:cubicBezTo>
                      <a:pt x="124" y="139"/>
                      <a:pt x="124" y="139"/>
                      <a:pt x="124" y="139"/>
                    </a:cubicBezTo>
                    <a:cubicBezTo>
                      <a:pt x="115" y="142"/>
                      <a:pt x="113" y="155"/>
                      <a:pt x="112" y="162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01" y="155"/>
                      <a:pt x="98" y="142"/>
                      <a:pt x="89" y="139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6" y="138"/>
                      <a:pt x="84" y="137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73" y="131"/>
                      <a:pt x="61" y="139"/>
                      <a:pt x="56" y="144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53" y="131"/>
                      <a:pt x="61" y="119"/>
                      <a:pt x="56" y="111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5" y="108"/>
                      <a:pt x="54" y="106"/>
                      <a:pt x="53" y="103"/>
                    </a:cubicBezTo>
                    <a:cubicBezTo>
                      <a:pt x="51" y="94"/>
                      <a:pt x="37" y="91"/>
                      <a:pt x="29" y="91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37" y="79"/>
                      <a:pt x="50" y="7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5"/>
                      <a:pt x="55" y="63"/>
                      <a:pt x="56" y="60"/>
                    </a:cubicBezTo>
                    <a:cubicBezTo>
                      <a:pt x="61" y="52"/>
                      <a:pt x="53" y="40"/>
                      <a:pt x="48" y="3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61" y="32"/>
                      <a:pt x="73" y="40"/>
                      <a:pt x="82" y="35"/>
                    </a:cubicBezTo>
                    <a:cubicBezTo>
                      <a:pt x="84" y="34"/>
                      <a:pt x="86" y="33"/>
                      <a:pt x="89" y="32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98" y="29"/>
                      <a:pt x="101" y="15"/>
                      <a:pt x="101" y="8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3" y="15"/>
                      <a:pt x="115" y="29"/>
                      <a:pt x="124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33"/>
                      <a:pt x="129" y="34"/>
                      <a:pt x="132" y="35"/>
                    </a:cubicBezTo>
                    <a:cubicBezTo>
                      <a:pt x="140" y="40"/>
                      <a:pt x="152" y="32"/>
                      <a:pt x="157" y="27"/>
                    </a:cubicBezTo>
                    <a:cubicBezTo>
                      <a:pt x="165" y="34"/>
                      <a:pt x="165" y="34"/>
                      <a:pt x="165" y="34"/>
                    </a:cubicBezTo>
                    <a:cubicBezTo>
                      <a:pt x="160" y="40"/>
                      <a:pt x="152" y="51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ubicBezTo>
                      <a:pt x="158" y="63"/>
                      <a:pt x="159" y="65"/>
                      <a:pt x="160" y="67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3" y="77"/>
                      <a:pt x="177" y="79"/>
                      <a:pt x="184" y="80"/>
                    </a:cubicBezTo>
                    <a:lnTo>
                      <a:pt x="184" y="91"/>
                    </a:lnTo>
                    <a:close/>
                    <a:moveTo>
                      <a:pt x="163" y="108"/>
                    </a:move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3" y="108"/>
                      <a:pt x="163" y="108"/>
                      <a:pt x="163" y="108"/>
                    </a:cubicBezTo>
                    <a:close/>
                    <a:moveTo>
                      <a:pt x="157" y="114"/>
                    </a:move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14"/>
                      <a:pt x="157" y="114"/>
                      <a:pt x="157" y="114"/>
                    </a:cubicBezTo>
                    <a:close/>
                    <a:moveTo>
                      <a:pt x="56" y="114"/>
                    </a:move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4"/>
                      <a:pt x="56" y="114"/>
                    </a:cubicBezTo>
                    <a:close/>
                    <a:moveTo>
                      <a:pt x="50" y="62"/>
                    </a:moveTo>
                    <a:cubicBezTo>
                      <a:pt x="50" y="62"/>
                      <a:pt x="50" y="62"/>
                      <a:pt x="50" y="62"/>
                    </a:cubicBezTo>
                    <a:cubicBezTo>
                      <a:pt x="51" y="62"/>
                      <a:pt x="51" y="62"/>
                      <a:pt x="51" y="62"/>
                    </a:cubicBezTo>
                    <a:lnTo>
                      <a:pt x="50" y="62"/>
                    </a:lnTo>
                    <a:close/>
                    <a:moveTo>
                      <a:pt x="162" y="62"/>
                    </a:moveTo>
                    <a:cubicBezTo>
                      <a:pt x="162" y="62"/>
                      <a:pt x="162" y="62"/>
                      <a:pt x="162" y="62"/>
                    </a:cubicBezTo>
                    <a:cubicBezTo>
                      <a:pt x="162" y="62"/>
                      <a:pt x="162" y="62"/>
                      <a:pt x="162" y="62"/>
                    </a:cubicBezTo>
                    <a:close/>
                    <a:moveTo>
                      <a:pt x="163" y="62"/>
                    </a:moveTo>
                    <a:cubicBezTo>
                      <a:pt x="163" y="62"/>
                      <a:pt x="163" y="62"/>
                      <a:pt x="163" y="62"/>
                    </a:cubicBezTo>
                    <a:cubicBezTo>
                      <a:pt x="163" y="62"/>
                      <a:pt x="163" y="62"/>
                      <a:pt x="163" y="62"/>
                    </a:cubicBezTo>
                    <a:close/>
                    <a:moveTo>
                      <a:pt x="158" y="55"/>
                    </a:moveTo>
                    <a:cubicBezTo>
                      <a:pt x="159" y="55"/>
                      <a:pt x="159" y="55"/>
                      <a:pt x="159" y="55"/>
                    </a:cubicBezTo>
                    <a:cubicBezTo>
                      <a:pt x="159" y="55"/>
                      <a:pt x="159" y="55"/>
                      <a:pt x="159" y="55"/>
                    </a:cubicBezTo>
                    <a:lnTo>
                      <a:pt x="158" y="55"/>
                    </a:lnTo>
                    <a:close/>
                    <a:moveTo>
                      <a:pt x="157" y="60"/>
                    </a:moveTo>
                    <a:cubicBezTo>
                      <a:pt x="157" y="60"/>
                      <a:pt x="157" y="60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lose/>
                    <a:moveTo>
                      <a:pt x="294" y="179"/>
                    </a:moveTo>
                    <a:cubicBezTo>
                      <a:pt x="249" y="179"/>
                      <a:pt x="249" y="179"/>
                      <a:pt x="249" y="179"/>
                    </a:cubicBezTo>
                    <a:cubicBezTo>
                      <a:pt x="247" y="179"/>
                      <a:pt x="245" y="181"/>
                      <a:pt x="245" y="183"/>
                    </a:cubicBezTo>
                    <a:cubicBezTo>
                      <a:pt x="245" y="185"/>
                      <a:pt x="247" y="187"/>
                      <a:pt x="249" y="187"/>
                    </a:cubicBezTo>
                    <a:cubicBezTo>
                      <a:pt x="294" y="187"/>
                      <a:pt x="294" y="187"/>
                      <a:pt x="294" y="187"/>
                    </a:cubicBezTo>
                    <a:cubicBezTo>
                      <a:pt x="296" y="187"/>
                      <a:pt x="298" y="185"/>
                      <a:pt x="298" y="183"/>
                    </a:cubicBezTo>
                    <a:cubicBezTo>
                      <a:pt x="298" y="181"/>
                      <a:pt x="296" y="179"/>
                      <a:pt x="294" y="179"/>
                    </a:cubicBezTo>
                    <a:close/>
                    <a:moveTo>
                      <a:pt x="294" y="151"/>
                    </a:moveTo>
                    <a:cubicBezTo>
                      <a:pt x="249" y="151"/>
                      <a:pt x="249" y="151"/>
                      <a:pt x="249" y="151"/>
                    </a:cubicBezTo>
                    <a:cubicBezTo>
                      <a:pt x="247" y="151"/>
                      <a:pt x="245" y="153"/>
                      <a:pt x="245" y="155"/>
                    </a:cubicBezTo>
                    <a:cubicBezTo>
                      <a:pt x="245" y="157"/>
                      <a:pt x="247" y="159"/>
                      <a:pt x="249" y="159"/>
                    </a:cubicBezTo>
                    <a:cubicBezTo>
                      <a:pt x="294" y="159"/>
                      <a:pt x="294" y="159"/>
                      <a:pt x="294" y="159"/>
                    </a:cubicBezTo>
                    <a:cubicBezTo>
                      <a:pt x="296" y="159"/>
                      <a:pt x="298" y="157"/>
                      <a:pt x="298" y="155"/>
                    </a:cubicBezTo>
                    <a:cubicBezTo>
                      <a:pt x="298" y="153"/>
                      <a:pt x="296" y="151"/>
                      <a:pt x="294" y="151"/>
                    </a:cubicBezTo>
                    <a:close/>
                    <a:moveTo>
                      <a:pt x="264" y="131"/>
                    </a:moveTo>
                    <a:cubicBezTo>
                      <a:pt x="294" y="131"/>
                      <a:pt x="294" y="131"/>
                      <a:pt x="294" y="131"/>
                    </a:cubicBezTo>
                    <a:cubicBezTo>
                      <a:pt x="296" y="131"/>
                      <a:pt x="298" y="129"/>
                      <a:pt x="298" y="127"/>
                    </a:cubicBezTo>
                    <a:cubicBezTo>
                      <a:pt x="298" y="125"/>
                      <a:pt x="296" y="123"/>
                      <a:pt x="294" y="123"/>
                    </a:cubicBezTo>
                    <a:cubicBezTo>
                      <a:pt x="264" y="123"/>
                      <a:pt x="264" y="123"/>
                      <a:pt x="264" y="123"/>
                    </a:cubicBezTo>
                    <a:cubicBezTo>
                      <a:pt x="262" y="123"/>
                      <a:pt x="260" y="125"/>
                      <a:pt x="260" y="127"/>
                    </a:cubicBezTo>
                    <a:cubicBezTo>
                      <a:pt x="260" y="129"/>
                      <a:pt x="262" y="131"/>
                      <a:pt x="264" y="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3F87D2B9-88A3-4F52-954D-FD2ECE7004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4688" y="4298951"/>
                <a:ext cx="423863" cy="952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84"/>
                  </a:cxn>
                  <a:cxn ang="0">
                    <a:pos x="391" y="88"/>
                  </a:cxn>
                  <a:cxn ang="0">
                    <a:pos x="395" y="4"/>
                  </a:cxn>
                  <a:cxn ang="0">
                    <a:pos x="387" y="80"/>
                  </a:cxn>
                  <a:cxn ang="0">
                    <a:pos x="8" y="8"/>
                  </a:cxn>
                  <a:cxn ang="0">
                    <a:pos x="28" y="17"/>
                  </a:cxn>
                  <a:cxn ang="0">
                    <a:pos x="36" y="17"/>
                  </a:cxn>
                  <a:cxn ang="0">
                    <a:pos x="58" y="8"/>
                  </a:cxn>
                  <a:cxn ang="0">
                    <a:pos x="62" y="21"/>
                  </a:cxn>
                  <a:cxn ang="0">
                    <a:pos x="66" y="8"/>
                  </a:cxn>
                  <a:cxn ang="0">
                    <a:pos x="87" y="17"/>
                  </a:cxn>
                  <a:cxn ang="0">
                    <a:pos x="95" y="17"/>
                  </a:cxn>
                  <a:cxn ang="0">
                    <a:pos x="116" y="8"/>
                  </a:cxn>
                  <a:cxn ang="0">
                    <a:pos x="120" y="21"/>
                  </a:cxn>
                  <a:cxn ang="0">
                    <a:pos x="124" y="8"/>
                  </a:cxn>
                  <a:cxn ang="0">
                    <a:pos x="145" y="17"/>
                  </a:cxn>
                  <a:cxn ang="0">
                    <a:pos x="153" y="17"/>
                  </a:cxn>
                  <a:cxn ang="0">
                    <a:pos x="175" y="8"/>
                  </a:cxn>
                  <a:cxn ang="0">
                    <a:pos x="179" y="21"/>
                  </a:cxn>
                  <a:cxn ang="0">
                    <a:pos x="183" y="8"/>
                  </a:cxn>
                  <a:cxn ang="0">
                    <a:pos x="204" y="17"/>
                  </a:cxn>
                  <a:cxn ang="0">
                    <a:pos x="212" y="17"/>
                  </a:cxn>
                  <a:cxn ang="0">
                    <a:pos x="233" y="8"/>
                  </a:cxn>
                  <a:cxn ang="0">
                    <a:pos x="237" y="21"/>
                  </a:cxn>
                  <a:cxn ang="0">
                    <a:pos x="241" y="8"/>
                  </a:cxn>
                  <a:cxn ang="0">
                    <a:pos x="262" y="17"/>
                  </a:cxn>
                  <a:cxn ang="0">
                    <a:pos x="270" y="17"/>
                  </a:cxn>
                  <a:cxn ang="0">
                    <a:pos x="292" y="8"/>
                  </a:cxn>
                  <a:cxn ang="0">
                    <a:pos x="296" y="21"/>
                  </a:cxn>
                  <a:cxn ang="0">
                    <a:pos x="300" y="8"/>
                  </a:cxn>
                  <a:cxn ang="0">
                    <a:pos x="387" y="80"/>
                  </a:cxn>
                  <a:cxn ang="0">
                    <a:pos x="361" y="44"/>
                  </a:cxn>
                  <a:cxn ang="0">
                    <a:pos x="341" y="44"/>
                  </a:cxn>
                </a:cxnLst>
                <a:rect l="0" t="0" r="r" b="b"/>
                <a:pathLst>
                  <a:path w="395" h="88">
                    <a:moveTo>
                      <a:pt x="39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7"/>
                      <a:pt x="2" y="88"/>
                      <a:pt x="4" y="88"/>
                    </a:cubicBezTo>
                    <a:cubicBezTo>
                      <a:pt x="391" y="88"/>
                      <a:pt x="391" y="88"/>
                      <a:pt x="391" y="88"/>
                    </a:cubicBezTo>
                    <a:cubicBezTo>
                      <a:pt x="393" y="88"/>
                      <a:pt x="395" y="87"/>
                      <a:pt x="395" y="84"/>
                    </a:cubicBezTo>
                    <a:cubicBezTo>
                      <a:pt x="395" y="4"/>
                      <a:pt x="395" y="4"/>
                      <a:pt x="395" y="4"/>
                    </a:cubicBezTo>
                    <a:cubicBezTo>
                      <a:pt x="395" y="2"/>
                      <a:pt x="393" y="0"/>
                      <a:pt x="391" y="0"/>
                    </a:cubicBezTo>
                    <a:close/>
                    <a:moveTo>
                      <a:pt x="387" y="80"/>
                    </a:moveTo>
                    <a:cubicBezTo>
                      <a:pt x="8" y="80"/>
                      <a:pt x="8" y="80"/>
                      <a:pt x="8" y="8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0"/>
                      <a:pt x="30" y="21"/>
                      <a:pt x="32" y="21"/>
                    </a:cubicBezTo>
                    <a:cubicBezTo>
                      <a:pt x="35" y="21"/>
                      <a:pt x="36" y="20"/>
                      <a:pt x="36" y="1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20"/>
                      <a:pt x="60" y="21"/>
                      <a:pt x="62" y="21"/>
                    </a:cubicBezTo>
                    <a:cubicBezTo>
                      <a:pt x="64" y="21"/>
                      <a:pt x="66" y="20"/>
                      <a:pt x="66" y="17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20"/>
                      <a:pt x="89" y="21"/>
                      <a:pt x="91" y="21"/>
                    </a:cubicBezTo>
                    <a:cubicBezTo>
                      <a:pt x="93" y="21"/>
                      <a:pt x="95" y="20"/>
                      <a:pt x="95" y="1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20"/>
                      <a:pt x="118" y="21"/>
                      <a:pt x="120" y="21"/>
                    </a:cubicBezTo>
                    <a:cubicBezTo>
                      <a:pt x="122" y="21"/>
                      <a:pt x="124" y="20"/>
                      <a:pt x="124" y="17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20"/>
                      <a:pt x="147" y="21"/>
                      <a:pt x="149" y="21"/>
                    </a:cubicBezTo>
                    <a:cubicBezTo>
                      <a:pt x="152" y="21"/>
                      <a:pt x="153" y="20"/>
                      <a:pt x="153" y="17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17"/>
                      <a:pt x="175" y="17"/>
                      <a:pt x="175" y="17"/>
                    </a:cubicBezTo>
                    <a:cubicBezTo>
                      <a:pt x="175" y="20"/>
                      <a:pt x="176" y="21"/>
                      <a:pt x="179" y="21"/>
                    </a:cubicBezTo>
                    <a:cubicBezTo>
                      <a:pt x="181" y="21"/>
                      <a:pt x="183" y="20"/>
                      <a:pt x="183" y="17"/>
                    </a:cubicBezTo>
                    <a:cubicBezTo>
                      <a:pt x="183" y="8"/>
                      <a:pt x="183" y="8"/>
                      <a:pt x="183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04" y="20"/>
                      <a:pt x="206" y="21"/>
                      <a:pt x="208" y="21"/>
                    </a:cubicBezTo>
                    <a:cubicBezTo>
                      <a:pt x="210" y="21"/>
                      <a:pt x="212" y="20"/>
                      <a:pt x="212" y="17"/>
                    </a:cubicBezTo>
                    <a:cubicBezTo>
                      <a:pt x="212" y="8"/>
                      <a:pt x="212" y="8"/>
                      <a:pt x="212" y="8"/>
                    </a:cubicBezTo>
                    <a:cubicBezTo>
                      <a:pt x="233" y="8"/>
                      <a:pt x="233" y="8"/>
                      <a:pt x="233" y="8"/>
                    </a:cubicBezTo>
                    <a:cubicBezTo>
                      <a:pt x="233" y="17"/>
                      <a:pt x="233" y="17"/>
                      <a:pt x="233" y="17"/>
                    </a:cubicBezTo>
                    <a:cubicBezTo>
                      <a:pt x="233" y="20"/>
                      <a:pt x="235" y="21"/>
                      <a:pt x="237" y="21"/>
                    </a:cubicBezTo>
                    <a:cubicBezTo>
                      <a:pt x="239" y="21"/>
                      <a:pt x="241" y="20"/>
                      <a:pt x="241" y="17"/>
                    </a:cubicBezTo>
                    <a:cubicBezTo>
                      <a:pt x="241" y="8"/>
                      <a:pt x="241" y="8"/>
                      <a:pt x="241" y="8"/>
                    </a:cubicBezTo>
                    <a:cubicBezTo>
                      <a:pt x="262" y="8"/>
                      <a:pt x="262" y="8"/>
                      <a:pt x="262" y="8"/>
                    </a:cubicBezTo>
                    <a:cubicBezTo>
                      <a:pt x="262" y="17"/>
                      <a:pt x="262" y="17"/>
                      <a:pt x="262" y="17"/>
                    </a:cubicBezTo>
                    <a:cubicBezTo>
                      <a:pt x="262" y="20"/>
                      <a:pt x="264" y="21"/>
                      <a:pt x="266" y="21"/>
                    </a:cubicBezTo>
                    <a:cubicBezTo>
                      <a:pt x="268" y="21"/>
                      <a:pt x="270" y="20"/>
                      <a:pt x="270" y="17"/>
                    </a:cubicBezTo>
                    <a:cubicBezTo>
                      <a:pt x="270" y="8"/>
                      <a:pt x="270" y="8"/>
                      <a:pt x="270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2" y="20"/>
                      <a:pt x="293" y="21"/>
                      <a:pt x="296" y="21"/>
                    </a:cubicBezTo>
                    <a:cubicBezTo>
                      <a:pt x="298" y="21"/>
                      <a:pt x="300" y="20"/>
                      <a:pt x="300" y="17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87" y="8"/>
                      <a:pt x="387" y="8"/>
                      <a:pt x="387" y="8"/>
                    </a:cubicBezTo>
                    <a:lnTo>
                      <a:pt x="387" y="80"/>
                    </a:lnTo>
                    <a:close/>
                    <a:moveTo>
                      <a:pt x="351" y="55"/>
                    </a:moveTo>
                    <a:cubicBezTo>
                      <a:pt x="357" y="55"/>
                      <a:pt x="361" y="50"/>
                      <a:pt x="361" y="44"/>
                    </a:cubicBezTo>
                    <a:cubicBezTo>
                      <a:pt x="361" y="38"/>
                      <a:pt x="357" y="34"/>
                      <a:pt x="351" y="34"/>
                    </a:cubicBezTo>
                    <a:cubicBezTo>
                      <a:pt x="345" y="34"/>
                      <a:pt x="341" y="38"/>
                      <a:pt x="341" y="44"/>
                    </a:cubicBezTo>
                    <a:cubicBezTo>
                      <a:pt x="341" y="50"/>
                      <a:pt x="345" y="55"/>
                      <a:pt x="351" y="5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0936D745-101A-49FA-A9FA-051B1B0C3E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0388" y="3914776"/>
                <a:ext cx="538163" cy="539750"/>
              </a:xfrm>
              <a:custGeom>
                <a:avLst/>
                <a:gdLst/>
                <a:ahLst/>
                <a:cxnLst>
                  <a:cxn ang="0">
                    <a:pos x="503" y="130"/>
                  </a:cxn>
                  <a:cxn ang="0">
                    <a:pos x="502" y="128"/>
                  </a:cxn>
                  <a:cxn ang="0">
                    <a:pos x="440" y="67"/>
                  </a:cxn>
                  <a:cxn ang="0">
                    <a:pos x="439" y="66"/>
                  </a:cxn>
                  <a:cxn ang="0">
                    <a:pos x="438" y="65"/>
                  </a:cxn>
                  <a:cxn ang="0">
                    <a:pos x="95" y="65"/>
                  </a:cxn>
                  <a:cxn ang="0">
                    <a:pos x="91" y="327"/>
                  </a:cxn>
                  <a:cxn ang="0">
                    <a:pos x="499" y="331"/>
                  </a:cxn>
                  <a:cxn ang="0">
                    <a:pos x="503" y="131"/>
                  </a:cxn>
                  <a:cxn ang="0">
                    <a:pos x="490" y="127"/>
                  </a:cxn>
                  <a:cxn ang="0">
                    <a:pos x="441" y="79"/>
                  </a:cxn>
                  <a:cxn ang="0">
                    <a:pos x="99" y="323"/>
                  </a:cxn>
                  <a:cxn ang="0">
                    <a:pos x="433" y="73"/>
                  </a:cxn>
                  <a:cxn ang="0">
                    <a:pos x="437" y="135"/>
                  </a:cxn>
                  <a:cxn ang="0">
                    <a:pos x="495" y="323"/>
                  </a:cxn>
                  <a:cxn ang="0">
                    <a:pos x="32" y="140"/>
                  </a:cxn>
                  <a:cxn ang="0">
                    <a:pos x="20" y="140"/>
                  </a:cxn>
                  <a:cxn ang="0">
                    <a:pos x="73" y="359"/>
                  </a:cxn>
                  <a:cxn ang="0">
                    <a:pos x="69" y="464"/>
                  </a:cxn>
                  <a:cxn ang="0">
                    <a:pos x="52" y="345"/>
                  </a:cxn>
                  <a:cxn ang="0">
                    <a:pos x="52" y="77"/>
                  </a:cxn>
                  <a:cxn ang="0">
                    <a:pos x="52" y="76"/>
                  </a:cxn>
                  <a:cxn ang="0">
                    <a:pos x="52" y="75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0" y="75"/>
                  </a:cxn>
                  <a:cxn ang="0">
                    <a:pos x="0" y="76"/>
                  </a:cxn>
                  <a:cxn ang="0">
                    <a:pos x="0" y="77"/>
                  </a:cxn>
                  <a:cxn ang="0">
                    <a:pos x="4" y="504"/>
                  </a:cxn>
                  <a:cxn ang="0">
                    <a:pos x="52" y="500"/>
                  </a:cxn>
                  <a:cxn ang="0">
                    <a:pos x="75" y="470"/>
                  </a:cxn>
                  <a:cxn ang="0">
                    <a:pos x="77" y="363"/>
                  </a:cxn>
                  <a:cxn ang="0">
                    <a:pos x="26" y="39"/>
                  </a:cxn>
                  <a:cxn ang="0">
                    <a:pos x="10" y="73"/>
                  </a:cxn>
                  <a:cxn ang="0">
                    <a:pos x="44" y="496"/>
                  </a:cxn>
                  <a:cxn ang="0">
                    <a:pos x="8" y="349"/>
                  </a:cxn>
                  <a:cxn ang="0">
                    <a:pos x="44" y="496"/>
                  </a:cxn>
                  <a:cxn ang="0">
                    <a:pos x="8" y="341"/>
                  </a:cxn>
                  <a:cxn ang="0">
                    <a:pos x="44" y="170"/>
                  </a:cxn>
                  <a:cxn ang="0">
                    <a:pos x="44" y="162"/>
                  </a:cxn>
                  <a:cxn ang="0">
                    <a:pos x="8" y="81"/>
                  </a:cxn>
                  <a:cxn ang="0">
                    <a:pos x="44" y="162"/>
                  </a:cxn>
                  <a:cxn ang="0">
                    <a:pos x="32" y="99"/>
                  </a:cxn>
                  <a:cxn ang="0">
                    <a:pos x="20" y="99"/>
                  </a:cxn>
                  <a:cxn ang="0">
                    <a:pos x="26" y="125"/>
                  </a:cxn>
                  <a:cxn ang="0">
                    <a:pos x="26" y="114"/>
                  </a:cxn>
                  <a:cxn ang="0">
                    <a:pos x="26" y="125"/>
                  </a:cxn>
                </a:cxnLst>
                <a:rect l="0" t="0" r="r" b="b"/>
                <a:pathLst>
                  <a:path w="503" h="504">
                    <a:moveTo>
                      <a:pt x="503" y="131"/>
                    </a:moveTo>
                    <a:cubicBezTo>
                      <a:pt x="503" y="131"/>
                      <a:pt x="503" y="130"/>
                      <a:pt x="503" y="130"/>
                    </a:cubicBezTo>
                    <a:cubicBezTo>
                      <a:pt x="503" y="129"/>
                      <a:pt x="503" y="129"/>
                      <a:pt x="503" y="129"/>
                    </a:cubicBezTo>
                    <a:cubicBezTo>
                      <a:pt x="503" y="129"/>
                      <a:pt x="502" y="129"/>
                      <a:pt x="502" y="128"/>
                    </a:cubicBezTo>
                    <a:cubicBezTo>
                      <a:pt x="502" y="128"/>
                      <a:pt x="502" y="128"/>
                      <a:pt x="502" y="128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6"/>
                      <a:pt x="440" y="66"/>
                      <a:pt x="439" y="66"/>
                    </a:cubicBezTo>
                    <a:cubicBezTo>
                      <a:pt x="439" y="66"/>
                      <a:pt x="439" y="66"/>
                      <a:pt x="439" y="66"/>
                    </a:cubicBezTo>
                    <a:cubicBezTo>
                      <a:pt x="438" y="66"/>
                      <a:pt x="438" y="66"/>
                      <a:pt x="438" y="65"/>
                    </a:cubicBezTo>
                    <a:cubicBezTo>
                      <a:pt x="437" y="65"/>
                      <a:pt x="437" y="65"/>
                      <a:pt x="437" y="65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3" y="65"/>
                      <a:pt x="91" y="67"/>
                      <a:pt x="91" y="69"/>
                    </a:cubicBezTo>
                    <a:cubicBezTo>
                      <a:pt x="91" y="327"/>
                      <a:pt x="91" y="327"/>
                      <a:pt x="91" y="327"/>
                    </a:cubicBezTo>
                    <a:cubicBezTo>
                      <a:pt x="91" y="329"/>
                      <a:pt x="93" y="331"/>
                      <a:pt x="95" y="331"/>
                    </a:cubicBezTo>
                    <a:cubicBezTo>
                      <a:pt x="499" y="331"/>
                      <a:pt x="499" y="331"/>
                      <a:pt x="499" y="331"/>
                    </a:cubicBezTo>
                    <a:cubicBezTo>
                      <a:pt x="501" y="331"/>
                      <a:pt x="503" y="329"/>
                      <a:pt x="503" y="327"/>
                    </a:cubicBezTo>
                    <a:cubicBezTo>
                      <a:pt x="503" y="131"/>
                      <a:pt x="503" y="131"/>
                      <a:pt x="503" y="131"/>
                    </a:cubicBezTo>
                    <a:close/>
                    <a:moveTo>
                      <a:pt x="441" y="79"/>
                    </a:moveTo>
                    <a:cubicBezTo>
                      <a:pt x="490" y="127"/>
                      <a:pt x="490" y="127"/>
                      <a:pt x="490" y="127"/>
                    </a:cubicBezTo>
                    <a:cubicBezTo>
                      <a:pt x="441" y="127"/>
                      <a:pt x="441" y="127"/>
                      <a:pt x="441" y="127"/>
                    </a:cubicBezTo>
                    <a:lnTo>
                      <a:pt x="441" y="79"/>
                    </a:lnTo>
                    <a:close/>
                    <a:moveTo>
                      <a:pt x="495" y="323"/>
                    </a:moveTo>
                    <a:cubicBezTo>
                      <a:pt x="99" y="323"/>
                      <a:pt x="99" y="323"/>
                      <a:pt x="99" y="323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433" y="73"/>
                      <a:pt x="433" y="73"/>
                      <a:pt x="433" y="73"/>
                    </a:cubicBezTo>
                    <a:cubicBezTo>
                      <a:pt x="433" y="131"/>
                      <a:pt x="433" y="131"/>
                      <a:pt x="433" y="131"/>
                    </a:cubicBezTo>
                    <a:cubicBezTo>
                      <a:pt x="433" y="133"/>
                      <a:pt x="435" y="135"/>
                      <a:pt x="437" y="135"/>
                    </a:cubicBezTo>
                    <a:cubicBezTo>
                      <a:pt x="495" y="135"/>
                      <a:pt x="495" y="135"/>
                      <a:pt x="495" y="135"/>
                    </a:cubicBezTo>
                    <a:lnTo>
                      <a:pt x="495" y="323"/>
                    </a:lnTo>
                    <a:close/>
                    <a:moveTo>
                      <a:pt x="26" y="146"/>
                    </a:moveTo>
                    <a:cubicBezTo>
                      <a:pt x="29" y="146"/>
                      <a:pt x="32" y="143"/>
                      <a:pt x="32" y="140"/>
                    </a:cubicBezTo>
                    <a:cubicBezTo>
                      <a:pt x="32" y="137"/>
                      <a:pt x="29" y="134"/>
                      <a:pt x="26" y="134"/>
                    </a:cubicBezTo>
                    <a:cubicBezTo>
                      <a:pt x="23" y="134"/>
                      <a:pt x="20" y="137"/>
                      <a:pt x="20" y="140"/>
                    </a:cubicBezTo>
                    <a:cubicBezTo>
                      <a:pt x="20" y="143"/>
                      <a:pt x="23" y="146"/>
                      <a:pt x="26" y="146"/>
                    </a:cubicBezTo>
                    <a:close/>
                    <a:moveTo>
                      <a:pt x="73" y="359"/>
                    </a:moveTo>
                    <a:cubicBezTo>
                      <a:pt x="71" y="359"/>
                      <a:pt x="69" y="361"/>
                      <a:pt x="69" y="363"/>
                    </a:cubicBezTo>
                    <a:cubicBezTo>
                      <a:pt x="69" y="464"/>
                      <a:pt x="69" y="464"/>
                      <a:pt x="69" y="464"/>
                    </a:cubicBezTo>
                    <a:cubicBezTo>
                      <a:pt x="52" y="473"/>
                      <a:pt x="52" y="473"/>
                      <a:pt x="52" y="473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2"/>
                      <a:pt x="28" y="0"/>
                      <a:pt x="26" y="0"/>
                    </a:cubicBezTo>
                    <a:cubicBezTo>
                      <a:pt x="24" y="0"/>
                      <a:pt x="22" y="2"/>
                      <a:pt x="22" y="4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02"/>
                      <a:pt x="1" y="504"/>
                      <a:pt x="4" y="504"/>
                    </a:cubicBezTo>
                    <a:cubicBezTo>
                      <a:pt x="48" y="504"/>
                      <a:pt x="48" y="504"/>
                      <a:pt x="48" y="504"/>
                    </a:cubicBezTo>
                    <a:cubicBezTo>
                      <a:pt x="50" y="504"/>
                      <a:pt x="52" y="502"/>
                      <a:pt x="52" y="500"/>
                    </a:cubicBezTo>
                    <a:cubicBezTo>
                      <a:pt x="52" y="483"/>
                      <a:pt x="52" y="483"/>
                      <a:pt x="52" y="483"/>
                    </a:cubicBezTo>
                    <a:cubicBezTo>
                      <a:pt x="75" y="470"/>
                      <a:pt x="75" y="470"/>
                      <a:pt x="75" y="470"/>
                    </a:cubicBezTo>
                    <a:cubicBezTo>
                      <a:pt x="76" y="469"/>
                      <a:pt x="77" y="468"/>
                      <a:pt x="77" y="466"/>
                    </a:cubicBezTo>
                    <a:cubicBezTo>
                      <a:pt x="77" y="363"/>
                      <a:pt x="77" y="363"/>
                      <a:pt x="77" y="363"/>
                    </a:cubicBezTo>
                    <a:cubicBezTo>
                      <a:pt x="77" y="361"/>
                      <a:pt x="75" y="359"/>
                      <a:pt x="73" y="359"/>
                    </a:cubicBezTo>
                    <a:close/>
                    <a:moveTo>
                      <a:pt x="26" y="39"/>
                    </a:moveTo>
                    <a:cubicBezTo>
                      <a:pt x="42" y="73"/>
                      <a:pt x="42" y="73"/>
                      <a:pt x="42" y="73"/>
                    </a:cubicBezTo>
                    <a:cubicBezTo>
                      <a:pt x="10" y="73"/>
                      <a:pt x="10" y="73"/>
                      <a:pt x="10" y="73"/>
                    </a:cubicBezTo>
                    <a:lnTo>
                      <a:pt x="26" y="39"/>
                    </a:lnTo>
                    <a:close/>
                    <a:moveTo>
                      <a:pt x="44" y="496"/>
                    </a:moveTo>
                    <a:cubicBezTo>
                      <a:pt x="8" y="496"/>
                      <a:pt x="8" y="496"/>
                      <a:pt x="8" y="496"/>
                    </a:cubicBezTo>
                    <a:cubicBezTo>
                      <a:pt x="8" y="349"/>
                      <a:pt x="8" y="349"/>
                      <a:pt x="8" y="349"/>
                    </a:cubicBezTo>
                    <a:cubicBezTo>
                      <a:pt x="44" y="349"/>
                      <a:pt x="44" y="349"/>
                      <a:pt x="44" y="349"/>
                    </a:cubicBezTo>
                    <a:lnTo>
                      <a:pt x="44" y="496"/>
                    </a:lnTo>
                    <a:close/>
                    <a:moveTo>
                      <a:pt x="44" y="341"/>
                    </a:moveTo>
                    <a:cubicBezTo>
                      <a:pt x="8" y="341"/>
                      <a:pt x="8" y="341"/>
                      <a:pt x="8" y="341"/>
                    </a:cubicBezTo>
                    <a:cubicBezTo>
                      <a:pt x="8" y="170"/>
                      <a:pt x="8" y="170"/>
                      <a:pt x="8" y="170"/>
                    </a:cubicBezTo>
                    <a:cubicBezTo>
                      <a:pt x="44" y="170"/>
                      <a:pt x="44" y="170"/>
                      <a:pt x="44" y="170"/>
                    </a:cubicBezTo>
                    <a:lnTo>
                      <a:pt x="44" y="341"/>
                    </a:lnTo>
                    <a:close/>
                    <a:moveTo>
                      <a:pt x="44" y="162"/>
                    </a:moveTo>
                    <a:cubicBezTo>
                      <a:pt x="8" y="162"/>
                      <a:pt x="8" y="162"/>
                      <a:pt x="8" y="162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44" y="81"/>
                      <a:pt x="44" y="81"/>
                      <a:pt x="44" y="81"/>
                    </a:cubicBezTo>
                    <a:lnTo>
                      <a:pt x="44" y="162"/>
                    </a:lnTo>
                    <a:close/>
                    <a:moveTo>
                      <a:pt x="26" y="105"/>
                    </a:moveTo>
                    <a:cubicBezTo>
                      <a:pt x="29" y="105"/>
                      <a:pt x="32" y="102"/>
                      <a:pt x="32" y="99"/>
                    </a:cubicBezTo>
                    <a:cubicBezTo>
                      <a:pt x="32" y="96"/>
                      <a:pt x="29" y="93"/>
                      <a:pt x="26" y="93"/>
                    </a:cubicBezTo>
                    <a:cubicBezTo>
                      <a:pt x="23" y="93"/>
                      <a:pt x="20" y="96"/>
                      <a:pt x="20" y="99"/>
                    </a:cubicBezTo>
                    <a:cubicBezTo>
                      <a:pt x="20" y="102"/>
                      <a:pt x="23" y="105"/>
                      <a:pt x="26" y="105"/>
                    </a:cubicBezTo>
                    <a:close/>
                    <a:moveTo>
                      <a:pt x="26" y="125"/>
                    </a:moveTo>
                    <a:cubicBezTo>
                      <a:pt x="29" y="125"/>
                      <a:pt x="32" y="123"/>
                      <a:pt x="32" y="119"/>
                    </a:cubicBezTo>
                    <a:cubicBezTo>
                      <a:pt x="32" y="116"/>
                      <a:pt x="29" y="114"/>
                      <a:pt x="26" y="114"/>
                    </a:cubicBezTo>
                    <a:cubicBezTo>
                      <a:pt x="23" y="114"/>
                      <a:pt x="20" y="116"/>
                      <a:pt x="20" y="119"/>
                    </a:cubicBezTo>
                    <a:cubicBezTo>
                      <a:pt x="20" y="123"/>
                      <a:pt x="23" y="125"/>
                      <a:pt x="26" y="12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pic>
        <p:nvPicPr>
          <p:cNvPr id="424" name="Picture 2">
            <a:extLst>
              <a:ext uri="{FF2B5EF4-FFF2-40B4-BE49-F238E27FC236}">
                <a16:creationId xmlns:a16="http://schemas.microsoft.com/office/drawing/2014/main" id="{D5AE3714-CDCD-4D10-9E09-C5E5B925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18" y="589330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Знак ''плюс'' 38">
            <a:extLst>
              <a:ext uri="{FF2B5EF4-FFF2-40B4-BE49-F238E27FC236}">
                <a16:creationId xmlns:a16="http://schemas.microsoft.com/office/drawing/2014/main" id="{BF3FD0A2-202D-41D5-B4D1-44C3DBD5B3F0}"/>
              </a:ext>
            </a:extLst>
          </p:cNvPr>
          <p:cNvSpPr/>
          <p:nvPr/>
        </p:nvSpPr>
        <p:spPr>
          <a:xfrm>
            <a:off x="6252591" y="2024632"/>
            <a:ext cx="1242968" cy="124296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5413D4-DA65-46DC-8677-4746242A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42" y="3264448"/>
            <a:ext cx="245730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47 2.71605E-6 L -0.22153 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Connector 01"/>
          <p:cNvGrpSpPr/>
          <p:nvPr/>
        </p:nvGrpSpPr>
        <p:grpSpPr>
          <a:xfrm>
            <a:off x="5406728" y="1152949"/>
            <a:ext cx="648122" cy="188024"/>
            <a:chOff x="5387678" y="885993"/>
            <a:chExt cx="648122" cy="188024"/>
          </a:xfrm>
        </p:grpSpPr>
        <p:sp>
          <p:nvSpPr>
            <p:cNvPr id="10336" name="Freeform 96"/>
            <p:cNvSpPr>
              <a:spLocks/>
            </p:cNvSpPr>
            <p:nvPr/>
          </p:nvSpPr>
          <p:spPr bwMode="auto">
            <a:xfrm>
              <a:off x="5970485" y="1049401"/>
              <a:ext cx="65315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20"/>
                </a:cxn>
              </a:cxnLst>
              <a:rect l="0" t="0" r="r" b="b"/>
              <a:pathLst>
                <a:path w="55" h="20">
                  <a:moveTo>
                    <a:pt x="0" y="0"/>
                  </a:moveTo>
                  <a:cubicBezTo>
                    <a:pt x="18" y="7"/>
                    <a:pt x="36" y="13"/>
                    <a:pt x="55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7" name="Freeform 97"/>
            <p:cNvSpPr>
              <a:spLocks/>
            </p:cNvSpPr>
            <p:nvPr/>
          </p:nvSpPr>
          <p:spPr bwMode="auto">
            <a:xfrm>
              <a:off x="5826793" y="1001217"/>
              <a:ext cx="65315" cy="20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7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18" y="5"/>
                    <a:pt x="37" y="11"/>
                    <a:pt x="55" y="1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8" name="Freeform 98"/>
            <p:cNvSpPr>
              <a:spLocks/>
            </p:cNvSpPr>
            <p:nvPr/>
          </p:nvSpPr>
          <p:spPr bwMode="auto">
            <a:xfrm>
              <a:off x="5682096" y="957746"/>
              <a:ext cx="65315" cy="18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5"/>
                </a:cxn>
              </a:cxnLst>
              <a:rect l="0" t="0" r="r" b="b"/>
              <a:pathLst>
                <a:path w="55" h="15">
                  <a:moveTo>
                    <a:pt x="0" y="0"/>
                  </a:moveTo>
                  <a:cubicBezTo>
                    <a:pt x="18" y="5"/>
                    <a:pt x="37" y="10"/>
                    <a:pt x="55" y="1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9" name="Freeform 99"/>
            <p:cNvSpPr>
              <a:spLocks/>
            </p:cNvSpPr>
            <p:nvPr/>
          </p:nvSpPr>
          <p:spPr bwMode="auto">
            <a:xfrm>
              <a:off x="5534887" y="919513"/>
              <a:ext cx="66822" cy="16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3"/>
                </a:cxn>
              </a:cxnLst>
              <a:rect l="0" t="0" r="r" b="b"/>
              <a:pathLst>
                <a:path w="56" h="13">
                  <a:moveTo>
                    <a:pt x="0" y="0"/>
                  </a:moveTo>
                  <a:cubicBezTo>
                    <a:pt x="19" y="4"/>
                    <a:pt x="38" y="8"/>
                    <a:pt x="56" y="1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0" name="Freeform 100"/>
            <p:cNvSpPr>
              <a:spLocks/>
            </p:cNvSpPr>
            <p:nvPr/>
          </p:nvSpPr>
          <p:spPr bwMode="auto">
            <a:xfrm>
              <a:off x="5387678" y="885993"/>
              <a:ext cx="66822" cy="15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2"/>
                </a:cxn>
              </a:cxnLst>
              <a:rect l="0" t="0" r="r" b="b"/>
              <a:pathLst>
                <a:path w="56" h="12">
                  <a:moveTo>
                    <a:pt x="0" y="0"/>
                  </a:moveTo>
                  <a:cubicBezTo>
                    <a:pt x="18" y="4"/>
                    <a:pt x="37" y="7"/>
                    <a:pt x="56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9" name="Connector 02"/>
          <p:cNvGrpSpPr/>
          <p:nvPr/>
        </p:nvGrpSpPr>
        <p:grpSpPr>
          <a:xfrm>
            <a:off x="3031791" y="2035456"/>
            <a:ext cx="630536" cy="243541"/>
            <a:chOff x="3012741" y="1768500"/>
            <a:chExt cx="630536" cy="243541"/>
          </a:xfrm>
        </p:grpSpPr>
        <p:sp>
          <p:nvSpPr>
            <p:cNvPr id="10341" name="Freeform 101"/>
            <p:cNvSpPr>
              <a:spLocks/>
            </p:cNvSpPr>
            <p:nvPr/>
          </p:nvSpPr>
          <p:spPr bwMode="auto">
            <a:xfrm>
              <a:off x="3012741" y="1982188"/>
              <a:ext cx="61798" cy="2985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24"/>
                </a:cxn>
              </a:cxnLst>
              <a:rect l="0" t="0" r="r" b="b"/>
              <a:pathLst>
                <a:path w="52" h="24">
                  <a:moveTo>
                    <a:pt x="52" y="0"/>
                  </a:moveTo>
                  <a:cubicBezTo>
                    <a:pt x="35" y="8"/>
                    <a:pt x="17" y="16"/>
                    <a:pt x="0" y="2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2" name="Freeform 102"/>
            <p:cNvSpPr>
              <a:spLocks/>
            </p:cNvSpPr>
            <p:nvPr/>
          </p:nvSpPr>
          <p:spPr bwMode="auto">
            <a:xfrm>
              <a:off x="3150906" y="1920386"/>
              <a:ext cx="63807" cy="272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0" y="22"/>
                </a:cxn>
              </a:cxnLst>
              <a:rect l="0" t="0" r="r" b="b"/>
              <a:pathLst>
                <a:path w="54" h="22">
                  <a:moveTo>
                    <a:pt x="54" y="0"/>
                  </a:moveTo>
                  <a:cubicBezTo>
                    <a:pt x="36" y="8"/>
                    <a:pt x="18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3" name="Freeform 103"/>
            <p:cNvSpPr>
              <a:spLocks/>
            </p:cNvSpPr>
            <p:nvPr/>
          </p:nvSpPr>
          <p:spPr bwMode="auto">
            <a:xfrm>
              <a:off x="3290579" y="1864869"/>
              <a:ext cx="65315" cy="2461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0"/>
                </a:cxn>
              </a:cxnLst>
              <a:rect l="0" t="0" r="r" b="b"/>
              <a:pathLst>
                <a:path w="55" h="20">
                  <a:moveTo>
                    <a:pt x="55" y="0"/>
                  </a:moveTo>
                  <a:cubicBezTo>
                    <a:pt x="37" y="7"/>
                    <a:pt x="18" y="13"/>
                    <a:pt x="0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4" name="Freeform 104"/>
            <p:cNvSpPr>
              <a:spLocks/>
            </p:cNvSpPr>
            <p:nvPr/>
          </p:nvSpPr>
          <p:spPr bwMode="auto">
            <a:xfrm>
              <a:off x="3433266" y="1814066"/>
              <a:ext cx="65315" cy="2252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18"/>
                </a:cxn>
              </a:cxnLst>
              <a:rect l="0" t="0" r="r" b="b"/>
              <a:pathLst>
                <a:path w="55" h="18">
                  <a:moveTo>
                    <a:pt x="55" y="0"/>
                  </a:moveTo>
                  <a:cubicBezTo>
                    <a:pt x="37" y="6"/>
                    <a:pt x="18" y="12"/>
                    <a:pt x="0" y="1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5" name="Freeform 105"/>
            <p:cNvSpPr>
              <a:spLocks/>
            </p:cNvSpPr>
            <p:nvPr/>
          </p:nvSpPr>
          <p:spPr bwMode="auto">
            <a:xfrm>
              <a:off x="3576958" y="1768500"/>
              <a:ext cx="66319" cy="19378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16"/>
                </a:cxn>
              </a:cxnLst>
              <a:rect l="0" t="0" r="r" b="b"/>
              <a:pathLst>
                <a:path w="56" h="16">
                  <a:moveTo>
                    <a:pt x="56" y="0"/>
                  </a:moveTo>
                  <a:cubicBezTo>
                    <a:pt x="37" y="5"/>
                    <a:pt x="19" y="10"/>
                    <a:pt x="0" y="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0" name="Connector 03"/>
          <p:cNvGrpSpPr/>
          <p:nvPr/>
        </p:nvGrpSpPr>
        <p:grpSpPr>
          <a:xfrm>
            <a:off x="5455463" y="2986574"/>
            <a:ext cx="556681" cy="285963"/>
            <a:chOff x="5436413" y="2719618"/>
            <a:chExt cx="556681" cy="285963"/>
          </a:xfrm>
        </p:grpSpPr>
        <p:sp>
          <p:nvSpPr>
            <p:cNvPr id="10346" name="Freeform 106"/>
            <p:cNvSpPr>
              <a:spLocks/>
            </p:cNvSpPr>
            <p:nvPr/>
          </p:nvSpPr>
          <p:spPr bwMode="auto">
            <a:xfrm>
              <a:off x="5934813" y="2967348"/>
              <a:ext cx="58281" cy="382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1"/>
                </a:cxn>
              </a:cxnLst>
              <a:rect l="0" t="0" r="r" b="b"/>
              <a:pathLst>
                <a:path w="49" h="31">
                  <a:moveTo>
                    <a:pt x="0" y="0"/>
                  </a:moveTo>
                  <a:cubicBezTo>
                    <a:pt x="16" y="10"/>
                    <a:pt x="33" y="21"/>
                    <a:pt x="49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7" name="Freeform 107"/>
            <p:cNvSpPr>
              <a:spLocks/>
            </p:cNvSpPr>
            <p:nvPr/>
          </p:nvSpPr>
          <p:spPr bwMode="auto">
            <a:xfrm>
              <a:off x="5815237" y="2895596"/>
              <a:ext cx="59286" cy="34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8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cubicBezTo>
                    <a:pt x="17" y="9"/>
                    <a:pt x="34" y="19"/>
                    <a:pt x="50" y="2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8" name="Freeform 108"/>
            <p:cNvSpPr>
              <a:spLocks/>
            </p:cNvSpPr>
            <p:nvPr/>
          </p:nvSpPr>
          <p:spPr bwMode="auto">
            <a:xfrm>
              <a:off x="5691642" y="2829604"/>
              <a:ext cx="61798" cy="324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26"/>
                </a:cxn>
              </a:cxnLst>
              <a:rect l="0" t="0" r="r" b="b"/>
              <a:pathLst>
                <a:path w="52" h="26">
                  <a:moveTo>
                    <a:pt x="0" y="0"/>
                  </a:moveTo>
                  <a:cubicBezTo>
                    <a:pt x="18" y="8"/>
                    <a:pt x="35" y="17"/>
                    <a:pt x="52" y="2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9" name="Freeform 109"/>
            <p:cNvSpPr>
              <a:spLocks/>
            </p:cNvSpPr>
            <p:nvPr/>
          </p:nvSpPr>
          <p:spPr bwMode="auto">
            <a:xfrm>
              <a:off x="5566037" y="2771468"/>
              <a:ext cx="62802" cy="2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3"/>
                </a:cxn>
              </a:cxnLst>
              <a:rect l="0" t="0" r="r" b="b"/>
              <a:pathLst>
                <a:path w="53" h="23">
                  <a:moveTo>
                    <a:pt x="0" y="0"/>
                  </a:moveTo>
                  <a:cubicBezTo>
                    <a:pt x="18" y="7"/>
                    <a:pt x="35" y="15"/>
                    <a:pt x="53" y="2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0" name="Freeform 110"/>
            <p:cNvSpPr>
              <a:spLocks/>
            </p:cNvSpPr>
            <p:nvPr/>
          </p:nvSpPr>
          <p:spPr bwMode="auto">
            <a:xfrm>
              <a:off x="5436413" y="2719618"/>
              <a:ext cx="64310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20"/>
                </a:cxn>
              </a:cxnLst>
              <a:rect l="0" t="0" r="r" b="b"/>
              <a:pathLst>
                <a:path w="54" h="20">
                  <a:moveTo>
                    <a:pt x="0" y="0"/>
                  </a:moveTo>
                  <a:cubicBezTo>
                    <a:pt x="18" y="6"/>
                    <a:pt x="36" y="13"/>
                    <a:pt x="54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1" name="Connector 04"/>
          <p:cNvGrpSpPr/>
          <p:nvPr/>
        </p:nvGrpSpPr>
        <p:grpSpPr>
          <a:xfrm>
            <a:off x="3257377" y="3961784"/>
            <a:ext cx="419018" cy="348813"/>
            <a:chOff x="3238327" y="3694828"/>
            <a:chExt cx="419018" cy="348813"/>
          </a:xfrm>
        </p:grpSpPr>
        <p:sp>
          <p:nvSpPr>
            <p:cNvPr id="10351" name="Freeform 111"/>
            <p:cNvSpPr>
              <a:spLocks/>
            </p:cNvSpPr>
            <p:nvPr/>
          </p:nvSpPr>
          <p:spPr bwMode="auto">
            <a:xfrm>
              <a:off x="3599064" y="3694828"/>
              <a:ext cx="58281" cy="36662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9" y="0"/>
                </a:cxn>
              </a:cxnLst>
              <a:rect l="0" t="0" r="r" b="b"/>
              <a:pathLst>
                <a:path w="49" h="30">
                  <a:moveTo>
                    <a:pt x="0" y="30"/>
                  </a:moveTo>
                  <a:cubicBezTo>
                    <a:pt x="16" y="20"/>
                    <a:pt x="32" y="10"/>
                    <a:pt x="4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2" name="Freeform 112"/>
            <p:cNvSpPr>
              <a:spLocks/>
            </p:cNvSpPr>
            <p:nvPr/>
          </p:nvSpPr>
          <p:spPr bwMode="auto">
            <a:xfrm>
              <a:off x="3469943" y="3782293"/>
              <a:ext cx="55769" cy="4242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5" y="23"/>
                    <a:pt x="3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3" name="Freeform 113"/>
            <p:cNvSpPr>
              <a:spLocks/>
            </p:cNvSpPr>
            <p:nvPr/>
          </p:nvSpPr>
          <p:spPr bwMode="auto">
            <a:xfrm>
              <a:off x="3349864" y="3881280"/>
              <a:ext cx="51247" cy="47137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3" y="0"/>
                </a:cxn>
              </a:cxnLst>
              <a:rect l="0" t="0" r="r" b="b"/>
              <a:pathLst>
                <a:path w="43" h="38">
                  <a:moveTo>
                    <a:pt x="0" y="38"/>
                  </a:moveTo>
                  <a:cubicBezTo>
                    <a:pt x="14" y="25"/>
                    <a:pt x="28" y="13"/>
                    <a:pt x="4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4" name="Freeform 114"/>
            <p:cNvSpPr>
              <a:spLocks/>
            </p:cNvSpPr>
            <p:nvPr/>
          </p:nvSpPr>
          <p:spPr bwMode="auto">
            <a:xfrm>
              <a:off x="3238327" y="3991790"/>
              <a:ext cx="47730" cy="51851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0" y="0"/>
                </a:cxn>
              </a:cxnLst>
              <a:rect l="0" t="0" r="r" b="b"/>
              <a:pathLst>
                <a:path w="40" h="42">
                  <a:moveTo>
                    <a:pt x="0" y="42"/>
                  </a:moveTo>
                  <a:cubicBezTo>
                    <a:pt x="13" y="28"/>
                    <a:pt x="26" y="14"/>
                    <a:pt x="4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2" name="Shape 04"/>
          <p:cNvGrpSpPr/>
          <p:nvPr/>
        </p:nvGrpSpPr>
        <p:grpSpPr>
          <a:xfrm>
            <a:off x="3658810" y="3590450"/>
            <a:ext cx="1829813" cy="648394"/>
            <a:chOff x="3639760" y="3323494"/>
            <a:chExt cx="1829813" cy="648394"/>
          </a:xfrm>
        </p:grpSpPr>
        <p:sp>
          <p:nvSpPr>
            <p:cNvPr id="10331" name="Rectangle 91"/>
            <p:cNvSpPr>
              <a:spLocks noChangeArrowheads="1"/>
            </p:cNvSpPr>
            <p:nvPr/>
          </p:nvSpPr>
          <p:spPr bwMode="auto">
            <a:xfrm>
              <a:off x="4167301" y="3329779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04</a:t>
              </a:r>
            </a:p>
          </p:txBody>
        </p:sp>
        <p:grpSp>
          <p:nvGrpSpPr>
            <p:cNvPr id="181" name="Lines"/>
            <p:cNvGrpSpPr/>
            <p:nvPr/>
          </p:nvGrpSpPr>
          <p:grpSpPr>
            <a:xfrm>
              <a:off x="3639760" y="3323494"/>
              <a:ext cx="1829813" cy="648394"/>
              <a:chOff x="3639760" y="3323494"/>
              <a:chExt cx="1829813" cy="648394"/>
            </a:xfrm>
          </p:grpSpPr>
          <p:sp>
            <p:nvSpPr>
              <p:cNvPr id="10335" name="Line 95"/>
              <p:cNvSpPr>
                <a:spLocks noChangeShapeType="1"/>
              </p:cNvSpPr>
              <p:nvPr/>
            </p:nvSpPr>
            <p:spPr bwMode="auto">
              <a:xfrm flipV="1">
                <a:off x="4554666" y="3323494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5" name="Oval 115"/>
              <p:cNvSpPr>
                <a:spLocks noChangeArrowheads="1"/>
              </p:cNvSpPr>
              <p:nvPr/>
            </p:nvSpPr>
            <p:spPr bwMode="auto">
              <a:xfrm>
                <a:off x="4091938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6" name="Oval 116"/>
              <p:cNvSpPr>
                <a:spLocks noChangeArrowheads="1"/>
              </p:cNvSpPr>
              <p:nvPr/>
            </p:nvSpPr>
            <p:spPr bwMode="auto">
              <a:xfrm>
                <a:off x="4968660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7" name="Freeform 117"/>
              <p:cNvSpPr>
                <a:spLocks/>
              </p:cNvSpPr>
              <p:nvPr/>
            </p:nvSpPr>
            <p:spPr bwMode="auto">
              <a:xfrm>
                <a:off x="4115552" y="3722062"/>
                <a:ext cx="878229" cy="6651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70" y="0"/>
                  </a:cxn>
                  <a:cxn ang="0">
                    <a:pos x="740" y="54"/>
                  </a:cxn>
                </a:cxnLst>
                <a:rect l="0" t="0" r="r" b="b"/>
                <a:pathLst>
                  <a:path w="740" h="54">
                    <a:moveTo>
                      <a:pt x="0" y="54"/>
                    </a:moveTo>
                    <a:cubicBezTo>
                      <a:pt x="117" y="18"/>
                      <a:pt x="241" y="0"/>
                      <a:pt x="370" y="0"/>
                    </a:cubicBezTo>
                    <a:cubicBezTo>
                      <a:pt x="499" y="0"/>
                      <a:pt x="623" y="18"/>
                      <a:pt x="740" y="54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3639760" y="3341825"/>
                <a:ext cx="48735" cy="52374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9" name="Oval 119"/>
              <p:cNvSpPr>
                <a:spLocks noChangeArrowheads="1"/>
              </p:cNvSpPr>
              <p:nvPr/>
            </p:nvSpPr>
            <p:spPr bwMode="auto">
              <a:xfrm>
                <a:off x="5420838" y="3341825"/>
                <a:ext cx="48735" cy="50803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0" name="Freeform 120"/>
              <p:cNvSpPr>
                <a:spLocks/>
              </p:cNvSpPr>
              <p:nvPr/>
            </p:nvSpPr>
            <p:spPr bwMode="auto">
              <a:xfrm>
                <a:off x="3663374" y="3368012"/>
                <a:ext cx="1782585" cy="6038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8"/>
                  </a:cxn>
                  <a:cxn ang="0">
                    <a:pos x="653" y="348"/>
                  </a:cxn>
                  <a:cxn ang="0">
                    <a:pos x="751" y="446"/>
                  </a:cxn>
                  <a:cxn ang="0">
                    <a:pos x="849" y="348"/>
                  </a:cxn>
                  <a:cxn ang="0">
                    <a:pos x="1281" y="488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488">
                    <a:moveTo>
                      <a:pt x="0" y="0"/>
                    </a:moveTo>
                    <a:cubicBezTo>
                      <a:pt x="221" y="488"/>
                      <a:pt x="221" y="488"/>
                      <a:pt x="221" y="488"/>
                    </a:cubicBezTo>
                    <a:cubicBezTo>
                      <a:pt x="350" y="412"/>
                      <a:pt x="496" y="363"/>
                      <a:pt x="653" y="348"/>
                    </a:cubicBezTo>
                    <a:cubicBezTo>
                      <a:pt x="751" y="446"/>
                      <a:pt x="751" y="446"/>
                      <a:pt x="751" y="446"/>
                    </a:cubicBezTo>
                    <a:cubicBezTo>
                      <a:pt x="849" y="348"/>
                      <a:pt x="849" y="348"/>
                      <a:pt x="849" y="348"/>
                    </a:cubicBezTo>
                    <a:cubicBezTo>
                      <a:pt x="1006" y="363"/>
                      <a:pt x="1152" y="412"/>
                      <a:pt x="1281" y="488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4" name="Shape 03"/>
          <p:cNvGrpSpPr/>
          <p:nvPr/>
        </p:nvGrpSpPr>
        <p:grpSpPr>
          <a:xfrm>
            <a:off x="3658810" y="2634095"/>
            <a:ext cx="1829813" cy="658345"/>
            <a:chOff x="3639760" y="2367139"/>
            <a:chExt cx="1829813" cy="658345"/>
          </a:xfrm>
        </p:grpSpPr>
        <p:sp>
          <p:nvSpPr>
            <p:cNvPr id="10330" name="Rectangle 90"/>
            <p:cNvSpPr>
              <a:spLocks noChangeArrowheads="1"/>
            </p:cNvSpPr>
            <p:nvPr/>
          </p:nvSpPr>
          <p:spPr bwMode="auto">
            <a:xfrm>
              <a:off x="4165794" y="2437320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03</a:t>
              </a:r>
            </a:p>
          </p:txBody>
        </p:sp>
        <p:grpSp>
          <p:nvGrpSpPr>
            <p:cNvPr id="183" name="Lines"/>
            <p:cNvGrpSpPr/>
            <p:nvPr/>
          </p:nvGrpSpPr>
          <p:grpSpPr>
            <a:xfrm>
              <a:off x="3639760" y="2367139"/>
              <a:ext cx="1829813" cy="658345"/>
              <a:chOff x="3639760" y="2367139"/>
              <a:chExt cx="1829813" cy="658345"/>
            </a:xfrm>
          </p:grpSpPr>
          <p:sp>
            <p:nvSpPr>
              <p:cNvPr id="10334" name="Line 94"/>
              <p:cNvSpPr>
                <a:spLocks noChangeShapeType="1"/>
              </p:cNvSpPr>
              <p:nvPr/>
            </p:nvSpPr>
            <p:spPr bwMode="auto">
              <a:xfrm flipV="1">
                <a:off x="4554666" y="2429988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1" name="Oval 121"/>
              <p:cNvSpPr>
                <a:spLocks noChangeArrowheads="1"/>
              </p:cNvSpPr>
              <p:nvPr/>
            </p:nvSpPr>
            <p:spPr bwMode="auto">
              <a:xfrm>
                <a:off x="3639760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2" name="Oval 122"/>
              <p:cNvSpPr>
                <a:spLocks noChangeArrowheads="1"/>
              </p:cNvSpPr>
              <p:nvPr/>
            </p:nvSpPr>
            <p:spPr bwMode="auto">
              <a:xfrm>
                <a:off x="5420838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3" name="Freeform 123"/>
              <p:cNvSpPr>
                <a:spLocks/>
              </p:cNvSpPr>
              <p:nvPr/>
            </p:nvSpPr>
            <p:spPr bwMode="auto">
              <a:xfrm>
                <a:off x="3663374" y="2393326"/>
                <a:ext cx="1782585" cy="6321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9"/>
                  </a:cxn>
                  <a:cxn ang="0">
                    <a:pos x="651" y="411"/>
                  </a:cxn>
                  <a:cxn ang="0">
                    <a:pos x="651" y="411"/>
                  </a:cxn>
                  <a:cxn ang="0">
                    <a:pos x="751" y="511"/>
                  </a:cxn>
                  <a:cxn ang="0">
                    <a:pos x="851" y="411"/>
                  </a:cxn>
                  <a:cxn ang="0">
                    <a:pos x="1281" y="490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11">
                    <a:moveTo>
                      <a:pt x="0" y="0"/>
                    </a:moveTo>
                    <a:cubicBezTo>
                      <a:pt x="221" y="489"/>
                      <a:pt x="221" y="489"/>
                      <a:pt x="221" y="489"/>
                    </a:cubicBezTo>
                    <a:cubicBezTo>
                      <a:pt x="358" y="446"/>
                      <a:pt x="502" y="419"/>
                      <a:pt x="651" y="411"/>
                    </a:cubicBezTo>
                    <a:cubicBezTo>
                      <a:pt x="651" y="411"/>
                      <a:pt x="651" y="411"/>
                      <a:pt x="651" y="411"/>
                    </a:cubicBezTo>
                    <a:cubicBezTo>
                      <a:pt x="751" y="511"/>
                      <a:pt x="751" y="511"/>
                      <a:pt x="751" y="511"/>
                    </a:cubicBezTo>
                    <a:cubicBezTo>
                      <a:pt x="851" y="411"/>
                      <a:pt x="851" y="411"/>
                      <a:pt x="851" y="411"/>
                    </a:cubicBezTo>
                    <a:cubicBezTo>
                      <a:pt x="1000" y="419"/>
                      <a:pt x="1146" y="445"/>
                      <a:pt x="1281" y="490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4" name="Oval 124"/>
              <p:cNvSpPr>
                <a:spLocks noChangeArrowheads="1"/>
              </p:cNvSpPr>
              <p:nvPr/>
            </p:nvSpPr>
            <p:spPr bwMode="auto">
              <a:xfrm>
                <a:off x="4091938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4968660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6" name="Freeform 126"/>
              <p:cNvSpPr>
                <a:spLocks/>
              </p:cNvSpPr>
              <p:nvPr/>
            </p:nvSpPr>
            <p:spPr bwMode="auto">
              <a:xfrm>
                <a:off x="4115552" y="2838508"/>
                <a:ext cx="878229" cy="41899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0" y="0"/>
                  </a:cxn>
                  <a:cxn ang="0">
                    <a:pos x="740" y="34"/>
                  </a:cxn>
                </a:cxnLst>
                <a:rect l="0" t="0" r="r" b="b"/>
                <a:pathLst>
                  <a:path w="740" h="34">
                    <a:moveTo>
                      <a:pt x="0" y="34"/>
                    </a:moveTo>
                    <a:cubicBezTo>
                      <a:pt x="120" y="12"/>
                      <a:pt x="244" y="0"/>
                      <a:pt x="370" y="0"/>
                    </a:cubicBezTo>
                    <a:cubicBezTo>
                      <a:pt x="496" y="0"/>
                      <a:pt x="620" y="12"/>
                      <a:pt x="740" y="34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6" name="Shape 02"/>
          <p:cNvGrpSpPr/>
          <p:nvPr/>
        </p:nvGrpSpPr>
        <p:grpSpPr>
          <a:xfrm>
            <a:off x="3658810" y="1700261"/>
            <a:ext cx="1829813" cy="696054"/>
            <a:chOff x="3639760" y="1433305"/>
            <a:chExt cx="1829813" cy="696054"/>
          </a:xfrm>
        </p:grpSpPr>
        <p:sp>
          <p:nvSpPr>
            <p:cNvPr id="10329" name="Rectangle 89"/>
            <p:cNvSpPr>
              <a:spLocks noChangeArrowheads="1"/>
            </p:cNvSpPr>
            <p:nvPr/>
          </p:nvSpPr>
          <p:spPr bwMode="auto">
            <a:xfrm>
              <a:off x="4168808" y="1536482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02</a:t>
              </a:r>
            </a:p>
          </p:txBody>
        </p:sp>
        <p:grpSp>
          <p:nvGrpSpPr>
            <p:cNvPr id="185" name="Lines"/>
            <p:cNvGrpSpPr/>
            <p:nvPr/>
          </p:nvGrpSpPr>
          <p:grpSpPr>
            <a:xfrm>
              <a:off x="3639760" y="1433305"/>
              <a:ext cx="1829813" cy="696054"/>
              <a:chOff x="3639760" y="1433305"/>
              <a:chExt cx="1829813" cy="696054"/>
            </a:xfrm>
          </p:grpSpPr>
          <p:sp>
            <p:nvSpPr>
              <p:cNvPr id="10333" name="Line 93"/>
              <p:cNvSpPr>
                <a:spLocks noChangeShapeType="1"/>
              </p:cNvSpPr>
              <p:nvPr/>
            </p:nvSpPr>
            <p:spPr bwMode="auto">
              <a:xfrm flipV="1">
                <a:off x="4554666" y="1529673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7" name="Oval 127"/>
              <p:cNvSpPr>
                <a:spLocks noChangeArrowheads="1"/>
              </p:cNvSpPr>
              <p:nvPr/>
            </p:nvSpPr>
            <p:spPr bwMode="auto">
              <a:xfrm>
                <a:off x="4091938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8" name="Oval 128"/>
              <p:cNvSpPr>
                <a:spLocks noChangeArrowheads="1"/>
              </p:cNvSpPr>
              <p:nvPr/>
            </p:nvSpPr>
            <p:spPr bwMode="auto">
              <a:xfrm>
                <a:off x="4968660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9" name="Freeform 129"/>
              <p:cNvSpPr>
                <a:spLocks/>
              </p:cNvSpPr>
              <p:nvPr/>
            </p:nvSpPr>
            <p:spPr bwMode="auto">
              <a:xfrm>
                <a:off x="4115552" y="1931384"/>
                <a:ext cx="878229" cy="314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0" name="Oval 130"/>
              <p:cNvSpPr>
                <a:spLocks noChangeArrowheads="1"/>
              </p:cNvSpPr>
              <p:nvPr/>
            </p:nvSpPr>
            <p:spPr bwMode="auto">
              <a:xfrm>
                <a:off x="3639760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1" name="Oval 131"/>
              <p:cNvSpPr>
                <a:spLocks noChangeArrowheads="1"/>
              </p:cNvSpPr>
              <p:nvPr/>
            </p:nvSpPr>
            <p:spPr bwMode="auto">
              <a:xfrm>
                <a:off x="5420838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2" name="Freeform 132"/>
              <p:cNvSpPr>
                <a:spLocks/>
              </p:cNvSpPr>
              <p:nvPr/>
            </p:nvSpPr>
            <p:spPr bwMode="auto">
              <a:xfrm>
                <a:off x="3663374" y="1458968"/>
                <a:ext cx="1782585" cy="6703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96"/>
                  </a:cxn>
                  <a:cxn ang="0">
                    <a:pos x="650" y="441"/>
                  </a:cxn>
                  <a:cxn ang="0">
                    <a:pos x="751" y="542"/>
                  </a:cxn>
                  <a:cxn ang="0">
                    <a:pos x="852" y="441"/>
                  </a:cxn>
                  <a:cxn ang="0">
                    <a:pos x="852" y="441"/>
                  </a:cxn>
                  <a:cxn ang="0">
                    <a:pos x="1281" y="496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42">
                    <a:moveTo>
                      <a:pt x="0" y="0"/>
                    </a:moveTo>
                    <a:cubicBezTo>
                      <a:pt x="221" y="496"/>
                      <a:pt x="221" y="496"/>
                      <a:pt x="221" y="496"/>
                    </a:cubicBezTo>
                    <a:cubicBezTo>
                      <a:pt x="360" y="466"/>
                      <a:pt x="503" y="447"/>
                      <a:pt x="650" y="441"/>
                    </a:cubicBezTo>
                    <a:cubicBezTo>
                      <a:pt x="751" y="542"/>
                      <a:pt x="751" y="542"/>
                      <a:pt x="751" y="542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999" y="447"/>
                      <a:pt x="1142" y="466"/>
                      <a:pt x="1281" y="496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8" name="Shape 01"/>
          <p:cNvGrpSpPr/>
          <p:nvPr/>
        </p:nvGrpSpPr>
        <p:grpSpPr>
          <a:xfrm>
            <a:off x="3658810" y="782139"/>
            <a:ext cx="1829813" cy="720147"/>
            <a:chOff x="3639760" y="515183"/>
            <a:chExt cx="1829813" cy="720147"/>
          </a:xfrm>
        </p:grpSpPr>
        <p:sp>
          <p:nvSpPr>
            <p:cNvPr id="10328" name="Rectangle 88"/>
            <p:cNvSpPr>
              <a:spLocks noChangeArrowheads="1"/>
            </p:cNvSpPr>
            <p:nvPr/>
          </p:nvSpPr>
          <p:spPr bwMode="auto">
            <a:xfrm>
              <a:off x="4165291" y="620455"/>
              <a:ext cx="323807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01</a:t>
              </a:r>
            </a:p>
          </p:txBody>
        </p:sp>
        <p:grpSp>
          <p:nvGrpSpPr>
            <p:cNvPr id="187" name="Lines"/>
            <p:cNvGrpSpPr/>
            <p:nvPr/>
          </p:nvGrpSpPr>
          <p:grpSpPr>
            <a:xfrm>
              <a:off x="3639760" y="515183"/>
              <a:ext cx="1829813" cy="720147"/>
              <a:chOff x="3639760" y="515183"/>
              <a:chExt cx="1829813" cy="720147"/>
            </a:xfrm>
          </p:grpSpPr>
          <p:sp>
            <p:nvSpPr>
              <p:cNvPr id="10332" name="Line 92"/>
              <p:cNvSpPr>
                <a:spLocks noChangeShapeType="1"/>
              </p:cNvSpPr>
              <p:nvPr/>
            </p:nvSpPr>
            <p:spPr bwMode="auto">
              <a:xfrm flipV="1">
                <a:off x="4554666" y="614170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3" name="Oval 133"/>
              <p:cNvSpPr>
                <a:spLocks noChangeArrowheads="1"/>
              </p:cNvSpPr>
              <p:nvPr/>
            </p:nvSpPr>
            <p:spPr bwMode="auto">
              <a:xfrm>
                <a:off x="4091938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4" name="Oval 134"/>
              <p:cNvSpPr>
                <a:spLocks noChangeArrowheads="1"/>
              </p:cNvSpPr>
              <p:nvPr/>
            </p:nvSpPr>
            <p:spPr bwMode="auto">
              <a:xfrm>
                <a:off x="4968660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5" name="Freeform 135"/>
              <p:cNvSpPr>
                <a:spLocks/>
              </p:cNvSpPr>
              <p:nvPr/>
            </p:nvSpPr>
            <p:spPr bwMode="auto">
              <a:xfrm>
                <a:off x="4115552" y="1021119"/>
                <a:ext cx="878229" cy="3090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6" name="Oval 136"/>
              <p:cNvSpPr>
                <a:spLocks noChangeArrowheads="1"/>
              </p:cNvSpPr>
              <p:nvPr/>
            </p:nvSpPr>
            <p:spPr bwMode="auto">
              <a:xfrm>
                <a:off x="3639760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7" name="Oval 137"/>
              <p:cNvSpPr>
                <a:spLocks noChangeArrowheads="1"/>
              </p:cNvSpPr>
              <p:nvPr/>
            </p:nvSpPr>
            <p:spPr bwMode="auto">
              <a:xfrm>
                <a:off x="5420838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8" name="Freeform 138"/>
              <p:cNvSpPr>
                <a:spLocks/>
              </p:cNvSpPr>
              <p:nvPr/>
            </p:nvSpPr>
            <p:spPr bwMode="auto">
              <a:xfrm>
                <a:off x="3663374" y="539799"/>
                <a:ext cx="1782585" cy="695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502"/>
                  </a:cxn>
                  <a:cxn ang="0">
                    <a:pos x="650" y="460"/>
                  </a:cxn>
                  <a:cxn ang="0">
                    <a:pos x="650" y="460"/>
                  </a:cxn>
                  <a:cxn ang="0">
                    <a:pos x="751" y="562"/>
                  </a:cxn>
                  <a:cxn ang="0">
                    <a:pos x="852" y="460"/>
                  </a:cxn>
                  <a:cxn ang="0">
                    <a:pos x="852" y="460"/>
                  </a:cxn>
                  <a:cxn ang="0">
                    <a:pos x="1281" y="502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62">
                    <a:moveTo>
                      <a:pt x="0" y="0"/>
                    </a:moveTo>
                    <a:cubicBezTo>
                      <a:pt x="221" y="502"/>
                      <a:pt x="221" y="502"/>
                      <a:pt x="221" y="502"/>
                    </a:cubicBezTo>
                    <a:cubicBezTo>
                      <a:pt x="361" y="479"/>
                      <a:pt x="504" y="465"/>
                      <a:pt x="650" y="460"/>
                    </a:cubicBezTo>
                    <a:cubicBezTo>
                      <a:pt x="650" y="460"/>
                      <a:pt x="650" y="460"/>
                      <a:pt x="650" y="460"/>
                    </a:cubicBezTo>
                    <a:cubicBezTo>
                      <a:pt x="751" y="562"/>
                      <a:pt x="751" y="562"/>
                      <a:pt x="751" y="562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998" y="465"/>
                      <a:pt x="1141" y="479"/>
                      <a:pt x="1281" y="502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64" name="Secondary lines 01"/>
          <p:cNvGrpSpPr/>
          <p:nvPr/>
        </p:nvGrpSpPr>
        <p:grpSpPr>
          <a:xfrm>
            <a:off x="3668356" y="929311"/>
            <a:ext cx="207500" cy="482367"/>
            <a:chOff x="3649306" y="662355"/>
            <a:chExt cx="207500" cy="482367"/>
          </a:xfrm>
        </p:grpSpPr>
        <p:sp>
          <p:nvSpPr>
            <p:cNvPr id="10379" name="Line 139"/>
            <p:cNvSpPr>
              <a:spLocks noChangeShapeType="1"/>
            </p:cNvSpPr>
            <p:nvPr/>
          </p:nvSpPr>
          <p:spPr bwMode="auto">
            <a:xfrm flipH="1" flipV="1">
              <a:off x="3797520" y="1002264"/>
              <a:ext cx="59286" cy="142458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0" name="Line 140"/>
            <p:cNvSpPr>
              <a:spLocks noChangeShapeType="1"/>
            </p:cNvSpPr>
            <p:nvPr/>
          </p:nvSpPr>
          <p:spPr bwMode="auto">
            <a:xfrm flipH="1" flipV="1">
              <a:off x="3758331" y="909562"/>
              <a:ext cx="17585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1" name="Line 141"/>
            <p:cNvSpPr>
              <a:spLocks noChangeShapeType="1"/>
            </p:cNvSpPr>
            <p:nvPr/>
          </p:nvSpPr>
          <p:spPr bwMode="auto">
            <a:xfrm flipH="1" flipV="1">
              <a:off x="3684978" y="735155"/>
              <a:ext cx="40194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2" name="Freeform 142"/>
            <p:cNvSpPr>
              <a:spLocks/>
            </p:cNvSpPr>
            <p:nvPr/>
          </p:nvSpPr>
          <p:spPr bwMode="auto">
            <a:xfrm>
              <a:off x="3732206" y="860330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3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9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3" name="Freeform 143"/>
            <p:cNvSpPr>
              <a:spLocks/>
            </p:cNvSpPr>
            <p:nvPr/>
          </p:nvSpPr>
          <p:spPr bwMode="auto">
            <a:xfrm>
              <a:off x="3649306" y="662355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2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8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5" name="Secondary lines 02"/>
          <p:cNvGrpSpPr/>
          <p:nvPr/>
        </p:nvGrpSpPr>
        <p:grpSpPr>
          <a:xfrm>
            <a:off x="5293181" y="1818627"/>
            <a:ext cx="208505" cy="480272"/>
            <a:chOff x="5274131" y="1551671"/>
            <a:chExt cx="208505" cy="480272"/>
          </a:xfrm>
        </p:grpSpPr>
        <p:sp>
          <p:nvSpPr>
            <p:cNvPr id="10384" name="Line 144"/>
            <p:cNvSpPr>
              <a:spLocks noChangeShapeType="1"/>
            </p:cNvSpPr>
            <p:nvPr/>
          </p:nvSpPr>
          <p:spPr bwMode="auto">
            <a:xfrm flipV="1">
              <a:off x="5274131" y="1891056"/>
              <a:ext cx="60290" cy="140887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5" name="Line 145"/>
            <p:cNvSpPr>
              <a:spLocks noChangeShapeType="1"/>
            </p:cNvSpPr>
            <p:nvPr/>
          </p:nvSpPr>
          <p:spPr bwMode="auto">
            <a:xfrm flipV="1">
              <a:off x="5354518" y="1797830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6" name="Line 146"/>
            <p:cNvSpPr>
              <a:spLocks noChangeShapeType="1"/>
            </p:cNvSpPr>
            <p:nvPr/>
          </p:nvSpPr>
          <p:spPr bwMode="auto">
            <a:xfrm flipV="1">
              <a:off x="5406770" y="1624995"/>
              <a:ext cx="41701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7" name="Freeform 147"/>
            <p:cNvSpPr>
              <a:spLocks/>
            </p:cNvSpPr>
            <p:nvPr/>
          </p:nvSpPr>
          <p:spPr bwMode="auto">
            <a:xfrm>
              <a:off x="5383156" y="1749646"/>
              <a:ext cx="15575" cy="16236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9" y="12"/>
                </a:cxn>
                <a:cxn ang="0">
                  <a:pos x="12" y="4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2" y="2"/>
                    <a:pt x="0" y="5"/>
                    <a:pt x="1" y="8"/>
                  </a:cubicBezTo>
                  <a:cubicBezTo>
                    <a:pt x="2" y="11"/>
                    <a:pt x="5" y="13"/>
                    <a:pt x="9" y="12"/>
                  </a:cubicBezTo>
                  <a:cubicBezTo>
                    <a:pt x="12" y="11"/>
                    <a:pt x="13" y="8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8" name="Freeform 148"/>
            <p:cNvSpPr>
              <a:spLocks/>
            </p:cNvSpPr>
            <p:nvPr/>
          </p:nvSpPr>
          <p:spPr bwMode="auto">
            <a:xfrm>
              <a:off x="5467563" y="1551671"/>
              <a:ext cx="15073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rgbClr val="BECE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7" name="Secondary lines 04"/>
          <p:cNvGrpSpPr/>
          <p:nvPr/>
        </p:nvGrpSpPr>
        <p:grpSpPr>
          <a:xfrm>
            <a:off x="5290669" y="3724004"/>
            <a:ext cx="212524" cy="480273"/>
            <a:chOff x="5271619" y="3457048"/>
            <a:chExt cx="212524" cy="480273"/>
          </a:xfrm>
        </p:grpSpPr>
        <p:sp>
          <p:nvSpPr>
            <p:cNvPr id="10389" name="Line 149"/>
            <p:cNvSpPr>
              <a:spLocks noChangeShapeType="1"/>
            </p:cNvSpPr>
            <p:nvPr/>
          </p:nvSpPr>
          <p:spPr bwMode="auto">
            <a:xfrm flipV="1">
              <a:off x="5271619" y="3793815"/>
              <a:ext cx="61798" cy="14350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0" name="Line 150"/>
            <p:cNvSpPr>
              <a:spLocks noChangeShapeType="1"/>
            </p:cNvSpPr>
            <p:nvPr/>
          </p:nvSpPr>
          <p:spPr bwMode="auto">
            <a:xfrm flipV="1">
              <a:off x="5354518" y="3703208"/>
              <a:ext cx="16580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1" name="Line 151"/>
            <p:cNvSpPr>
              <a:spLocks noChangeShapeType="1"/>
            </p:cNvSpPr>
            <p:nvPr/>
          </p:nvSpPr>
          <p:spPr bwMode="auto">
            <a:xfrm flipV="1">
              <a:off x="5406770" y="3529849"/>
              <a:ext cx="41701" cy="96892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2" name="Freeform 152"/>
            <p:cNvSpPr>
              <a:spLocks/>
            </p:cNvSpPr>
            <p:nvPr/>
          </p:nvSpPr>
          <p:spPr bwMode="auto">
            <a:xfrm>
              <a:off x="5381649" y="3655023"/>
              <a:ext cx="17082" cy="17284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5" y="1"/>
                </a:cxn>
                <a:cxn ang="0">
                  <a:pos x="1" y="9"/>
                </a:cxn>
                <a:cxn ang="0">
                  <a:pos x="9" y="13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2" y="2"/>
                    <a:pt x="8" y="0"/>
                    <a:pt x="5" y="1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2" y="12"/>
                    <a:pt x="6" y="14"/>
                    <a:pt x="9" y="13"/>
                  </a:cubicBezTo>
                  <a:cubicBezTo>
                    <a:pt x="12" y="12"/>
                    <a:pt x="14" y="9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3" name="Freeform 153"/>
            <p:cNvSpPr>
              <a:spLocks/>
            </p:cNvSpPr>
            <p:nvPr/>
          </p:nvSpPr>
          <p:spPr bwMode="auto">
            <a:xfrm>
              <a:off x="5468568" y="3457048"/>
              <a:ext cx="15575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6" name="Secondary lines 03"/>
          <p:cNvGrpSpPr/>
          <p:nvPr/>
        </p:nvGrpSpPr>
        <p:grpSpPr>
          <a:xfrm>
            <a:off x="3709555" y="2865589"/>
            <a:ext cx="176852" cy="409567"/>
            <a:chOff x="3690505" y="2598633"/>
            <a:chExt cx="176852" cy="409567"/>
          </a:xfrm>
        </p:grpSpPr>
        <p:sp>
          <p:nvSpPr>
            <p:cNvPr id="10394" name="Line 154"/>
            <p:cNvSpPr>
              <a:spLocks noChangeShapeType="1"/>
            </p:cNvSpPr>
            <p:nvPr/>
          </p:nvSpPr>
          <p:spPr bwMode="auto">
            <a:xfrm flipH="1" flipV="1">
              <a:off x="3808071" y="2870456"/>
              <a:ext cx="59286" cy="137744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5" name="Line 155"/>
            <p:cNvSpPr>
              <a:spLocks noChangeShapeType="1"/>
            </p:cNvSpPr>
            <p:nvPr/>
          </p:nvSpPr>
          <p:spPr bwMode="auto">
            <a:xfrm flipH="1" flipV="1">
              <a:off x="3765365" y="2771468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6" name="Line 156"/>
            <p:cNvSpPr>
              <a:spLocks noChangeShapeType="1"/>
            </p:cNvSpPr>
            <p:nvPr/>
          </p:nvSpPr>
          <p:spPr bwMode="auto">
            <a:xfrm flipH="1" flipV="1">
              <a:off x="3690505" y="2598633"/>
              <a:ext cx="42706" cy="9741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7" name="Freeform 157"/>
            <p:cNvSpPr>
              <a:spLocks/>
            </p:cNvSpPr>
            <p:nvPr/>
          </p:nvSpPr>
          <p:spPr bwMode="auto">
            <a:xfrm>
              <a:off x="3741752" y="2725903"/>
              <a:ext cx="15575" cy="16236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8" y="1"/>
                </a:cxn>
                <a:cxn ang="0">
                  <a:pos x="12" y="8"/>
                </a:cxn>
                <a:cxn ang="0">
                  <a:pos x="4" y="12"/>
                </a:cxn>
                <a:cxn ang="0">
                  <a:pos x="1" y="4"/>
                </a:cxn>
              </a:cxnLst>
              <a:rect l="0" t="0" r="r" b="b"/>
              <a:pathLst>
                <a:path w="13" h="13">
                  <a:moveTo>
                    <a:pt x="1" y="4"/>
                  </a:move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4" y="12"/>
                  </a:cubicBezTo>
                  <a:cubicBezTo>
                    <a:pt x="1" y="11"/>
                    <a:pt x="0" y="8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8" name="Text box B"/>
          <p:cNvGrpSpPr/>
          <p:nvPr/>
        </p:nvGrpSpPr>
        <p:grpSpPr>
          <a:xfrm>
            <a:off x="1604809" y="2136520"/>
            <a:ext cx="1442166" cy="706949"/>
            <a:chOff x="2156898" y="2010470"/>
            <a:chExt cx="1442166" cy="706949"/>
          </a:xfrm>
        </p:grpSpPr>
        <p:grpSp>
          <p:nvGrpSpPr>
            <p:cNvPr id="177" name="Lines"/>
            <p:cNvGrpSpPr/>
            <p:nvPr/>
          </p:nvGrpSpPr>
          <p:grpSpPr>
            <a:xfrm>
              <a:off x="2473142" y="2226252"/>
              <a:ext cx="845070" cy="89036"/>
              <a:chOff x="2473142" y="2226252"/>
              <a:chExt cx="845070" cy="89036"/>
            </a:xfrm>
          </p:grpSpPr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>
                <a:off x="3240839" y="2315288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>
                <a:off x="2473142" y="2315288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9" name="Line 69"/>
              <p:cNvSpPr>
                <a:spLocks noChangeShapeType="1"/>
              </p:cNvSpPr>
              <p:nvPr/>
            </p:nvSpPr>
            <p:spPr bwMode="auto">
              <a:xfrm>
                <a:off x="2706767" y="2226252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2585684" y="2237774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ФОРМЫ</a:t>
              </a:r>
            </a:p>
          </p:txBody>
        </p:sp>
        <p:sp>
          <p:nvSpPr>
            <p:cNvPr id="10311" name="Rectangle 71"/>
            <p:cNvSpPr>
              <a:spLocks noChangeArrowheads="1"/>
            </p:cNvSpPr>
            <p:nvPr/>
          </p:nvSpPr>
          <p:spPr bwMode="auto">
            <a:xfrm>
              <a:off x="2831367" y="2010470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2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0" name="TextBox 04"/>
            <p:cNvSpPr txBox="1"/>
            <p:nvPr/>
          </p:nvSpPr>
          <p:spPr>
            <a:xfrm>
              <a:off x="2156898" y="2348087"/>
              <a:ext cx="1442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Форма объекта, форма списка и др. необходимые формы (подбор, просмотр и пр.)</a:t>
              </a:r>
            </a:p>
          </p:txBody>
        </p:sp>
      </p:grpSp>
      <p:grpSp>
        <p:nvGrpSpPr>
          <p:cNvPr id="180" name="Text box A"/>
          <p:cNvGrpSpPr/>
          <p:nvPr/>
        </p:nvGrpSpPr>
        <p:grpSpPr>
          <a:xfrm>
            <a:off x="5989535" y="1186469"/>
            <a:ext cx="1442166" cy="810045"/>
            <a:chOff x="5628839" y="939415"/>
            <a:chExt cx="1442166" cy="810045"/>
          </a:xfrm>
        </p:grpSpPr>
        <p:grpSp>
          <p:nvGrpSpPr>
            <p:cNvPr id="179" name="Lines"/>
            <p:cNvGrpSpPr/>
            <p:nvPr/>
          </p:nvGrpSpPr>
          <p:grpSpPr>
            <a:xfrm>
              <a:off x="5915721" y="1153626"/>
              <a:ext cx="845070" cy="90084"/>
              <a:chOff x="5915721" y="1153626"/>
              <a:chExt cx="845070" cy="90084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6683921" y="1243710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5915721" y="1243710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6149849" y="1153626"/>
                <a:ext cx="377317" cy="524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035800" y="1185574"/>
              <a:ext cx="6102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ОБЪЕКТ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268420" y="93941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1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1" name="TextBox 04"/>
            <p:cNvSpPr txBox="1"/>
            <p:nvPr/>
          </p:nvSpPr>
          <p:spPr>
            <a:xfrm>
              <a:off x="5628839" y="1287795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+mj-lt"/>
                </a:rPr>
                <a:t>Объявить объект, + зависимые реквизиты, функциональные опции, подписки, определяемые типы, критерии отбора, общие команды</a:t>
              </a:r>
            </a:p>
          </p:txBody>
        </p:sp>
      </p:grpSp>
      <p:grpSp>
        <p:nvGrpSpPr>
          <p:cNvPr id="176" name="Text box C"/>
          <p:cNvGrpSpPr/>
          <p:nvPr/>
        </p:nvGrpSpPr>
        <p:grpSpPr>
          <a:xfrm>
            <a:off x="6012144" y="3162552"/>
            <a:ext cx="1442166" cy="797740"/>
            <a:chOff x="5628839" y="2864695"/>
            <a:chExt cx="1442166" cy="797740"/>
          </a:xfrm>
        </p:grpSpPr>
        <p:grpSp>
          <p:nvGrpSpPr>
            <p:cNvPr id="175" name="Lines"/>
            <p:cNvGrpSpPr/>
            <p:nvPr/>
          </p:nvGrpSpPr>
          <p:grpSpPr>
            <a:xfrm>
              <a:off x="5915721" y="3079953"/>
              <a:ext cx="845070" cy="89036"/>
              <a:chOff x="5915721" y="3079953"/>
              <a:chExt cx="845070" cy="89036"/>
            </a:xfrm>
          </p:grpSpPr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>
                <a:off x="6683921" y="316898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5915721" y="316898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>
                <a:off x="6149849" y="307995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6029268" y="3091476"/>
              <a:ext cx="61680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МОДУЛИ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6276961" y="286469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3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2" name="TextBox 04"/>
            <p:cNvSpPr txBox="1"/>
            <p:nvPr/>
          </p:nvSpPr>
          <p:spPr>
            <a:xfrm>
              <a:off x="5628839" y="3200770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Модуль объекта, менеджера. Однако следует уделить вниманию </a:t>
              </a:r>
              <a:r>
                <a:rPr lang="ru-RU" sz="6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ЭКСПОРТным</a:t>
              </a:r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 методам, их стоит делать в первую очередь</a:t>
              </a:r>
            </a:p>
          </p:txBody>
        </p:sp>
      </p:grpSp>
      <p:grpSp>
        <p:nvGrpSpPr>
          <p:cNvPr id="174" name="Text box D"/>
          <p:cNvGrpSpPr/>
          <p:nvPr/>
        </p:nvGrpSpPr>
        <p:grpSpPr>
          <a:xfrm>
            <a:off x="1815211" y="4101391"/>
            <a:ext cx="1442166" cy="609946"/>
            <a:chOff x="2156898" y="3933654"/>
            <a:chExt cx="1442166" cy="609946"/>
          </a:xfrm>
        </p:grpSpPr>
        <p:grpSp>
          <p:nvGrpSpPr>
            <p:cNvPr id="173" name="Lines"/>
            <p:cNvGrpSpPr/>
            <p:nvPr/>
          </p:nvGrpSpPr>
          <p:grpSpPr>
            <a:xfrm>
              <a:off x="2473142" y="4148913"/>
              <a:ext cx="845070" cy="89036"/>
              <a:chOff x="2473142" y="4148913"/>
              <a:chExt cx="845070" cy="89036"/>
            </a:xfrm>
          </p:grpSpPr>
          <p:sp>
            <p:nvSpPr>
              <p:cNvPr id="10286" name="Line 46"/>
              <p:cNvSpPr>
                <a:spLocks noChangeShapeType="1"/>
              </p:cNvSpPr>
              <p:nvPr/>
            </p:nvSpPr>
            <p:spPr bwMode="auto">
              <a:xfrm>
                <a:off x="3240839" y="423794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7" name="Line 47"/>
              <p:cNvSpPr>
                <a:spLocks noChangeShapeType="1"/>
              </p:cNvSpPr>
              <p:nvPr/>
            </p:nvSpPr>
            <p:spPr bwMode="auto">
              <a:xfrm>
                <a:off x="2473142" y="423794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8" name="Line 48"/>
              <p:cNvSpPr>
                <a:spLocks noChangeShapeType="1"/>
              </p:cNvSpPr>
              <p:nvPr/>
            </p:nvSpPr>
            <p:spPr bwMode="auto">
              <a:xfrm>
                <a:off x="2706767" y="414891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2585684" y="4160435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ПРОЧЕЕ</a:t>
              </a: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2829358" y="3933654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+mj-lt"/>
                  <a:cs typeface="Arial" pitchFamily="34" charset="0"/>
                </a:rPr>
                <a:t>4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63" name="TextBox 04"/>
            <p:cNvSpPr txBox="1"/>
            <p:nvPr/>
          </p:nvSpPr>
          <p:spPr>
            <a:xfrm>
              <a:off x="2156898" y="4266601"/>
              <a:ext cx="144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Движения по регистрам, печатные формы.</a:t>
              </a:r>
            </a:p>
          </p:txBody>
        </p:sp>
      </p:grpSp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+mj-lt"/>
              </a:rPr>
              <a:t>Декомпозиция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  <a:latin typeface="+mj-lt"/>
              </a:rPr>
              <a:t>State of DevOps 2019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17DEA-5EE6-434C-A192-E1294FC7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504" y="1043316"/>
            <a:ext cx="5380992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01_Multicolor">
      <a:dk1>
        <a:srgbClr val="444444"/>
      </a:dk1>
      <a:lt1>
        <a:srgbClr val="FFFFFF"/>
      </a:lt1>
      <a:dk2>
        <a:srgbClr val="3B3B3B"/>
      </a:dk2>
      <a:lt2>
        <a:srgbClr val="FFFFFF"/>
      </a:lt2>
      <a:accent1>
        <a:srgbClr val="F4B545"/>
      </a:accent1>
      <a:accent2>
        <a:srgbClr val="F2756B"/>
      </a:accent2>
      <a:accent3>
        <a:srgbClr val="A58899"/>
      </a:accent3>
      <a:accent4>
        <a:srgbClr val="76AEDD"/>
      </a:accent4>
      <a:accent5>
        <a:srgbClr val="75E0DB"/>
      </a:accent5>
      <a:accent6>
        <a:srgbClr val="ACE03B"/>
      </a:accent6>
      <a:hlink>
        <a:srgbClr val="66CCFF"/>
      </a:hlink>
      <a:folHlink>
        <a:srgbClr val="3399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10031</TotalTime>
  <Words>965</Words>
  <Application>Microsoft Office PowerPoint</Application>
  <PresentationFormat>Экран (16:9)</PresentationFormat>
  <Paragraphs>160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Abel</vt:lpstr>
      <vt:lpstr>Arial</vt:lpstr>
      <vt:lpstr>Calibri</vt:lpstr>
      <vt:lpstr>Nexa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ЧЕРЕПАШКА</dc:creator>
  <cp:lastModifiedBy>Alex Aniskov</cp:lastModifiedBy>
  <cp:revision>595</cp:revision>
  <dcterms:created xsi:type="dcterms:W3CDTF">2017-10-03T16:36:57Z</dcterms:created>
  <dcterms:modified xsi:type="dcterms:W3CDTF">2021-05-07T07:33:03Z</dcterms:modified>
</cp:coreProperties>
</file>